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8"/>
  </p:notesMasterIdLst>
  <p:handoutMasterIdLst>
    <p:handoutMasterId r:id="rId19"/>
  </p:handoutMasterIdLst>
  <p:sldIdLst>
    <p:sldId id="260" r:id="rId6"/>
    <p:sldId id="269" r:id="rId7"/>
    <p:sldId id="270" r:id="rId8"/>
    <p:sldId id="267" r:id="rId9"/>
    <p:sldId id="297" r:id="rId10"/>
    <p:sldId id="291" r:id="rId11"/>
    <p:sldId id="295" r:id="rId12"/>
    <p:sldId id="296" r:id="rId13"/>
    <p:sldId id="299" r:id="rId14"/>
    <p:sldId id="298" r:id="rId15"/>
    <p:sldId id="279" r:id="rId16"/>
    <p:sldId id="280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C4BDA6-29E0-4F36-86F3-243E3F2BC25B}" v="43" dt="2025-10-23T14:12:36.9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E61A5BEF-9862-4C12-9791-622751A56D51}"/>
    <pc:docChg chg="undo custSel delSld modSld">
      <pc:chgData name="Badri, Sreenivas" userId="0b43dccd-042e-4be0-871d-afa1d90d6a2e" providerId="ADAL" clId="{E61A5BEF-9862-4C12-9791-622751A56D51}" dt="2024-05-29T16:44:14.724" v="270" actId="20577"/>
      <pc:docMkLst>
        <pc:docMk/>
      </pc:docMkLst>
      <pc:sldChg chg="del">
        <pc:chgData name="Badri, Sreenivas" userId="0b43dccd-042e-4be0-871d-afa1d90d6a2e" providerId="ADAL" clId="{E61A5BEF-9862-4C12-9791-622751A56D51}" dt="2024-05-29T10:32:33.567" v="154" actId="47"/>
        <pc:sldMkLst>
          <pc:docMk/>
          <pc:sldMk cId="3565483746" sldId="274"/>
        </pc:sldMkLst>
      </pc:sldChg>
      <pc:sldChg chg="modSp mod">
        <pc:chgData name="Badri, Sreenivas" userId="0b43dccd-042e-4be0-871d-afa1d90d6a2e" providerId="ADAL" clId="{E61A5BEF-9862-4C12-9791-622751A56D51}" dt="2024-05-29T16:44:14.724" v="270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E61A5BEF-9862-4C12-9791-622751A56D51}" dt="2024-05-29T10:35:33.101" v="236" actId="6549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E61A5BEF-9862-4C12-9791-622751A56D51}" dt="2024-05-29T10:32:44.375" v="168" actId="2057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E61A5BEF-9862-4C12-9791-622751A56D51}" dt="2024-05-29T10:33:09.537" v="185" actId="47"/>
        <pc:sldMkLst>
          <pc:docMk/>
          <pc:sldMk cId="2160152009" sldId="286"/>
        </pc:sldMkLst>
      </pc:sldChg>
    </pc:docChg>
  </pc:docChgLst>
  <pc:docChgLst>
    <pc:chgData name="Badri, Sreenivas" userId="0b43dccd-042e-4be0-871d-afa1d90d6a2e" providerId="ADAL" clId="{23BC612D-16F1-43E4-8238-DA9D08CCDB78}"/>
    <pc:docChg chg="custSel addSld modSld">
      <pc:chgData name="Badri, Sreenivas" userId="0b43dccd-042e-4be0-871d-afa1d90d6a2e" providerId="ADAL" clId="{23BC612D-16F1-43E4-8238-DA9D08CCDB78}" dt="2025-02-27T17:04:32.331" v="324" actId="108"/>
      <pc:docMkLst>
        <pc:docMk/>
      </pc:docMkLst>
      <pc:sldChg chg="modSp mod">
        <pc:chgData name="Badri, Sreenivas" userId="0b43dccd-042e-4be0-871d-afa1d90d6a2e" providerId="ADAL" clId="{23BC612D-16F1-43E4-8238-DA9D08CCDB78}" dt="2025-02-25T20:12:50.552" v="243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3BC612D-16F1-43E4-8238-DA9D08CCDB78}" dt="2025-02-25T20:09:01.411" v="181" actId="255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23BC612D-16F1-43E4-8238-DA9D08CCDB78}" dt="2025-02-25T20:11:47.893" v="228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3BC612D-16F1-43E4-8238-DA9D08CCDB78}" dt="2025-02-26T20:30:19.718" v="285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BC612D-16F1-43E4-8238-DA9D08CCDB78}" dt="2025-02-25T20:08:44.722" v="179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3BC612D-16F1-43E4-8238-DA9D08CCDB78}" dt="2025-02-25T20:11:00.789" v="211" actId="20577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3BC612D-16F1-43E4-8238-DA9D08CCDB78}" dt="2025-02-25T20:02:32.932" v="42"/>
        <pc:sldMkLst>
          <pc:docMk/>
          <pc:sldMk cId="2900904678" sldId="292"/>
        </pc:sldMkLst>
      </pc:sldChg>
    </pc:docChg>
  </pc:docChgLst>
  <pc:docChgLst>
    <pc:chgData name="Badri, Sreenivas" userId="0b43dccd-042e-4be0-871d-afa1d90d6a2e" providerId="ADAL" clId="{AEABD360-096D-4FA2-B742-F737BEC6EDDD}"/>
    <pc:docChg chg="undo custSel addSld delSld modSld sldOrd">
      <pc:chgData name="Badri, Sreenivas" userId="0b43dccd-042e-4be0-871d-afa1d90d6a2e" providerId="ADAL" clId="{AEABD360-096D-4FA2-B742-F737BEC6EDDD}" dt="2024-04-23T18:03:37.318" v="1136" actId="1076"/>
      <pc:docMkLst>
        <pc:docMk/>
      </pc:docMkLst>
      <pc:sldChg chg="modSp mod">
        <pc:chgData name="Badri, Sreenivas" userId="0b43dccd-042e-4be0-871d-afa1d90d6a2e" providerId="ADAL" clId="{AEABD360-096D-4FA2-B742-F737BEC6EDDD}" dt="2024-04-23T17:46:45.328" v="1074" actId="20577"/>
        <pc:sldMkLst>
          <pc:docMk/>
          <pc:sldMk cId="3565483746" sldId="274"/>
        </pc:sldMkLst>
      </pc:sldChg>
      <pc:sldChg chg="del">
        <pc:chgData name="Badri, Sreenivas" userId="0b43dccd-042e-4be0-871d-afa1d90d6a2e" providerId="ADAL" clId="{AEABD360-096D-4FA2-B742-F737BEC6EDDD}" dt="2024-04-22T20:16:42.621" v="551" actId="4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AEABD360-096D-4FA2-B742-F737BEC6EDDD}" dt="2024-04-23T15:41:14.127" v="655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AEABD360-096D-4FA2-B742-F737BEC6EDDD}" dt="2024-04-22T20:16:41.961" v="550" actId="4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AEABD360-096D-4FA2-B742-F737BEC6EDDD}" dt="2024-04-23T15:40:38.945" v="651" actId="20577"/>
        <pc:sldMkLst>
          <pc:docMk/>
          <pc:sldMk cId="1445162665" sldId="282"/>
        </pc:sldMkLst>
      </pc:sldChg>
      <pc:sldChg chg="modSp mod ord">
        <pc:chgData name="Badri, Sreenivas" userId="0b43dccd-042e-4be0-871d-afa1d90d6a2e" providerId="ADAL" clId="{AEABD360-096D-4FA2-B742-F737BEC6EDDD}" dt="2024-04-23T17:35:57.928" v="1016" actId="20577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AEABD360-096D-4FA2-B742-F737BEC6EDDD}" dt="2024-04-23T17:59:33.866" v="1113" actId="255"/>
        <pc:sldMkLst>
          <pc:docMk/>
          <pc:sldMk cId="1760428034" sldId="284"/>
        </pc:sldMkLst>
      </pc:sldChg>
      <pc:sldChg chg="add ord">
        <pc:chgData name="Badri, Sreenivas" userId="0b43dccd-042e-4be0-871d-afa1d90d6a2e" providerId="ADAL" clId="{AEABD360-096D-4FA2-B742-F737BEC6EDDD}" dt="2024-04-23T15:41:17.788" v="657"/>
        <pc:sldMkLst>
          <pc:docMk/>
          <pc:sldMk cId="2251285242" sldId="285"/>
        </pc:sldMkLst>
      </pc:sldChg>
      <pc:sldChg chg="modSp add mod">
        <pc:chgData name="Badri, Sreenivas" userId="0b43dccd-042e-4be0-871d-afa1d90d6a2e" providerId="ADAL" clId="{AEABD360-096D-4FA2-B742-F737BEC6EDDD}" dt="2024-04-23T17:16:14.168" v="703" actId="255"/>
        <pc:sldMkLst>
          <pc:docMk/>
          <pc:sldMk cId="2160152009" sldId="286"/>
        </pc:sldMkLst>
      </pc:sldChg>
      <pc:sldChg chg="modSp add mod">
        <pc:chgData name="Badri, Sreenivas" userId="0b43dccd-042e-4be0-871d-afa1d90d6a2e" providerId="ADAL" clId="{AEABD360-096D-4FA2-B742-F737BEC6EDDD}" dt="2024-04-23T17:22:07.109" v="841" actId="255"/>
        <pc:sldMkLst>
          <pc:docMk/>
          <pc:sldMk cId="889960187" sldId="287"/>
        </pc:sldMkLst>
      </pc:sldChg>
    </pc:docChg>
  </pc:docChgLst>
  <pc:docChgLst>
    <pc:chgData name="Badri, Sreenivas" userId="0b43dccd-042e-4be0-871d-afa1d90d6a2e" providerId="ADAL" clId="{3902F261-A405-4B78-B59F-B0E926EBDF2C}"/>
    <pc:docChg chg="custSel addSld modSld">
      <pc:chgData name="Badri, Sreenivas" userId="0b43dccd-042e-4be0-871d-afa1d90d6a2e" providerId="ADAL" clId="{3902F261-A405-4B78-B59F-B0E926EBDF2C}" dt="2025-08-28T21:19:38.151" v="414" actId="20577"/>
      <pc:docMkLst>
        <pc:docMk/>
      </pc:docMkLst>
      <pc:sldChg chg="modSp mod">
        <pc:chgData name="Badri, Sreenivas" userId="0b43dccd-042e-4be0-871d-afa1d90d6a2e" providerId="ADAL" clId="{3902F261-A405-4B78-B59F-B0E926EBDF2C}" dt="2025-08-27T11:47:14.401" v="13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3902F261-A405-4B78-B59F-B0E926EBDF2C}" dt="2025-08-27T19:49:09.579" v="302" actId="108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3902F261-A405-4B78-B59F-B0E926EBDF2C}" dt="2025-08-28T21:19:38.151" v="414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3902F261-A405-4B78-B59F-B0E926EBDF2C}" dt="2025-08-27T12:00:05.372" v="7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3902F261-A405-4B78-B59F-B0E926EBDF2C}" dt="2025-08-27T12:00:50.945" v="88" actId="20577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902F261-A405-4B78-B59F-B0E926EBDF2C}" dt="2025-08-27T19:50:12.204" v="360" actId="20577"/>
        <pc:sldMkLst>
          <pc:docMk/>
          <pc:sldMk cId="1420850961" sldId="296"/>
        </pc:sldMkLst>
      </pc:sldChg>
      <pc:sldChg chg="add">
        <pc:chgData name="Badri, Sreenivas" userId="0b43dccd-042e-4be0-871d-afa1d90d6a2e" providerId="ADAL" clId="{3902F261-A405-4B78-B59F-B0E926EBDF2C}" dt="2025-08-28T21:17:39.540" v="362"/>
        <pc:sldMkLst>
          <pc:docMk/>
          <pc:sldMk cId="4155086298" sldId="297"/>
        </pc:sldMkLst>
      </pc:sldChg>
    </pc:docChg>
  </pc:docChgLst>
  <pc:docChgLst>
    <pc:chgData name="Badri, Sreenivas" userId="0b43dccd-042e-4be0-871d-afa1d90d6a2e" providerId="ADAL" clId="{53AAE375-0399-4050-87E0-B57E21F78429}"/>
    <pc:docChg chg="undo custSel addSld delSld modSld sldOrd">
      <pc:chgData name="Badri, Sreenivas" userId="0b43dccd-042e-4be0-871d-afa1d90d6a2e" providerId="ADAL" clId="{53AAE375-0399-4050-87E0-B57E21F78429}" dt="2024-08-29T00:18:34.129" v="113" actId="108"/>
      <pc:docMkLst>
        <pc:docMk/>
      </pc:docMkLst>
      <pc:sldChg chg="add ord">
        <pc:chgData name="Badri, Sreenivas" userId="0b43dccd-042e-4be0-871d-afa1d90d6a2e" providerId="ADAL" clId="{53AAE375-0399-4050-87E0-B57E21F78429}" dt="2024-08-29T00:11:10.142" v="14"/>
        <pc:sldMkLst>
          <pc:docMk/>
          <pc:sldMk cId="266417456" sldId="277"/>
        </pc:sldMkLst>
      </pc:sldChg>
      <pc:sldChg chg="addSp modSp mod">
        <pc:chgData name="Badri, Sreenivas" userId="0b43dccd-042e-4be0-871d-afa1d90d6a2e" providerId="ADAL" clId="{53AAE375-0399-4050-87E0-B57E21F78429}" dt="2024-08-29T00:16:17.549" v="79" actId="1076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53AAE375-0399-4050-87E0-B57E21F78429}" dt="2024-08-29T00:16:25.647" v="81" actId="20577"/>
        <pc:sldMkLst>
          <pc:docMk/>
          <pc:sldMk cId="1760428034" sldId="284"/>
        </pc:sldMkLst>
      </pc:sldChg>
      <pc:sldChg chg="addSp modSp mod">
        <pc:chgData name="Badri, Sreenivas" userId="0b43dccd-042e-4be0-871d-afa1d90d6a2e" providerId="ADAL" clId="{53AAE375-0399-4050-87E0-B57E21F78429}" dt="2024-08-29T00:13:11.022" v="20" actId="6549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53AAE375-0399-4050-87E0-B57E21F78429}" dt="2024-08-29T00:16:35.714" v="82" actId="4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2C952906-59FE-449E-9CCE-C1331B6BD0D0}"/>
    <pc:docChg chg="undo custSel addSld modSld">
      <pc:chgData name="Badri, Sreenivas" userId="0b43dccd-042e-4be0-871d-afa1d90d6a2e" providerId="ADAL" clId="{2C952906-59FE-449E-9CCE-C1331B6BD0D0}" dt="2025-03-26T14:57:12.651" v="192" actId="20577"/>
      <pc:docMkLst>
        <pc:docMk/>
      </pc:docMkLst>
      <pc:sldChg chg="modSp mod">
        <pc:chgData name="Badri, Sreenivas" userId="0b43dccd-042e-4be0-871d-afa1d90d6a2e" providerId="ADAL" clId="{2C952906-59FE-449E-9CCE-C1331B6BD0D0}" dt="2025-03-24T02:46:56.132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2C952906-59FE-449E-9CCE-C1331B6BD0D0}" dt="2025-03-25T20:54:33.875" v="143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2C952906-59FE-449E-9CCE-C1331B6BD0D0}" dt="2025-03-25T20:02:24.672" v="57" actId="6549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C952906-59FE-449E-9CCE-C1331B6BD0D0}" dt="2025-03-25T20:02:36.866" v="58" actId="6549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2C952906-59FE-449E-9CCE-C1331B6BD0D0}" dt="2025-03-25T20:03:58.670" v="120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C952906-59FE-449E-9CCE-C1331B6BD0D0}" dt="2025-03-25T20:04:26.731" v="123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C952906-59FE-449E-9CCE-C1331B6BD0D0}" dt="2025-03-26T14:57:12.651" v="192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C952906-59FE-449E-9CCE-C1331B6BD0D0}" dt="2025-03-25T20:04:17.086" v="122" actId="255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C952906-59FE-449E-9CCE-C1331B6BD0D0}" dt="2025-03-26T14:56:24.460" v="144"/>
        <pc:sldMkLst>
          <pc:docMk/>
          <pc:sldMk cId="2890371768" sldId="293"/>
        </pc:sldMkLst>
      </pc:sldChg>
    </pc:docChg>
  </pc:docChgLst>
  <pc:docChgLst>
    <pc:chgData name="Sreenivas Badri" userId="0b43dccd-042e-4be0-871d-afa1d90d6a2e" providerId="ADAL" clId="{33C3FAEA-DAC3-4694-AD09-28650E6468C3}"/>
    <pc:docChg chg="undo custSel addSld delSld modSld sldOrd">
      <pc:chgData name="Sreenivas Badri" userId="0b43dccd-042e-4be0-871d-afa1d90d6a2e" providerId="ADAL" clId="{33C3FAEA-DAC3-4694-AD09-28650E6468C3}" dt="2024-02-21T18:10:25.273" v="1088" actId="20577"/>
      <pc:docMkLst>
        <pc:docMk/>
      </pc:docMkLst>
      <pc:sldChg chg="modSp mod">
        <pc:chgData name="Sreenivas Badri" userId="0b43dccd-042e-4be0-871d-afa1d90d6a2e" providerId="ADAL" clId="{33C3FAEA-DAC3-4694-AD09-28650E6468C3}" dt="2024-02-20T13:03:54.378" v="10" actId="6549"/>
        <pc:sldMkLst>
          <pc:docMk/>
          <pc:sldMk cId="1834024318" sldId="269"/>
        </pc:sldMkLst>
      </pc:sldChg>
      <pc:sldChg chg="modSp mod">
        <pc:chgData name="Sreenivas Badri" userId="0b43dccd-042e-4be0-871d-afa1d90d6a2e" providerId="ADAL" clId="{33C3FAEA-DAC3-4694-AD09-28650E6468C3}" dt="2024-02-21T17:46:24.978" v="1023" actId="5793"/>
        <pc:sldMkLst>
          <pc:docMk/>
          <pc:sldMk cId="3980975777" sldId="271"/>
        </pc:sldMkLst>
      </pc:sldChg>
      <pc:sldChg chg="del">
        <pc:chgData name="Sreenivas Badri" userId="0b43dccd-042e-4be0-871d-afa1d90d6a2e" providerId="ADAL" clId="{33C3FAEA-DAC3-4694-AD09-28650E6468C3}" dt="2024-02-21T13:03:27.668" v="148" actId="47"/>
        <pc:sldMkLst>
          <pc:docMk/>
          <pc:sldMk cId="964636123" sldId="273"/>
        </pc:sldMkLst>
      </pc:sldChg>
      <pc:sldChg chg="modSp mod">
        <pc:chgData name="Sreenivas Badri" userId="0b43dccd-042e-4be0-871d-afa1d90d6a2e" providerId="ADAL" clId="{33C3FAEA-DAC3-4694-AD09-28650E6468C3}" dt="2024-02-21T13:02:54.832" v="109" actId="20577"/>
        <pc:sldMkLst>
          <pc:docMk/>
          <pc:sldMk cId="3565483746" sldId="274"/>
        </pc:sldMkLst>
      </pc:sldChg>
      <pc:sldChg chg="modSp mod">
        <pc:chgData name="Sreenivas Badri" userId="0b43dccd-042e-4be0-871d-afa1d90d6a2e" providerId="ADAL" clId="{33C3FAEA-DAC3-4694-AD09-28650E6468C3}" dt="2024-02-21T17:50:09.907" v="1055" actId="20577"/>
        <pc:sldMkLst>
          <pc:docMk/>
          <pc:sldMk cId="442438390" sldId="275"/>
        </pc:sldMkLst>
      </pc:sldChg>
      <pc:sldChg chg="del">
        <pc:chgData name="Sreenivas Badri" userId="0b43dccd-042e-4be0-871d-afa1d90d6a2e" providerId="ADAL" clId="{33C3FAEA-DAC3-4694-AD09-28650E6468C3}" dt="2024-02-21T13:20:34.136" v="633" actId="47"/>
        <pc:sldMkLst>
          <pc:docMk/>
          <pc:sldMk cId="1673649171" sldId="276"/>
        </pc:sldMkLst>
      </pc:sldChg>
      <pc:sldChg chg="modSp mod ord">
        <pc:chgData name="Sreenivas Badri" userId="0b43dccd-042e-4be0-871d-afa1d90d6a2e" providerId="ADAL" clId="{33C3FAEA-DAC3-4694-AD09-28650E6468C3}" dt="2024-02-21T17:49:35.314" v="1054" actId="20577"/>
        <pc:sldMkLst>
          <pc:docMk/>
          <pc:sldMk cId="266417456" sldId="277"/>
        </pc:sldMkLst>
      </pc:sldChg>
      <pc:sldChg chg="modSp mod ord">
        <pc:chgData name="Sreenivas Badri" userId="0b43dccd-042e-4be0-871d-afa1d90d6a2e" providerId="ADAL" clId="{33C3FAEA-DAC3-4694-AD09-28650E6468C3}" dt="2024-02-21T13:26:54.160" v="864" actId="20577"/>
        <pc:sldMkLst>
          <pc:docMk/>
          <pc:sldMk cId="2071048189" sldId="278"/>
        </pc:sldMkLst>
      </pc:sldChg>
      <pc:sldChg chg="modSp mod">
        <pc:chgData name="Sreenivas Badri" userId="0b43dccd-042e-4be0-871d-afa1d90d6a2e" providerId="ADAL" clId="{33C3FAEA-DAC3-4694-AD09-28650E6468C3}" dt="2024-02-21T18:10:25.273" v="1088" actId="20577"/>
        <pc:sldMkLst>
          <pc:docMk/>
          <pc:sldMk cId="2366766001" sldId="279"/>
        </pc:sldMkLst>
      </pc:sldChg>
      <pc:sldChg chg="modSp mod">
        <pc:chgData name="Sreenivas Badri" userId="0b43dccd-042e-4be0-871d-afa1d90d6a2e" providerId="ADAL" clId="{33C3FAEA-DAC3-4694-AD09-28650E6468C3}" dt="2024-02-21T18:09:49.494" v="1078" actId="20577"/>
        <pc:sldMkLst>
          <pc:docMk/>
          <pc:sldMk cId="3446500615" sldId="280"/>
        </pc:sldMkLst>
      </pc:sldChg>
      <pc:sldChg chg="modSp add mod">
        <pc:chgData name="Sreenivas Badri" userId="0b43dccd-042e-4be0-871d-afa1d90d6a2e" providerId="ADAL" clId="{33C3FAEA-DAC3-4694-AD09-28650E6468C3}" dt="2024-02-21T13:06:58.721" v="296" actId="255"/>
        <pc:sldMkLst>
          <pc:docMk/>
          <pc:sldMk cId="1445162665" sldId="282"/>
        </pc:sldMkLst>
      </pc:sldChg>
      <pc:sldChg chg="modSp add mod">
        <pc:chgData name="Sreenivas Badri" userId="0b43dccd-042e-4be0-871d-afa1d90d6a2e" providerId="ADAL" clId="{33C3FAEA-DAC3-4694-AD09-28650E6468C3}" dt="2024-02-21T13:28:46.818" v="953" actId="6549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33C3FAEA-DAC3-4694-AD09-28650E6468C3}"/>
    <pc:docChg chg="modSld sldOrd">
      <pc:chgData name="Badri, Sreenivas" userId="0b43dccd-042e-4be0-871d-afa1d90d6a2e" providerId="ADAL" clId="{33C3FAEA-DAC3-4694-AD09-28650E6468C3}" dt="2024-02-22T20:56:57.551" v="1"/>
      <pc:docMkLst>
        <pc:docMk/>
      </pc:docMkLst>
    </pc:docChg>
  </pc:docChgLst>
  <pc:docChgLst>
    <pc:chgData name="Badri, Sreenivas" userId="0b43dccd-042e-4be0-871d-afa1d90d6a2e" providerId="ADAL" clId="{9BF0CD9D-9BD1-4BD0-84AE-A96B309CAD0D}"/>
    <pc:docChg chg="undo custSel modSld">
      <pc:chgData name="Badri, Sreenivas" userId="0b43dccd-042e-4be0-871d-afa1d90d6a2e" providerId="ADAL" clId="{9BF0CD9D-9BD1-4BD0-84AE-A96B309CAD0D}" dt="2025-01-29T01:54:24.505" v="326" actId="20577"/>
      <pc:docMkLst>
        <pc:docMk/>
      </pc:docMkLst>
      <pc:sldChg chg="modSp mod">
        <pc:chgData name="Badri, Sreenivas" userId="0b43dccd-042e-4be0-871d-afa1d90d6a2e" providerId="ADAL" clId="{9BF0CD9D-9BD1-4BD0-84AE-A96B309CAD0D}" dt="2025-01-29T01:43:35.600" v="26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9BF0CD9D-9BD1-4BD0-84AE-A96B309CAD0D}" dt="2025-01-29T01:54:24.505" v="32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9BF0CD9D-9BD1-4BD0-84AE-A96B309CAD0D}" dt="2025-01-29T01:51:40.172" v="281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9BF0CD9D-9BD1-4BD0-84AE-A96B309CAD0D}" dt="2025-01-29T01:49:02.754" v="20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9BF0CD9D-9BD1-4BD0-84AE-A96B309CAD0D}" dt="2025-01-29T01:51:29.539" v="279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9BF0CD9D-9BD1-4BD0-84AE-A96B309CAD0D}" dt="2025-01-29T01:50:12.954" v="241" actId="255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9BF0CD9D-9BD1-4BD0-84AE-A96B309CAD0D}" dt="2025-01-29T01:50:54.163" v="257" actId="20577"/>
        <pc:sldMkLst>
          <pc:docMk/>
          <pc:sldMk cId="3299860568" sldId="291"/>
        </pc:sldMkLst>
      </pc:sldChg>
    </pc:docChg>
  </pc:docChgLst>
  <pc:docChgLst>
    <pc:chgData name="Badri, Sreenivas" userId="0b43dccd-042e-4be0-871d-afa1d90d6a2e" providerId="ADAL" clId="{71ACE85F-2876-4F78-BFA8-A6C66DD79255}"/>
    <pc:docChg chg="custSel delSld modSld sldOrd">
      <pc:chgData name="Badri, Sreenivas" userId="0b43dccd-042e-4be0-871d-afa1d90d6a2e" providerId="ADAL" clId="{71ACE85F-2876-4F78-BFA8-A6C66DD79255}" dt="2024-03-27T23:09:31.333" v="313" actId="20577"/>
      <pc:docMkLst>
        <pc:docMk/>
      </pc:docMkLst>
      <pc:sldChg chg="modSp mod">
        <pc:chgData name="Badri, Sreenivas" userId="0b43dccd-042e-4be0-871d-afa1d90d6a2e" providerId="ADAL" clId="{71ACE85F-2876-4F78-BFA8-A6C66DD79255}" dt="2024-03-27T22:56:08.664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1ACE85F-2876-4F78-BFA8-A6C66DD79255}" dt="2024-03-27T22:58:00.679" v="28" actId="14100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71ACE85F-2876-4F78-BFA8-A6C66DD79255}" dt="2024-03-27T22:56:23.330" v="15" actId="47"/>
        <pc:sldMkLst>
          <pc:docMk/>
          <pc:sldMk cId="3980975777" sldId="271"/>
        </pc:sldMkLst>
      </pc:sldChg>
      <pc:sldChg chg="del">
        <pc:chgData name="Badri, Sreenivas" userId="0b43dccd-042e-4be0-871d-afa1d90d6a2e" providerId="ADAL" clId="{71ACE85F-2876-4F78-BFA8-A6C66DD79255}" dt="2024-03-27T22:56:26.101" v="16" actId="47"/>
        <pc:sldMkLst>
          <pc:docMk/>
          <pc:sldMk cId="3722342971" sldId="272"/>
        </pc:sldMkLst>
      </pc:sldChg>
      <pc:sldChg chg="modSp mod">
        <pc:chgData name="Badri, Sreenivas" userId="0b43dccd-042e-4be0-871d-afa1d90d6a2e" providerId="ADAL" clId="{71ACE85F-2876-4F78-BFA8-A6C66DD79255}" dt="2024-03-27T23:09:10.437" v="309" actId="2057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71ACE85F-2876-4F78-BFA8-A6C66DD79255}" dt="2024-03-27T22:56:39.924" v="18"/>
        <pc:sldMkLst>
          <pc:docMk/>
          <pc:sldMk cId="266417456" sldId="277"/>
        </pc:sldMkLst>
      </pc:sldChg>
      <pc:sldChg chg="modSp mod ord">
        <pc:chgData name="Badri, Sreenivas" userId="0b43dccd-042e-4be0-871d-afa1d90d6a2e" providerId="ADAL" clId="{71ACE85F-2876-4F78-BFA8-A6C66DD79255}" dt="2024-03-27T23:09:31.333" v="313" actId="2057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71ACE85F-2876-4F78-BFA8-A6C66DD79255}" dt="2024-03-27T22:59:51.086" v="78" actId="2057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71ACE85F-2876-4F78-BFA8-A6C66DD79255}" dt="2024-03-27T22:58:58.277" v="39" actId="5793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71ACE85F-2876-4F78-BFA8-A6C66DD79255}" dt="2024-03-27T23:04:24.338" v="291" actId="20577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7CD8AE82-8644-4139-A7A3-7A078408DE50}"/>
    <pc:docChg chg="custSel addSld modSld">
      <pc:chgData name="Badri, Sreenivas" userId="0b43dccd-042e-4be0-871d-afa1d90d6a2e" providerId="ADAL" clId="{7CD8AE82-8644-4139-A7A3-7A078408DE50}" dt="2025-07-30T18:22:57.025" v="400" actId="6549"/>
      <pc:docMkLst>
        <pc:docMk/>
      </pc:docMkLst>
      <pc:sldChg chg="modSp mod">
        <pc:chgData name="Badri, Sreenivas" userId="0b43dccd-042e-4be0-871d-afa1d90d6a2e" providerId="ADAL" clId="{7CD8AE82-8644-4139-A7A3-7A078408DE50}" dt="2025-07-30T18:02:39.216" v="9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CD8AE82-8644-4139-A7A3-7A078408DE50}" dt="2025-07-30T18:15:39.852" v="265" actId="6549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CD8AE82-8644-4139-A7A3-7A078408DE50}" dt="2025-07-30T18:19:52.856" v="294" actId="20577"/>
        <pc:sldMkLst>
          <pc:docMk/>
          <pc:sldMk cId="1689020956" sldId="281"/>
        </pc:sldMkLst>
      </pc:sldChg>
      <pc:sldChg chg="addSp modSp mod">
        <pc:chgData name="Badri, Sreenivas" userId="0b43dccd-042e-4be0-871d-afa1d90d6a2e" providerId="ADAL" clId="{7CD8AE82-8644-4139-A7A3-7A078408DE50}" dt="2025-07-30T18:22:05.898" v="34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7CD8AE82-8644-4139-A7A3-7A078408DE50}" dt="2025-07-30T18:21:59.230" v="339" actId="6549"/>
        <pc:sldMkLst>
          <pc:docMk/>
          <pc:sldMk cId="4217331288" sldId="295"/>
        </pc:sldMkLst>
      </pc:sldChg>
      <pc:sldChg chg="modSp add mod">
        <pc:chgData name="Badri, Sreenivas" userId="0b43dccd-042e-4be0-871d-afa1d90d6a2e" providerId="ADAL" clId="{7CD8AE82-8644-4139-A7A3-7A078408DE50}" dt="2025-07-30T18:22:57.025" v="400" actId="6549"/>
        <pc:sldMkLst>
          <pc:docMk/>
          <pc:sldMk cId="1420850961" sldId="296"/>
        </pc:sldMkLst>
      </pc:sldChg>
    </pc:docChg>
  </pc:docChgLst>
  <pc:docChgLst>
    <pc:chgData name="Badri, Sreenivas" userId="0b43dccd-042e-4be0-871d-afa1d90d6a2e" providerId="ADAL" clId="{BE24CB49-AF5E-42F5-9900-512576A7A0D3}"/>
    <pc:docChg chg="undo custSel addSld delSld modSld sldOrd">
      <pc:chgData name="Badri, Sreenivas" userId="0b43dccd-042e-4be0-871d-afa1d90d6a2e" providerId="ADAL" clId="{BE24CB49-AF5E-42F5-9900-512576A7A0D3}" dt="2024-07-25T10:25:57.851" v="266" actId="20577"/>
      <pc:docMkLst>
        <pc:docMk/>
      </pc:docMkLst>
      <pc:sldChg chg="del">
        <pc:chgData name="Badri, Sreenivas" userId="0b43dccd-042e-4be0-871d-afa1d90d6a2e" providerId="ADAL" clId="{BE24CB49-AF5E-42F5-9900-512576A7A0D3}" dt="2024-07-25T10:20:34.834" v="16" actId="47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BE24CB49-AF5E-42F5-9900-512576A7A0D3}" dt="2024-07-25T10:20:42.412" v="17" actId="4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BE24CB49-AF5E-42F5-9900-512576A7A0D3}" dt="2024-07-25T10:24:01.407" v="214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BE24CB49-AF5E-42F5-9900-512576A7A0D3}" dt="2024-07-25T10:24:51.975" v="242" actId="20577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BE24CB49-AF5E-42F5-9900-512576A7A0D3}" dt="2024-07-25T10:21:50.060" v="96" actId="20577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BE24CB49-AF5E-42F5-9900-512576A7A0D3}" dt="2024-07-25T10:25:57.851" v="266" actId="2057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5B0A7134-66BE-495D-ADE6-E96995584A4A}"/>
    <pc:docChg chg="undo custSel delSld modSld">
      <pc:chgData name="Badri, Sreenivas" userId="0b43dccd-042e-4be0-871d-afa1d90d6a2e" providerId="ADAL" clId="{5B0A7134-66BE-495D-ADE6-E96995584A4A}" dt="2024-11-20T20:05:48.751" v="183" actId="20577"/>
      <pc:docMkLst>
        <pc:docMk/>
      </pc:docMkLst>
      <pc:sldChg chg="modSp mod">
        <pc:chgData name="Badri, Sreenivas" userId="0b43dccd-042e-4be0-871d-afa1d90d6a2e" providerId="ADAL" clId="{5B0A7134-66BE-495D-ADE6-E96995584A4A}" dt="2024-11-20T18:04:44.147" v="175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5B0A7134-66BE-495D-ADE6-E96995584A4A}" dt="2024-11-20T18:00:18.803" v="56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5B0A7134-66BE-495D-ADE6-E96995584A4A}" dt="2024-11-20T18:04:31.472" v="159" actId="6549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5B0A7134-66BE-495D-ADE6-E96995584A4A}" dt="2024-11-20T18:00:08.489" v="41" actId="4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5B0A7134-66BE-495D-ADE6-E96995584A4A}" dt="2024-11-20T18:01:15.254" v="60" actId="47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5B0A7134-66BE-495D-ADE6-E96995584A4A}" dt="2024-11-20T20:05:48.751" v="183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5B0A7134-66BE-495D-ADE6-E96995584A4A}" dt="2024-11-20T18:01:04.825" v="59"/>
        <pc:sldMkLst>
          <pc:docMk/>
          <pc:sldMk cId="3102362417" sldId="289"/>
        </pc:sldMkLst>
      </pc:sldChg>
    </pc:docChg>
  </pc:docChgLst>
  <pc:docChgLst>
    <pc:chgData name="Badri, Sreenivas" userId="0b43dccd-042e-4be0-871d-afa1d90d6a2e" providerId="ADAL" clId="{23284A80-D9D1-4DBF-AAF7-1C64FCDEDEFD}"/>
    <pc:docChg chg="custSel addSld modSld sldOrd">
      <pc:chgData name="Badri, Sreenivas" userId="0b43dccd-042e-4be0-871d-afa1d90d6a2e" providerId="ADAL" clId="{23284A80-D9D1-4DBF-AAF7-1C64FCDEDEFD}" dt="2025-05-28T18:59:33.682" v="713" actId="6549"/>
      <pc:docMkLst>
        <pc:docMk/>
      </pc:docMkLst>
      <pc:sldChg chg="modSp mod">
        <pc:chgData name="Badri, Sreenivas" userId="0b43dccd-042e-4be0-871d-afa1d90d6a2e" providerId="ADAL" clId="{23284A80-D9D1-4DBF-AAF7-1C64FCDEDEFD}" dt="2025-05-27T12:43:00.930" v="9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23284A80-D9D1-4DBF-AAF7-1C64FCDEDEFD}" dt="2025-05-28T18:59:33.682" v="713" actId="6549"/>
        <pc:sldMkLst>
          <pc:docMk/>
          <pc:sldMk cId="3190927396" sldId="267"/>
        </pc:sldMkLst>
      </pc:sldChg>
      <pc:sldChg chg="modSp mod ord">
        <pc:chgData name="Badri, Sreenivas" userId="0b43dccd-042e-4be0-871d-afa1d90d6a2e" providerId="ADAL" clId="{23284A80-D9D1-4DBF-AAF7-1C64FCDEDEFD}" dt="2025-05-27T12:47:21.069" v="201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284A80-D9D1-4DBF-AAF7-1C64FCDEDEFD}" dt="2025-05-28T18:47:35.602" v="595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23284A80-D9D1-4DBF-AAF7-1C64FCDEDEFD}" dt="2025-05-27T12:46:02.821" v="77" actId="20577"/>
        <pc:sldMkLst>
          <pc:docMk/>
          <pc:sldMk cId="2900904678" sldId="292"/>
        </pc:sldMkLst>
      </pc:sldChg>
      <pc:sldChg chg="add">
        <pc:chgData name="Badri, Sreenivas" userId="0b43dccd-042e-4be0-871d-afa1d90d6a2e" providerId="ADAL" clId="{23284A80-D9D1-4DBF-AAF7-1C64FCDEDEFD}" dt="2025-05-27T12:45:23.944" v="22"/>
        <pc:sldMkLst>
          <pc:docMk/>
          <pc:sldMk cId="1016379364" sldId="293"/>
        </pc:sldMkLst>
      </pc:sldChg>
      <pc:sldChg chg="modSp add mod">
        <pc:chgData name="Badri, Sreenivas" userId="0b43dccd-042e-4be0-871d-afa1d90d6a2e" providerId="ADAL" clId="{23284A80-D9D1-4DBF-AAF7-1C64FCDEDEFD}" dt="2025-05-28T18:52:52.458" v="709" actId="20577"/>
        <pc:sldMkLst>
          <pc:docMk/>
          <pc:sldMk cId="1022799332" sldId="294"/>
        </pc:sldMkLst>
      </pc:sldChg>
      <pc:sldChg chg="add">
        <pc:chgData name="Badri, Sreenivas" userId="0b43dccd-042e-4be0-871d-afa1d90d6a2e" providerId="ADAL" clId="{23284A80-D9D1-4DBF-AAF7-1C64FCDEDEFD}" dt="2025-05-27T12:50:31.594" v="426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3156D3AF-9FD9-4C96-A77F-FF03C7E6DF78}"/>
    <pc:docChg chg="undo custSel addSld modSld">
      <pc:chgData name="Badri, Sreenivas" userId="0b43dccd-042e-4be0-871d-afa1d90d6a2e" providerId="ADAL" clId="{3156D3AF-9FD9-4C96-A77F-FF03C7E6DF78}" dt="2025-09-25T17:38:38.243" v="929" actId="6549"/>
      <pc:docMkLst>
        <pc:docMk/>
      </pc:docMkLst>
      <pc:sldChg chg="modSp mod">
        <pc:chgData name="Badri, Sreenivas" userId="0b43dccd-042e-4be0-871d-afa1d90d6a2e" providerId="ADAL" clId="{3156D3AF-9FD9-4C96-A77F-FF03C7E6DF78}" dt="2025-09-24T16:52:16.038" v="502" actId="255"/>
        <pc:sldMkLst>
          <pc:docMk/>
          <pc:sldMk cId="1834024318" sldId="269"/>
        </pc:sldMkLst>
        <pc:spChg chg="mod">
          <ac:chgData name="Badri, Sreenivas" userId="0b43dccd-042e-4be0-871d-afa1d90d6a2e" providerId="ADAL" clId="{3156D3AF-9FD9-4C96-A77F-FF03C7E6DF78}" dt="2025-09-24T16:52:16.038" v="502" actId="255"/>
          <ac:spMkLst>
            <pc:docMk/>
            <pc:sldMk cId="1834024318" sldId="269"/>
            <ac:spMk id="2" creationId="{80799CEF-EFBC-4636-82B4-BB2BF1DD0862}"/>
          </ac:spMkLst>
        </pc:spChg>
      </pc:sldChg>
      <pc:sldChg chg="modSp mod">
        <pc:chgData name="Badri, Sreenivas" userId="0b43dccd-042e-4be0-871d-afa1d90d6a2e" providerId="ADAL" clId="{3156D3AF-9FD9-4C96-A77F-FF03C7E6DF78}" dt="2025-09-24T16:52:02.546" v="500" actId="255"/>
        <pc:sldMkLst>
          <pc:docMk/>
          <pc:sldMk cId="2366766001" sldId="279"/>
        </pc:sldMkLst>
        <pc:spChg chg="mod">
          <ac:chgData name="Badri, Sreenivas" userId="0b43dccd-042e-4be0-871d-afa1d90d6a2e" providerId="ADAL" clId="{3156D3AF-9FD9-4C96-A77F-FF03C7E6DF78}" dt="2025-09-24T16:52:02.546" v="500" actId="255"/>
          <ac:spMkLst>
            <pc:docMk/>
            <pc:sldMk cId="2366766001" sldId="279"/>
            <ac:spMk id="2" creationId="{3D70ABE2-1456-496C-AFCA-827A081F920B}"/>
          </ac:spMkLst>
        </pc:spChg>
      </pc:sldChg>
      <pc:sldChg chg="modSp mod">
        <pc:chgData name="Badri, Sreenivas" userId="0b43dccd-042e-4be0-871d-afa1d90d6a2e" providerId="ADAL" clId="{3156D3AF-9FD9-4C96-A77F-FF03C7E6DF78}" dt="2025-09-24T16:52:07.311" v="501" actId="255"/>
        <pc:sldMkLst>
          <pc:docMk/>
          <pc:sldMk cId="3446500615" sldId="280"/>
        </pc:sldMkLst>
        <pc:spChg chg="mod">
          <ac:chgData name="Badri, Sreenivas" userId="0b43dccd-042e-4be0-871d-afa1d90d6a2e" providerId="ADAL" clId="{3156D3AF-9FD9-4C96-A77F-FF03C7E6DF78}" dt="2025-09-24T16:52:07.311" v="501" actId="255"/>
          <ac:spMkLst>
            <pc:docMk/>
            <pc:sldMk cId="3446500615" sldId="280"/>
            <ac:spMk id="2" creationId="{54D5685F-1180-4531-A811-679650ADFC81}"/>
          </ac:spMkLst>
        </pc:spChg>
      </pc:sldChg>
      <pc:sldChg chg="modSp mod">
        <pc:chgData name="Badri, Sreenivas" userId="0b43dccd-042e-4be0-871d-afa1d90d6a2e" providerId="ADAL" clId="{3156D3AF-9FD9-4C96-A77F-FF03C7E6DF78}" dt="2025-09-24T16:47:56.139" v="450" actId="255"/>
        <pc:sldMkLst>
          <pc:docMk/>
          <pc:sldMk cId="4217331288" sldId="295"/>
        </pc:sldMkLst>
        <pc:spChg chg="mod">
          <ac:chgData name="Badri, Sreenivas" userId="0b43dccd-042e-4be0-871d-afa1d90d6a2e" providerId="ADAL" clId="{3156D3AF-9FD9-4C96-A77F-FF03C7E6DF78}" dt="2025-09-24T16:47:24.536" v="419" actId="6549"/>
          <ac:spMkLst>
            <pc:docMk/>
            <pc:sldMk cId="4217331288" sldId="295"/>
            <ac:spMk id="2" creationId="{46D5ADF2-9599-252E-FD87-207605C04F24}"/>
          </ac:spMkLst>
        </pc:spChg>
        <pc:spChg chg="mod">
          <ac:chgData name="Badri, Sreenivas" userId="0b43dccd-042e-4be0-871d-afa1d90d6a2e" providerId="ADAL" clId="{3156D3AF-9FD9-4C96-A77F-FF03C7E6DF78}" dt="2025-09-24T16:47:56.139" v="450" actId="255"/>
          <ac:spMkLst>
            <pc:docMk/>
            <pc:sldMk cId="4217331288" sldId="295"/>
            <ac:spMk id="3" creationId="{D8A459F4-C1D6-4330-AD94-F19DB24E8A79}"/>
          </ac:spMkLst>
        </pc:spChg>
      </pc:sldChg>
      <pc:sldChg chg="modSp mod">
        <pc:chgData name="Badri, Sreenivas" userId="0b43dccd-042e-4be0-871d-afa1d90d6a2e" providerId="ADAL" clId="{3156D3AF-9FD9-4C96-A77F-FF03C7E6DF78}" dt="2025-09-24T16:51:37.150" v="498" actId="5793"/>
        <pc:sldMkLst>
          <pc:docMk/>
          <pc:sldMk cId="1420850961" sldId="296"/>
        </pc:sldMkLst>
        <pc:spChg chg="mod">
          <ac:chgData name="Badri, Sreenivas" userId="0b43dccd-042e-4be0-871d-afa1d90d6a2e" providerId="ADAL" clId="{3156D3AF-9FD9-4C96-A77F-FF03C7E6DF78}" dt="2025-09-24T16:48:33.472" v="456" actId="6549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3156D3AF-9FD9-4C96-A77F-FF03C7E6DF78}" dt="2025-09-24T16:51:37.150" v="498" actId="5793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3156D3AF-9FD9-4C96-A77F-FF03C7E6DF78}" dt="2025-09-25T17:38:38.243" v="929" actId="6549"/>
        <pc:sldMkLst>
          <pc:docMk/>
          <pc:sldMk cId="4155086298" sldId="297"/>
        </pc:sldMkLst>
        <pc:spChg chg="mod">
          <ac:chgData name="Badri, Sreenivas" userId="0b43dccd-042e-4be0-871d-afa1d90d6a2e" providerId="ADAL" clId="{3156D3AF-9FD9-4C96-A77F-FF03C7E6DF78}" dt="2025-09-24T16:51:53.884" v="499" actId="255"/>
          <ac:spMkLst>
            <pc:docMk/>
            <pc:sldMk cId="4155086298" sldId="297"/>
            <ac:spMk id="2" creationId="{15EB7FC1-6F58-1D23-4E5F-ACCAF10ADCDD}"/>
          </ac:spMkLst>
        </pc:spChg>
        <pc:spChg chg="mod">
          <ac:chgData name="Badri, Sreenivas" userId="0b43dccd-042e-4be0-871d-afa1d90d6a2e" providerId="ADAL" clId="{3156D3AF-9FD9-4C96-A77F-FF03C7E6DF78}" dt="2025-09-25T17:38:38.243" v="929" actId="6549"/>
          <ac:spMkLst>
            <pc:docMk/>
            <pc:sldMk cId="4155086298" sldId="297"/>
            <ac:spMk id="3" creationId="{8552DC6F-CB03-9A83-E337-C20813C9655D}"/>
          </ac:spMkLst>
        </pc:spChg>
      </pc:sldChg>
      <pc:sldChg chg="add">
        <pc:chgData name="Badri, Sreenivas" userId="0b43dccd-042e-4be0-871d-afa1d90d6a2e" providerId="ADAL" clId="{3156D3AF-9FD9-4C96-A77F-FF03C7E6DF78}" dt="2025-09-24T16:52:40.286" v="505"/>
        <pc:sldMkLst>
          <pc:docMk/>
          <pc:sldMk cId="1554441733" sldId="298"/>
        </pc:sldMkLst>
      </pc:sldChg>
    </pc:docChg>
  </pc:docChgLst>
  <pc:docChgLst>
    <pc:chgData name="Badri, Sreenivas" userId="0b43dccd-042e-4be0-871d-afa1d90d6a2e" providerId="ADAL" clId="{07D5AAA5-7DDE-4561-8C13-244E990660C2}"/>
    <pc:docChg chg="undo custSel addSld delSld modSld sldOrd">
      <pc:chgData name="Badri, Sreenivas" userId="0b43dccd-042e-4be0-871d-afa1d90d6a2e" providerId="ADAL" clId="{07D5AAA5-7DDE-4561-8C13-244E990660C2}" dt="2024-10-25T09:49:56.022" v="470"/>
      <pc:docMkLst>
        <pc:docMk/>
      </pc:docMkLst>
      <pc:sldChg chg="modSp mod">
        <pc:chgData name="Badri, Sreenivas" userId="0b43dccd-042e-4be0-871d-afa1d90d6a2e" providerId="ADAL" clId="{07D5AAA5-7DDE-4561-8C13-244E990660C2}" dt="2024-10-22T16:33:54.012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07D5AAA5-7DDE-4561-8C13-244E990660C2}" dt="2024-10-23T20:36:30.705" v="388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07D5AAA5-7DDE-4561-8C13-244E990660C2}" dt="2024-10-22T16:55:19.739" v="260" actId="122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07D5AAA5-7DDE-4561-8C13-244E990660C2}" dt="2024-10-22T16:56:27.564" v="282" actId="1076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07D5AAA5-7DDE-4561-8C13-244E990660C2}" dt="2024-10-22T16:57:32.949" v="283" actId="47"/>
        <pc:sldMkLst>
          <pc:docMk/>
          <pc:sldMk cId="1760428034" sldId="284"/>
        </pc:sldMkLst>
      </pc:sldChg>
      <pc:sldChg chg="modSp mod ord">
        <pc:chgData name="Badri, Sreenivas" userId="0b43dccd-042e-4be0-871d-afa1d90d6a2e" providerId="ADAL" clId="{07D5AAA5-7DDE-4561-8C13-244E990660C2}" dt="2024-10-22T16:55:23.661" v="261" actId="122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07D5AAA5-7DDE-4561-8C13-244E990660C2}" dt="2024-10-22T16:55:10.952" v="258" actId="122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07D5AAA5-7DDE-4561-8C13-244E990660C2}" dt="2024-10-22T16:55:04.923" v="256" actId="122"/>
        <pc:sldMkLst>
          <pc:docMk/>
          <pc:sldMk cId="44312632" sldId="287"/>
        </pc:sldMkLst>
      </pc:sldChg>
      <pc:sldChg chg="del">
        <pc:chgData name="Badri, Sreenivas" userId="0b43dccd-042e-4be0-871d-afa1d90d6a2e" providerId="ADAL" clId="{07D5AAA5-7DDE-4561-8C13-244E990660C2}" dt="2024-10-22T16:55:36.332" v="262" actId="47"/>
        <pc:sldMkLst>
          <pc:docMk/>
          <pc:sldMk cId="3294682632" sldId="288"/>
        </pc:sldMkLst>
      </pc:sldChg>
      <pc:sldChg chg="modSp add mod">
        <pc:chgData name="Badri, Sreenivas" userId="0b43dccd-042e-4be0-871d-afa1d90d6a2e" providerId="ADAL" clId="{07D5AAA5-7DDE-4561-8C13-244E990660C2}" dt="2024-10-23T20:37:19.242" v="405" actId="20577"/>
        <pc:sldMkLst>
          <pc:docMk/>
          <pc:sldMk cId="3102362417" sldId="289"/>
        </pc:sldMkLst>
      </pc:sldChg>
      <pc:sldChg chg="modSp add mod ord">
        <pc:chgData name="Badri, Sreenivas" userId="0b43dccd-042e-4be0-871d-afa1d90d6a2e" providerId="ADAL" clId="{07D5AAA5-7DDE-4561-8C13-244E990660C2}" dt="2024-10-25T09:49:56.022" v="470"/>
        <pc:sldMkLst>
          <pc:docMk/>
          <pc:sldMk cId="2364780633" sldId="290"/>
        </pc:sldMkLst>
      </pc:sldChg>
    </pc:docChg>
  </pc:docChgLst>
  <pc:docChgLst>
    <pc:chgData name="Badri, Sreenivas" userId="0b43dccd-042e-4be0-871d-afa1d90d6a2e" providerId="ADAL" clId="{D1C4BDA6-29E0-4F36-86F3-243E3F2BC25B}"/>
    <pc:docChg chg="undo custSel addSld delSld modSld sldOrd">
      <pc:chgData name="Badri, Sreenivas" userId="0b43dccd-042e-4be0-871d-afa1d90d6a2e" providerId="ADAL" clId="{D1C4BDA6-29E0-4F36-86F3-243E3F2BC25B}" dt="2025-10-23T14:14:50.112" v="1021" actId="6549"/>
      <pc:docMkLst>
        <pc:docMk/>
      </pc:docMkLst>
      <pc:sldChg chg="modSp mod">
        <pc:chgData name="Badri, Sreenivas" userId="0b43dccd-042e-4be0-871d-afa1d90d6a2e" providerId="ADAL" clId="{D1C4BDA6-29E0-4F36-86F3-243E3F2BC25B}" dt="2025-10-23T14:14:41.906" v="1020" actId="6549"/>
        <pc:sldMkLst>
          <pc:docMk/>
          <pc:sldMk cId="3190927396" sldId="267"/>
        </pc:sldMkLst>
        <pc:graphicFrameChg chg="modGraphic">
          <ac:chgData name="Badri, Sreenivas" userId="0b43dccd-042e-4be0-871d-afa1d90d6a2e" providerId="ADAL" clId="{D1C4BDA6-29E0-4F36-86F3-243E3F2BC25B}" dt="2025-10-23T14:14:41.906" v="1020" actId="6549"/>
          <ac:graphicFrameMkLst>
            <pc:docMk/>
            <pc:sldMk cId="3190927396" sldId="267"/>
            <ac:graphicFrameMk id="3" creationId="{6D2BADF5-4FF1-BEFD-C305-4F2F30F58BD0}"/>
          </ac:graphicFrameMkLst>
        </pc:graphicFrameChg>
      </pc:sldChg>
      <pc:sldChg chg="modSp mod">
        <pc:chgData name="Badri, Sreenivas" userId="0b43dccd-042e-4be0-871d-afa1d90d6a2e" providerId="ADAL" clId="{D1C4BDA6-29E0-4F36-86F3-243E3F2BC25B}" dt="2025-10-22T20:42:26.726" v="650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D1C4BDA6-29E0-4F36-86F3-243E3F2BC25B}" dt="2025-10-22T20:41:48.166" v="628" actId="6549"/>
          <ac:spMkLst>
            <pc:docMk/>
            <pc:sldMk cId="4217331288" sldId="295"/>
            <ac:spMk id="2" creationId="{46D5ADF2-9599-252E-FD87-207605C04F24}"/>
          </ac:spMkLst>
        </pc:spChg>
        <pc:spChg chg="mod">
          <ac:chgData name="Badri, Sreenivas" userId="0b43dccd-042e-4be0-871d-afa1d90d6a2e" providerId="ADAL" clId="{D1C4BDA6-29E0-4F36-86F3-243E3F2BC25B}" dt="2025-10-22T20:42:26.726" v="650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mod">
        <pc:chgData name="Badri, Sreenivas" userId="0b43dccd-042e-4be0-871d-afa1d90d6a2e" providerId="ADAL" clId="{D1C4BDA6-29E0-4F36-86F3-243E3F2BC25B}" dt="2025-10-22T20:44:33.464" v="669" actId="20577"/>
        <pc:sldMkLst>
          <pc:docMk/>
          <pc:sldMk cId="1420850961" sldId="296"/>
        </pc:sldMkLst>
        <pc:spChg chg="mod">
          <ac:chgData name="Badri, Sreenivas" userId="0b43dccd-042e-4be0-871d-afa1d90d6a2e" providerId="ADAL" clId="{D1C4BDA6-29E0-4F36-86F3-243E3F2BC25B}" dt="2025-10-22T20:44:21.311" v="652" actId="20577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D1C4BDA6-29E0-4F36-86F3-243E3F2BC25B}" dt="2025-10-22T20:44:33.464" v="669" actId="20577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D1C4BDA6-29E0-4F36-86F3-243E3F2BC25B}" dt="2025-10-23T14:14:50.112" v="1021" actId="6549"/>
        <pc:sldMkLst>
          <pc:docMk/>
          <pc:sldMk cId="4155086298" sldId="297"/>
        </pc:sldMkLst>
        <pc:spChg chg="mod">
          <ac:chgData name="Badri, Sreenivas" userId="0b43dccd-042e-4be0-871d-afa1d90d6a2e" providerId="ADAL" clId="{D1C4BDA6-29E0-4F36-86F3-243E3F2BC25B}" dt="2025-10-23T14:14:50.112" v="1021" actId="6549"/>
          <ac:spMkLst>
            <pc:docMk/>
            <pc:sldMk cId="4155086298" sldId="297"/>
            <ac:spMk id="3" creationId="{8552DC6F-CB03-9A83-E337-C20813C9655D}"/>
          </ac:spMkLst>
        </pc:spChg>
      </pc:sldChg>
      <pc:sldChg chg="ord">
        <pc:chgData name="Badri, Sreenivas" userId="0b43dccd-042e-4be0-871d-afa1d90d6a2e" providerId="ADAL" clId="{D1C4BDA6-29E0-4F36-86F3-243E3F2BC25B}" dt="2025-10-22T20:40:12.708" v="615"/>
        <pc:sldMkLst>
          <pc:docMk/>
          <pc:sldMk cId="1554441733" sldId="298"/>
        </pc:sldMkLst>
      </pc:sldChg>
      <pc:sldChg chg="modSp add mod">
        <pc:chgData name="Badri, Sreenivas" userId="0b43dccd-042e-4be0-871d-afa1d90d6a2e" providerId="ADAL" clId="{D1C4BDA6-29E0-4F36-86F3-243E3F2BC25B}" dt="2025-10-22T20:45:25.679" v="689" actId="20577"/>
        <pc:sldMkLst>
          <pc:docMk/>
          <pc:sldMk cId="3783660943" sldId="299"/>
        </pc:sldMkLst>
        <pc:spChg chg="mod">
          <ac:chgData name="Badri, Sreenivas" userId="0b43dccd-042e-4be0-871d-afa1d90d6a2e" providerId="ADAL" clId="{D1C4BDA6-29E0-4F36-86F3-243E3F2BC25B}" dt="2025-10-22T20:45:02.565" v="678" actId="20577"/>
          <ac:spMkLst>
            <pc:docMk/>
            <pc:sldMk cId="3783660943" sldId="299"/>
            <ac:spMk id="2" creationId="{85DCD58B-241A-BBDE-3840-07459296FCA0}"/>
          </ac:spMkLst>
        </pc:spChg>
        <pc:spChg chg="mod">
          <ac:chgData name="Badri, Sreenivas" userId="0b43dccd-042e-4be0-871d-afa1d90d6a2e" providerId="ADAL" clId="{D1C4BDA6-29E0-4F36-86F3-243E3F2BC25B}" dt="2025-10-22T20:45:25.679" v="689" actId="20577"/>
          <ac:spMkLst>
            <pc:docMk/>
            <pc:sldMk cId="3783660943" sldId="299"/>
            <ac:spMk id="3" creationId="{7F9E1AF6-E1A3-52B8-14DB-8FFA81034FDE}"/>
          </ac:spMkLst>
        </pc:spChg>
      </pc:sldChg>
    </pc:docChg>
  </pc:docChgLst>
  <pc:docChgLst>
    <pc:chgData name="Badri, Sreenivas" userId="0b43dccd-042e-4be0-871d-afa1d90d6a2e" providerId="ADAL" clId="{D4DD3D66-955C-4E51-9223-944050A8C7CB}"/>
    <pc:docChg chg="undo custSel addSld delSld modSld">
      <pc:chgData name="Badri, Sreenivas" userId="0b43dccd-042e-4be0-871d-afa1d90d6a2e" providerId="ADAL" clId="{D4DD3D66-955C-4E51-9223-944050A8C7CB}" dt="2024-06-25T19:47:11.724" v="474" actId="255"/>
      <pc:docMkLst>
        <pc:docMk/>
      </pc:docMkLst>
      <pc:sldChg chg="modSp mod">
        <pc:chgData name="Badri, Sreenivas" userId="0b43dccd-042e-4be0-871d-afa1d90d6a2e" providerId="ADAL" clId="{D4DD3D66-955C-4E51-9223-944050A8C7CB}" dt="2024-06-25T19:47:11.724" v="474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D4DD3D66-955C-4E51-9223-944050A8C7CB}" dt="2024-06-25T18:10:45.193" v="33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D4DD3D66-955C-4E51-9223-944050A8C7CB}" dt="2024-06-25T17:55:50.202" v="2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D4DD3D66-955C-4E51-9223-944050A8C7CB}" dt="2024-06-25T19:46:28.253" v="471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D4DD3D66-955C-4E51-9223-944050A8C7CB}" dt="2024-06-25T18:07:15.954" v="259" actId="20577"/>
        <pc:sldMkLst>
          <pc:docMk/>
          <pc:sldMk cId="1760428034" sldId="284"/>
        </pc:sldMkLst>
      </pc:sldChg>
      <pc:sldChg chg="modSp add mod">
        <pc:chgData name="Badri, Sreenivas" userId="0b43dccd-042e-4be0-871d-afa1d90d6a2e" providerId="ADAL" clId="{D4DD3D66-955C-4E51-9223-944050A8C7CB}" dt="2024-06-25T18:08:01.259" v="288" actId="20577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D4DD3D66-955C-4E51-9223-944050A8C7CB}" dt="2024-06-25T17:56:18.805" v="23" actId="47"/>
        <pc:sldMkLst>
          <pc:docMk/>
          <pc:sldMk cId="889960187" sldId="287"/>
        </pc:sldMkLst>
      </pc:sldChg>
    </pc:docChg>
  </pc:docChgLst>
  <pc:docChgLst>
    <pc:chgData name="Badri, Sreenivas" userId="0b43dccd-042e-4be0-871d-afa1d90d6a2e" providerId="ADAL" clId="{42971502-9BCA-4639-904C-E445DC697E6D}"/>
    <pc:docChg chg="addSld delSld modSld">
      <pc:chgData name="Badri, Sreenivas" userId="0b43dccd-042e-4be0-871d-afa1d90d6a2e" providerId="ADAL" clId="{42971502-9BCA-4639-904C-E445DC697E6D}" dt="2024-12-19T13:28:41.481" v="423" actId="255"/>
      <pc:docMkLst>
        <pc:docMk/>
      </pc:docMkLst>
      <pc:sldChg chg="modSp mod">
        <pc:chgData name="Badri, Sreenivas" userId="0b43dccd-042e-4be0-871d-afa1d90d6a2e" providerId="ADAL" clId="{42971502-9BCA-4639-904C-E445DC697E6D}" dt="2024-12-18T21:02:26.875" v="286" actId="5793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42971502-9BCA-4639-904C-E445DC697E6D}" dt="2024-12-19T13:28:41.481" v="423" actId="255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42971502-9BCA-4639-904C-E445DC697E6D}" dt="2024-12-18T21:02:44.634" v="287" actId="4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42971502-9BCA-4639-904C-E445DC697E6D}" dt="2024-12-18T21:04:55.987" v="317" actId="255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42971502-9BCA-4639-904C-E445DC697E6D}" dt="2024-12-18T21:04:23.362" v="312" actId="255"/>
        <pc:sldMkLst>
          <pc:docMk/>
          <pc:sldMk cId="3102362417" sldId="289"/>
        </pc:sldMkLst>
      </pc:sldChg>
      <pc:sldChg chg="modSp add mod">
        <pc:chgData name="Badri, Sreenivas" userId="0b43dccd-042e-4be0-871d-afa1d90d6a2e" providerId="ADAL" clId="{42971502-9BCA-4639-904C-E445DC697E6D}" dt="2024-12-18T21:04:40.909" v="314" actId="255"/>
        <pc:sldMkLst>
          <pc:docMk/>
          <pc:sldMk cId="3299860568" sldId="291"/>
        </pc:sldMkLst>
      </pc:sldChg>
    </pc:docChg>
  </pc:docChgLst>
  <pc:docChgLst>
    <pc:chgData name="Badri, Sreenivas" userId="0b43dccd-042e-4be0-871d-afa1d90d6a2e" providerId="ADAL" clId="{39945FFA-58B9-4609-B37F-C72120006C8B}"/>
    <pc:docChg chg="undo custSel addSld delSld modSld sldOrd">
      <pc:chgData name="Badri, Sreenivas" userId="0b43dccd-042e-4be0-871d-afa1d90d6a2e" providerId="ADAL" clId="{39945FFA-58B9-4609-B37F-C72120006C8B}" dt="2024-09-25T15:49:59.591" v="212" actId="20577"/>
      <pc:docMkLst>
        <pc:docMk/>
      </pc:docMkLst>
      <pc:sldChg chg="del">
        <pc:chgData name="Badri, Sreenivas" userId="0b43dccd-042e-4be0-871d-afa1d90d6a2e" providerId="ADAL" clId="{39945FFA-58B9-4609-B37F-C72120006C8B}" dt="2024-09-25T15:19:49.984" v="23" actId="47"/>
        <pc:sldMkLst>
          <pc:docMk/>
          <pc:sldMk cId="266417456" sldId="277"/>
        </pc:sldMkLst>
      </pc:sldChg>
      <pc:sldChg chg="modSp mod">
        <pc:chgData name="Badri, Sreenivas" userId="0b43dccd-042e-4be0-871d-afa1d90d6a2e" providerId="ADAL" clId="{39945FFA-58B9-4609-B37F-C72120006C8B}" dt="2024-09-25T15:39:56.661" v="55" actId="20577"/>
        <pc:sldMkLst>
          <pc:docMk/>
          <pc:sldMk cId="1760428034" sldId="284"/>
        </pc:sldMkLst>
      </pc:sldChg>
      <pc:sldChg chg="ord">
        <pc:chgData name="Badri, Sreenivas" userId="0b43dccd-042e-4be0-871d-afa1d90d6a2e" providerId="ADAL" clId="{39945FFA-58B9-4609-B37F-C72120006C8B}" dt="2024-09-25T15:19:56.862" v="25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39945FFA-58B9-4609-B37F-C72120006C8B}" dt="2024-09-25T15:41:42.727" v="73" actId="255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39945FFA-58B9-4609-B37F-C72120006C8B}" dt="2024-09-25T15:42:19.828" v="80"/>
        <pc:sldMkLst>
          <pc:docMk/>
          <pc:sldMk cId="44312632" sldId="287"/>
        </pc:sldMkLst>
      </pc:sldChg>
      <pc:sldChg chg="modSp add mod">
        <pc:chgData name="Badri, Sreenivas" userId="0b43dccd-042e-4be0-871d-afa1d90d6a2e" providerId="ADAL" clId="{39945FFA-58B9-4609-B37F-C72120006C8B}" dt="2024-09-25T15:42:52.167" v="100" actId="6549"/>
        <pc:sldMkLst>
          <pc:docMk/>
          <pc:sldMk cId="3294682632" sldId="288"/>
        </pc:sldMkLst>
      </pc:sldChg>
    </pc:docChg>
  </pc:docChgLst>
  <pc:docChgLst>
    <pc:chgData name="Badri, Sreenivas" userId="0b43dccd-042e-4be0-871d-afa1d90d6a2e" providerId="ADAL" clId="{85A4F1F9-4DD5-4DC7-AC52-5B9D5832E9C6}"/>
    <pc:docChg chg="custSel delSld modSld">
      <pc:chgData name="Badri, Sreenivas" userId="0b43dccd-042e-4be0-871d-afa1d90d6a2e" providerId="ADAL" clId="{85A4F1F9-4DD5-4DC7-AC52-5B9D5832E9C6}" dt="2025-06-26T21:10:08.279" v="100" actId="20577"/>
      <pc:docMkLst>
        <pc:docMk/>
      </pc:docMkLst>
      <pc:sldChg chg="modSp mod">
        <pc:chgData name="Badri, Sreenivas" userId="0b43dccd-042e-4be0-871d-afa1d90d6a2e" providerId="ADAL" clId="{85A4F1F9-4DD5-4DC7-AC52-5B9D5832E9C6}" dt="2025-06-24T12:58:16.297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85A4F1F9-4DD5-4DC7-AC52-5B9D5832E9C6}" dt="2025-06-26T21:10:08.279" v="100" actId="20577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85A4F1F9-4DD5-4DC7-AC52-5B9D5832E9C6}" dt="2025-06-24T14:38:37.508" v="98" actId="4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85A4F1F9-4DD5-4DC7-AC52-5B9D5832E9C6}" dt="2025-06-24T14:38:01.869" v="82" actId="108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85A4F1F9-4DD5-4DC7-AC52-5B9D5832E9C6}" dt="2025-06-24T14:32:58.515" v="43" actId="47"/>
        <pc:sldMkLst>
          <pc:docMk/>
          <pc:sldMk cId="2900904678" sldId="292"/>
        </pc:sldMkLst>
      </pc:sldChg>
      <pc:sldChg chg="del">
        <pc:chgData name="Badri, Sreenivas" userId="0b43dccd-042e-4be0-871d-afa1d90d6a2e" providerId="ADAL" clId="{85A4F1F9-4DD5-4DC7-AC52-5B9D5832E9C6}" dt="2025-06-24T14:33:00.080" v="44" actId="47"/>
        <pc:sldMkLst>
          <pc:docMk/>
          <pc:sldMk cId="1016379364" sldId="293"/>
        </pc:sldMkLst>
      </pc:sldChg>
      <pc:sldChg chg="del">
        <pc:chgData name="Badri, Sreenivas" userId="0b43dccd-042e-4be0-871d-afa1d90d6a2e" providerId="ADAL" clId="{85A4F1F9-4DD5-4DC7-AC52-5B9D5832E9C6}" dt="2025-06-24T14:38:36.742" v="97" actId="47"/>
        <pc:sldMkLst>
          <pc:docMk/>
          <pc:sldMk cId="1022799332" sldId="294"/>
        </pc:sldMkLst>
      </pc:sldChg>
      <pc:sldChg chg="modSp mod">
        <pc:chgData name="Badri, Sreenivas" userId="0b43dccd-042e-4be0-871d-afa1d90d6a2e" providerId="ADAL" clId="{85A4F1F9-4DD5-4DC7-AC52-5B9D5832E9C6}" dt="2025-06-26T21:06:36.058" v="99" actId="6549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7BFB4924-055B-47CF-8301-A3C8470A1849}"/>
    <pc:docChg chg="undo custSel delSld modSld">
      <pc:chgData name="Badri, Sreenivas" userId="0b43dccd-042e-4be0-871d-afa1d90d6a2e" providerId="ADAL" clId="{7BFB4924-055B-47CF-8301-A3C8470A1849}" dt="2025-04-22T21:22:57.946" v="200" actId="20577"/>
      <pc:docMkLst>
        <pc:docMk/>
      </pc:docMkLst>
      <pc:sldChg chg="modSp mod">
        <pc:chgData name="Badri, Sreenivas" userId="0b43dccd-042e-4be0-871d-afa1d90d6a2e" providerId="ADAL" clId="{7BFB4924-055B-47CF-8301-A3C8470A1849}" dt="2025-04-22T03:04:54.691" v="11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BFB4924-055B-47CF-8301-A3C8470A1849}" dt="2025-04-22T21:22:02.542" v="18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BFB4924-055B-47CF-8301-A3C8470A1849}" dt="2025-04-22T03:13:53.130" v="15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7BFB4924-055B-47CF-8301-A3C8470A1849}" dt="2025-04-22T03:07:22.741" v="57" actId="20577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7BFB4924-055B-47CF-8301-A3C8470A1849}" dt="2025-04-22T03:11:09.714" v="140" actId="4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7BFB4924-055B-47CF-8301-A3C8470A1849}" dt="2025-04-22T21:22:57.946" v="200" actId="20577"/>
        <pc:sldMkLst>
          <pc:docMk/>
          <pc:sldMk cId="3102362417" sldId="289"/>
        </pc:sldMkLst>
      </pc:sldChg>
      <pc:sldChg chg="del">
        <pc:chgData name="Badri, Sreenivas" userId="0b43dccd-042e-4be0-871d-afa1d90d6a2e" providerId="ADAL" clId="{7BFB4924-055B-47CF-8301-A3C8470A1849}" dt="2025-04-22T03:06:44.084" v="22" actId="4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7BFB4924-055B-47CF-8301-A3C8470A1849}" dt="2025-04-22T03:11:06.072" v="139" actId="20577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7BFB4924-055B-47CF-8301-A3C8470A1849}" dt="2025-04-22T03:06:46.719" v="23" actId="47"/>
        <pc:sldMkLst>
          <pc:docMk/>
          <pc:sldMk cId="2890371768" sldId="2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holder@tnsk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ERCOT Technology Working Group (TWG)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October 23,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17152-AF5F-031C-F5FC-0087DCBB3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/>
              <a:t>Project Updates – Troy Anderson                      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41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ABE2-1456-496C-AFCA-827A081F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 – Round Table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6BE09-A511-4A0F-A8A5-224ED667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ERCOT TWG – Round Table Discussion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Future Topics of Interest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Topics and presentations from TWG members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642D-E444-4D69-B195-5043057A6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6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sz="4000" dirty="0"/>
              <a:t>Thank You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You can reach Sreenivas at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Sreenivas.Badri@ercot.com</a:t>
            </a:r>
            <a:r>
              <a:rPr lang="en-US" dirty="0"/>
              <a:t> and Tanner at </a:t>
            </a:r>
            <a:r>
              <a:rPr lang="en-US" dirty="0">
                <a:hlinkClick r:id="rId3"/>
              </a:rPr>
              <a:t>tholder@tnsk.com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14D84-59AA-4F5F-96EE-0981A6384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b="1" dirty="0"/>
              <a:t>WELCOME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2649-6A95-478D-981B-8845A2B1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TWG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F59095-AD7B-40FF-9AC1-8C680D698B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753" y="1295400"/>
            <a:ext cx="8534400" cy="370386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DCBA0-74E0-4246-82D5-60D3EF9D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ERCOT TWG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2BADF5-4FF1-BEFD-C305-4F2F30F58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645131"/>
              </p:ext>
            </p:extLst>
          </p:nvPr>
        </p:nvGraphicFramePr>
        <p:xfrm>
          <a:off x="190499" y="838200"/>
          <a:ext cx="8763001" cy="541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849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178621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163473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77305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43535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Item #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Start Time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Sreenivas Badri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>
                          <a:effectLst/>
                        </a:rPr>
                        <a:t>2:00 PM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4774763"/>
                  </a:ext>
                </a:extLst>
              </a:tr>
              <a:tr h="2031650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RTC+B Updates</a:t>
                      </a:r>
                      <a:endParaRPr lang="en-US" sz="1200" dirty="0">
                        <a:effectLst/>
                      </a:endParaRP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RTCBTF and Market Trials updates</a:t>
                      </a: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10/16 LFC/SCED Open Loop Testing Observations</a:t>
                      </a: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Market-Trials-Market-Submissions Testing</a:t>
                      </a:r>
                    </a:p>
                    <a:p>
                      <a:pPr marL="1085850" marR="0" lvl="2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QSE Cutover Connectivity Testing</a:t>
                      </a:r>
                    </a:p>
                    <a:p>
                      <a:pPr marL="1085850" marR="0" lvl="2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Dual Market Submissions for Go-Live –  QSE/ERCOT Systems Setup</a:t>
                      </a:r>
                    </a:p>
                    <a:p>
                      <a:pPr marL="1085850" marR="0" lvl="2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Outage Scheduler Final Testing Window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RTC+B TSP Impacts</a:t>
                      </a: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ONSC and FFR Resource Deployment and Recall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Single Model ESR RRS-PFR Test requests submissions in NDCRC</a:t>
                      </a: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CDR, PD Reports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Matt Mereness/ERCOT Staff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2:02 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6545014"/>
                  </a:ext>
                </a:extLst>
              </a:tr>
              <a:tr h="551451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</a:rPr>
                        <a:t>3</a:t>
                      </a:r>
                    </a:p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dirty="0"/>
                        <a:t>Single Model ESR Resource Outage Submissions into Current Production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Joel Koepke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3:05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1261646"/>
                  </a:ext>
                </a:extLst>
              </a:tr>
              <a:tr h="511790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</a:endParaRPr>
                    </a:p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4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Identity &amp; Access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Mgmt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Program update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Jessett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3:15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21657507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/>
                        <a:t>SCR828 - RIOO DUNS limit increase – Implementation update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Ashwini Patlola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3:25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27587934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NOGRR 245 – RIOO Implementation &amp; Go-Live update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Ming Shen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3:35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71898541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3:45 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68551938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Tanner Holder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3:55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0328213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Tanner Holder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4:00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85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3213D-C3F8-499A-1A65-F764AF21E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B7FC1-6F58-1D23-4E5F-ACCAF10AD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RTC+B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2DC6F-CB03-9A83-E337-C20813C96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1800" dirty="0"/>
              <a:t>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RTCBTF and Market Trials updates – </a:t>
            </a:r>
            <a:r>
              <a:rPr lang="en-US" sz="1600" b="1" dirty="0"/>
              <a:t>Matt Mereness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10/16 LFC/SCED Open Loop Testing Observations – </a:t>
            </a:r>
            <a:r>
              <a:rPr lang="en-US" sz="1600" b="1" dirty="0"/>
              <a:t>Karthik Gopinath/Sruthi Hariharan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Market-Trials-Market-Submissions Testing – </a:t>
            </a:r>
            <a:r>
              <a:rPr lang="en-US" sz="1600" b="1" dirty="0"/>
              <a:t>Sreenivas Badri/Sruthi Hariharan</a:t>
            </a:r>
          </a:p>
          <a:p>
            <a:pPr marL="1028700" lvl="2" indent="-171450">
              <a:buFont typeface="Courier New" panose="02070309020205020404" pitchFamily="49" charset="0"/>
              <a:buChar char="o"/>
            </a:pPr>
            <a:r>
              <a:rPr lang="en-US" sz="1400" dirty="0"/>
              <a:t>QSE Cutover Connectivity Testing</a:t>
            </a:r>
          </a:p>
          <a:p>
            <a:pPr marL="1028700" lvl="2" indent="-171450">
              <a:buFont typeface="Courier New" panose="02070309020205020404" pitchFamily="49" charset="0"/>
              <a:buChar char="o"/>
            </a:pPr>
            <a:r>
              <a:rPr lang="en-US" sz="1400" dirty="0"/>
              <a:t>Dual Market Submissions for Go-Live –  QSE/ERCOT Systems Setup</a:t>
            </a:r>
          </a:p>
          <a:p>
            <a:pPr marL="1028700" lvl="2" indent="-171450">
              <a:buFont typeface="Courier New" panose="02070309020205020404" pitchFamily="49" charset="0"/>
              <a:buChar char="o"/>
            </a:pPr>
            <a:r>
              <a:rPr lang="en-US" sz="1400" dirty="0"/>
              <a:t>Outage Scheduler Final Testing Window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RTC+B TSP Impacts – Sreenivas Badri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ONSC and FFR Resource Deployment and Recall – </a:t>
            </a:r>
            <a:r>
              <a:rPr lang="en-US" sz="1600" b="1" dirty="0"/>
              <a:t>Abhi Masanna Gari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Single Model ESR RRS-PFR Test requests submissions in NDCRC – </a:t>
            </a:r>
            <a:r>
              <a:rPr lang="en-US" sz="1600" b="1" dirty="0"/>
              <a:t>Abhi Masanna Gari</a:t>
            </a:r>
            <a:endParaRPr lang="en-US" sz="1600" dirty="0"/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600" dirty="0"/>
              <a:t>CDR, </a:t>
            </a:r>
            <a:r>
              <a:rPr lang="en-US" sz="1600"/>
              <a:t>PD Reports </a:t>
            </a:r>
            <a:r>
              <a:rPr lang="en-US" sz="1600" dirty="0"/>
              <a:t>updates – </a:t>
            </a:r>
            <a:r>
              <a:rPr lang="en-US" sz="1600" b="1" dirty="0"/>
              <a:t>Jamie Lavas</a:t>
            </a:r>
          </a:p>
          <a:p>
            <a:pPr marL="457200" lvl="1" indent="0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C2993-A804-3020-C9A5-50B64C268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1800" dirty="0"/>
              <a:t>Single Model ESR Resource Outage Submissions into Current Production</a:t>
            </a:r>
            <a:br>
              <a:rPr lang="en-US" sz="2400" dirty="0">
                <a:solidFill>
                  <a:schemeClr val="dk1"/>
                </a:solidFill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Single Model ESR Resource Outage Submissions into Current Production</a:t>
            </a:r>
            <a:endParaRPr lang="en-US" sz="1800" dirty="0">
              <a:solidFill>
                <a:schemeClr val="dk1"/>
              </a:solidFill>
            </a:endParaRPr>
          </a:p>
          <a:p>
            <a:pPr marL="0" indent="0" algn="ctr">
              <a:buNone/>
            </a:pPr>
            <a:r>
              <a:rPr lang="en-US" sz="1800" dirty="0"/>
              <a:t>– Joel Koepke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60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2957B-EECD-B305-4F29-4A375274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ADF2-9599-252E-FD87-207605C0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1051718"/>
          </a:xfrm>
        </p:spPr>
        <p:txBody>
          <a:bodyPr/>
          <a:lstStyle/>
          <a:p>
            <a:r>
              <a:rPr lang="en-US" sz="2400" dirty="0"/>
              <a:t>Identity &amp; Access </a:t>
            </a:r>
            <a:r>
              <a:rPr lang="en-US" sz="2400" dirty="0" err="1"/>
              <a:t>Mgmt</a:t>
            </a:r>
            <a:r>
              <a:rPr lang="en-US" sz="2400" dirty="0"/>
              <a:t> Program update</a:t>
            </a:r>
            <a:br>
              <a:rPr lang="en-US" sz="2400" dirty="0">
                <a:solidFill>
                  <a:schemeClr val="dk1"/>
                </a:solidFill>
              </a:rPr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459F4-C1D6-4330-AD94-F19DB24E8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2400" dirty="0"/>
              <a:t>Identity &amp; Access </a:t>
            </a:r>
            <a:r>
              <a:rPr lang="en-US" sz="2400" dirty="0" err="1"/>
              <a:t>Mgmt</a:t>
            </a:r>
            <a:r>
              <a:rPr lang="en-US" sz="2400" dirty="0"/>
              <a:t> Program update – Nicholas </a:t>
            </a:r>
            <a:r>
              <a:rPr lang="en-US" sz="2400" dirty="0" err="1"/>
              <a:t>Jesset</a:t>
            </a:r>
            <a:br>
              <a:rPr lang="en-US" sz="2400" dirty="0">
                <a:solidFill>
                  <a:schemeClr val="dk1"/>
                </a:solidFill>
              </a:rPr>
            </a:b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20623-EA37-7FDC-CCDB-3A3CBD0AC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3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54CA8-E402-D2A2-0BA8-0F94134A8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E53E-B2C6-CE0E-3D73-C875E8E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SCR828</a:t>
            </a:r>
            <a:endParaRPr lang="en-US" sz="20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9C786-CE98-C6DC-BFC2-F2F28327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/>
              <a:t>SCR828 - RIOO DUNS limit increase – Ashwini Patlola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627D0-2CE9-788F-9227-01B56086C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50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AC4EA-F4F2-0AC2-43C7-9ED17272F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CD58B-241A-BBDE-3840-07459296F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NOGRR245</a:t>
            </a:r>
            <a:endParaRPr lang="en-US" sz="20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1AF6-E1A3-52B8-14DB-8FFA81034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/>
              <a:t>NOGRR 245 – RIOO Implementation &amp; Go-Live update</a:t>
            </a:r>
          </a:p>
          <a:p>
            <a:pPr marL="0" indent="0" algn="ctr">
              <a:buNone/>
            </a:pPr>
            <a:r>
              <a:rPr lang="en-US" sz="2000" dirty="0"/>
              <a:t>– Ming Shen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24B72-89DE-9000-E963-9C1C620A9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6094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7811</TotalTime>
  <Words>410</Words>
  <Application>Microsoft Office PowerPoint</Application>
  <PresentationFormat>On-screen Show (4:3)</PresentationFormat>
  <Paragraphs>141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Courier New</vt:lpstr>
      <vt:lpstr>1_Custom Design</vt:lpstr>
      <vt:lpstr>Office Theme</vt:lpstr>
      <vt:lpstr>PowerPoint Presentation</vt:lpstr>
      <vt:lpstr>ERCOT TWG</vt:lpstr>
      <vt:lpstr>ERCOT TWG</vt:lpstr>
      <vt:lpstr>ERCOT TWG Agenda</vt:lpstr>
      <vt:lpstr>RTC+B Updates</vt:lpstr>
      <vt:lpstr>Single Model ESR Resource Outage Submissions into Current Production </vt:lpstr>
      <vt:lpstr>Identity &amp; Access Mgmt Program update  </vt:lpstr>
      <vt:lpstr>SCR828</vt:lpstr>
      <vt:lpstr>NOGRR245</vt:lpstr>
      <vt:lpstr>Project Updates</vt:lpstr>
      <vt:lpstr>ERCOT TWG – Round Table Discussion</vt:lpstr>
      <vt:lpstr>ERCOT TWG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2025-10-23T14:14:50Z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