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8" r:id="rId8"/>
    <p:sldId id="706" r:id="rId9"/>
    <p:sldId id="294" r:id="rId10"/>
    <p:sldId id="267" r:id="rId11"/>
    <p:sldId id="710" r:id="rId12"/>
    <p:sldId id="626" r:id="rId13"/>
    <p:sldId id="709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FFFF99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FDB10F-1060-4EB8-A161-64F7D6FCBAE3}" v="35" dt="2025-10-04T21:08:57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15" d="100"/>
          <a:sy n="115" d="100"/>
        </p:scale>
        <p:origin x="216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18FDB10F-1060-4EB8-A161-64F7D6FCBAE3}"/>
    <pc:docChg chg="custSel modSld sldOrd modMainMaster">
      <pc:chgData name="Anderson, Troy" userId="04de3903-03dd-44db-8353-3f14e4dd6886" providerId="ADAL" clId="{18FDB10F-1060-4EB8-A161-64F7D6FCBAE3}" dt="2025-10-06T18:51:30.187" v="1323" actId="20577"/>
      <pc:docMkLst>
        <pc:docMk/>
      </pc:docMkLst>
      <pc:sldChg chg="modSp mod">
        <pc:chgData name="Anderson, Troy" userId="04de3903-03dd-44db-8353-3f14e4dd6886" providerId="ADAL" clId="{18FDB10F-1060-4EB8-A161-64F7D6FCBAE3}" dt="2025-10-06T04:33:02.341" v="1290" actId="20577"/>
        <pc:sldMkLst>
          <pc:docMk/>
          <pc:sldMk cId="530499478" sldId="258"/>
        </pc:sldMkLst>
        <pc:spChg chg="mod">
          <ac:chgData name="Anderson, Troy" userId="04de3903-03dd-44db-8353-3f14e4dd6886" providerId="ADAL" clId="{18FDB10F-1060-4EB8-A161-64F7D6FCBAE3}" dt="2025-10-06T04:33:02.341" v="1290" actId="20577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18FDB10F-1060-4EB8-A161-64F7D6FCBAE3}" dt="2025-09-17T16:09:57.972" v="10" actId="20577"/>
        <pc:sldMkLst>
          <pc:docMk/>
          <pc:sldMk cId="730603795" sldId="260"/>
        </pc:sldMkLst>
        <pc:spChg chg="mod">
          <ac:chgData name="Anderson, Troy" userId="04de3903-03dd-44db-8353-3f14e4dd6886" providerId="ADAL" clId="{18FDB10F-1060-4EB8-A161-64F7D6FCBAE3}" dt="2025-09-17T16:09:57.972" v="1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18FDB10F-1060-4EB8-A161-64F7D6FCBAE3}" dt="2025-10-01T14:27:48.676" v="113" actId="1076"/>
        <pc:sldMkLst>
          <pc:docMk/>
          <pc:sldMk cId="3190927396" sldId="267"/>
        </pc:sldMkLst>
        <pc:spChg chg="mod">
          <ac:chgData name="Anderson, Troy" userId="04de3903-03dd-44db-8353-3f14e4dd6886" providerId="ADAL" clId="{18FDB10F-1060-4EB8-A161-64F7D6FCBAE3}" dt="2025-10-01T13:53:29.068" v="106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18FDB10F-1060-4EB8-A161-64F7D6FCBAE3}" dt="2025-10-01T14:27:48.676" v="113" actId="1076"/>
          <ac:picMkLst>
            <pc:docMk/>
            <pc:sldMk cId="3190927396" sldId="267"/>
            <ac:picMk id="5" creationId="{59E087B3-222A-0B9E-0C44-E3CB97E11BC5}"/>
          </ac:picMkLst>
        </pc:picChg>
      </pc:sldChg>
      <pc:sldChg chg="modSp mod">
        <pc:chgData name="Anderson, Troy" userId="04de3903-03dd-44db-8353-3f14e4dd6886" providerId="ADAL" clId="{18FDB10F-1060-4EB8-A161-64F7D6FCBAE3}" dt="2025-10-04T21:14:14.728" v="253" actId="1036"/>
        <pc:sldMkLst>
          <pc:docMk/>
          <pc:sldMk cId="135025254" sldId="294"/>
        </pc:sldMkLst>
        <pc:graphicFrameChg chg="mod modGraphic">
          <ac:chgData name="Anderson, Troy" userId="04de3903-03dd-44db-8353-3f14e4dd6886" providerId="ADAL" clId="{18FDB10F-1060-4EB8-A161-64F7D6FCBAE3}" dt="2025-10-04T21:14:14.728" v="253" actId="1036"/>
          <ac:graphicFrameMkLst>
            <pc:docMk/>
            <pc:sldMk cId="135025254" sldId="294"/>
            <ac:graphicFrameMk id="3" creationId="{00000000-0000-0000-0000-000000000000}"/>
          </ac:graphicFrameMkLst>
        </pc:graphicFrameChg>
        <pc:graphicFrameChg chg="mod">
          <ac:chgData name="Anderson, Troy" userId="04de3903-03dd-44db-8353-3f14e4dd6886" providerId="ADAL" clId="{18FDB10F-1060-4EB8-A161-64F7D6FCBAE3}" dt="2025-10-04T21:14:14.728" v="253" actId="1036"/>
          <ac:graphicFrameMkLst>
            <pc:docMk/>
            <pc:sldMk cId="135025254" sldId="294"/>
            <ac:graphicFrameMk id="9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18FDB10F-1060-4EB8-A161-64F7D6FCBAE3}" dt="2025-10-06T18:51:30.187" v="1323" actId="20577"/>
        <pc:sldMkLst>
          <pc:docMk/>
          <pc:sldMk cId="3195340007" sldId="626"/>
        </pc:sldMkLst>
        <pc:spChg chg="mod">
          <ac:chgData name="Anderson, Troy" userId="04de3903-03dd-44db-8353-3f14e4dd6886" providerId="ADAL" clId="{18FDB10F-1060-4EB8-A161-64F7D6FCBAE3}" dt="2025-10-06T18:51:30.187" v="1323" actId="20577"/>
          <ac:spMkLst>
            <pc:docMk/>
            <pc:sldMk cId="3195340007" sldId="626"/>
            <ac:spMk id="8" creationId="{71DF028C-4C37-FFCA-C1B7-BAF688E245CA}"/>
          </ac:spMkLst>
        </pc:spChg>
      </pc:sldChg>
      <pc:sldChg chg="addSp delSp modSp mod">
        <pc:chgData name="Anderson, Troy" userId="04de3903-03dd-44db-8353-3f14e4dd6886" providerId="ADAL" clId="{18FDB10F-1060-4EB8-A161-64F7D6FCBAE3}" dt="2025-10-06T03:33:28.987" v="1208" actId="1037"/>
        <pc:sldMkLst>
          <pc:docMk/>
          <pc:sldMk cId="4249386037" sldId="706"/>
        </pc:sldMkLst>
        <pc:spChg chg="mod">
          <ac:chgData name="Anderson, Troy" userId="04de3903-03dd-44db-8353-3f14e4dd6886" providerId="ADAL" clId="{18FDB10F-1060-4EB8-A161-64F7D6FCBAE3}" dt="2025-10-04T21:03:52.903" v="141" actId="255"/>
          <ac:spMkLst>
            <pc:docMk/>
            <pc:sldMk cId="4249386037" sldId="706"/>
            <ac:spMk id="16" creationId="{B4C0643D-2073-8F79-87D0-82D2BBC2D9EA}"/>
          </ac:spMkLst>
        </pc:spChg>
        <pc:spChg chg="mod">
          <ac:chgData name="Anderson, Troy" userId="04de3903-03dd-44db-8353-3f14e4dd6886" providerId="ADAL" clId="{18FDB10F-1060-4EB8-A161-64F7D6FCBAE3}" dt="2025-10-06T03:33:28.987" v="1208" actId="1037"/>
          <ac:spMkLst>
            <pc:docMk/>
            <pc:sldMk cId="4249386037" sldId="706"/>
            <ac:spMk id="28" creationId="{D71B230A-1570-ABB5-7E64-53318C74B64A}"/>
          </ac:spMkLst>
        </pc:spChg>
        <pc:spChg chg="mod">
          <ac:chgData name="Anderson, Troy" userId="04de3903-03dd-44db-8353-3f14e4dd6886" providerId="ADAL" clId="{18FDB10F-1060-4EB8-A161-64F7D6FCBAE3}" dt="2025-10-04T21:08:57.265" v="206" actId="1037"/>
          <ac:spMkLst>
            <pc:docMk/>
            <pc:sldMk cId="4249386037" sldId="706"/>
            <ac:spMk id="30" creationId="{00000000-0000-0000-0000-000000000000}"/>
          </ac:spMkLst>
        </pc:spChg>
        <pc:spChg chg="add del mod">
          <ac:chgData name="Anderson, Troy" userId="04de3903-03dd-44db-8353-3f14e4dd6886" providerId="ADAL" clId="{18FDB10F-1060-4EB8-A161-64F7D6FCBAE3}" dt="2025-10-06T03:32:00.562" v="1183" actId="21"/>
          <ac:spMkLst>
            <pc:docMk/>
            <pc:sldMk cId="4249386037" sldId="706"/>
            <ac:spMk id="39" creationId="{5BAAD51C-5805-9C1C-1F2F-527A1D4256CD}"/>
          </ac:spMkLst>
        </pc:spChg>
        <pc:spChg chg="mod">
          <ac:chgData name="Anderson, Troy" userId="04de3903-03dd-44db-8353-3f14e4dd6886" providerId="ADAL" clId="{18FDB10F-1060-4EB8-A161-64F7D6FCBAE3}" dt="2025-10-04T21:12:53.408" v="249" actId="1036"/>
          <ac:spMkLst>
            <pc:docMk/>
            <pc:sldMk cId="4249386037" sldId="706"/>
            <ac:spMk id="41" creationId="{2B7C9706-1E33-0705-A818-E7C347BF3F9A}"/>
          </ac:spMkLst>
        </pc:spChg>
        <pc:graphicFrameChg chg="modGraphic">
          <ac:chgData name="Anderson, Troy" userId="04de3903-03dd-44db-8353-3f14e4dd6886" providerId="ADAL" clId="{18FDB10F-1060-4EB8-A161-64F7D6FCBAE3}" dt="2025-10-04T21:12:43.687" v="242" actId="403"/>
          <ac:graphicFrameMkLst>
            <pc:docMk/>
            <pc:sldMk cId="4249386037" sldId="706"/>
            <ac:graphicFrameMk id="7" creationId="{C9891136-BD87-176C-5143-91FEF1125173}"/>
          </ac:graphicFrameMkLst>
        </pc:graphicFrameChg>
        <pc:graphicFrameChg chg="modGraphic">
          <ac:chgData name="Anderson, Troy" userId="04de3903-03dd-44db-8353-3f14e4dd6886" providerId="ADAL" clId="{18FDB10F-1060-4EB8-A161-64F7D6FCBAE3}" dt="2025-10-04T21:04:25.213" v="142" actId="113"/>
          <ac:graphicFrameMkLst>
            <pc:docMk/>
            <pc:sldMk cId="4249386037" sldId="706"/>
            <ac:graphicFrameMk id="33" creationId="{00000000-0000-0000-0000-000000000000}"/>
          </ac:graphicFrameMkLst>
        </pc:graphicFrameChg>
      </pc:sldChg>
      <pc:sldChg chg="ord">
        <pc:chgData name="Anderson, Troy" userId="04de3903-03dd-44db-8353-3f14e4dd6886" providerId="ADAL" clId="{18FDB10F-1060-4EB8-A161-64F7D6FCBAE3}" dt="2025-10-04T16:25:13.235" v="117"/>
        <pc:sldMkLst>
          <pc:docMk/>
          <pc:sldMk cId="2238049280" sldId="709"/>
        </pc:sldMkLst>
      </pc:sldChg>
      <pc:sldChg chg="addSp delSp modSp mod ord">
        <pc:chgData name="Anderson, Troy" userId="04de3903-03dd-44db-8353-3f14e4dd6886" providerId="ADAL" clId="{18FDB10F-1060-4EB8-A161-64F7D6FCBAE3}" dt="2025-10-06T04:31:56.849" v="1249" actId="1038"/>
        <pc:sldMkLst>
          <pc:docMk/>
          <pc:sldMk cId="3690427805" sldId="710"/>
        </pc:sldMkLst>
        <pc:spChg chg="mod">
          <ac:chgData name="Anderson, Troy" userId="04de3903-03dd-44db-8353-3f14e4dd6886" providerId="ADAL" clId="{18FDB10F-1060-4EB8-A161-64F7D6FCBAE3}" dt="2025-10-06T03:28:52.830" v="1182" actId="20577"/>
          <ac:spMkLst>
            <pc:docMk/>
            <pc:sldMk cId="3690427805" sldId="710"/>
            <ac:spMk id="2" creationId="{819DBEAD-725C-C4E6-F923-E3557AE2CFAE}"/>
          </ac:spMkLst>
        </pc:spChg>
        <pc:spChg chg="mod">
          <ac:chgData name="Anderson, Troy" userId="04de3903-03dd-44db-8353-3f14e4dd6886" providerId="ADAL" clId="{18FDB10F-1060-4EB8-A161-64F7D6FCBAE3}" dt="2025-10-06T04:31:44.738" v="1245" actId="404"/>
          <ac:spMkLst>
            <pc:docMk/>
            <pc:sldMk cId="3690427805" sldId="710"/>
            <ac:spMk id="17" creationId="{4D1BB97F-02C3-83D9-8FA1-810446E3B291}"/>
          </ac:spMkLst>
        </pc:spChg>
        <pc:picChg chg="add del mod">
          <ac:chgData name="Anderson, Troy" userId="04de3903-03dd-44db-8353-3f14e4dd6886" providerId="ADAL" clId="{18FDB10F-1060-4EB8-A161-64F7D6FCBAE3}" dt="2025-10-06T04:27:44.661" v="1231" actId="478"/>
          <ac:picMkLst>
            <pc:docMk/>
            <pc:sldMk cId="3690427805" sldId="710"/>
            <ac:picMk id="5" creationId="{4959E8AD-0193-3107-92C8-447E53B8EADA}"/>
          </ac:picMkLst>
        </pc:picChg>
        <pc:picChg chg="add mod">
          <ac:chgData name="Anderson, Troy" userId="04de3903-03dd-44db-8353-3f14e4dd6886" providerId="ADAL" clId="{18FDB10F-1060-4EB8-A161-64F7D6FCBAE3}" dt="2025-10-06T04:31:22.001" v="1241" actId="14100"/>
          <ac:picMkLst>
            <pc:docMk/>
            <pc:sldMk cId="3690427805" sldId="710"/>
            <ac:picMk id="7" creationId="{929B4040-DBE2-A116-892C-2F34A772DE55}"/>
          </ac:picMkLst>
        </pc:picChg>
        <pc:picChg chg="mod ord">
          <ac:chgData name="Anderson, Troy" userId="04de3903-03dd-44db-8353-3f14e4dd6886" providerId="ADAL" clId="{18FDB10F-1060-4EB8-A161-64F7D6FCBAE3}" dt="2025-10-06T04:31:56.849" v="1249" actId="1038"/>
          <ac:picMkLst>
            <pc:docMk/>
            <pc:sldMk cId="3690427805" sldId="710"/>
            <ac:picMk id="19" creationId="{838ED2EF-D64D-CA1F-A3F4-F610954E5454}"/>
          </ac:picMkLst>
        </pc:picChg>
        <pc:picChg chg="del">
          <ac:chgData name="Anderson, Troy" userId="04de3903-03dd-44db-8353-3f14e4dd6886" providerId="ADAL" clId="{18FDB10F-1060-4EB8-A161-64F7D6FCBAE3}" dt="2025-10-06T03:25:47.750" v="1167" actId="478"/>
          <ac:picMkLst>
            <pc:docMk/>
            <pc:sldMk cId="3690427805" sldId="710"/>
            <ac:picMk id="23" creationId="{8C7F3EBF-B549-9942-8A2A-97A532BC7A21}"/>
          </ac:picMkLst>
        </pc:picChg>
      </pc:sldChg>
      <pc:sldMasterChg chg="modSldLayout">
        <pc:chgData name="Anderson, Troy" userId="04de3903-03dd-44db-8353-3f14e4dd6886" providerId="ADAL" clId="{18FDB10F-1060-4EB8-A161-64F7D6FCBAE3}" dt="2025-10-06T04:33:23.082" v="1300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18FDB10F-1060-4EB8-A161-64F7D6FCBAE3}" dt="2025-10-06T04:33:23.082" v="1300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18FDB10F-1060-4EB8-A161-64F7D6FCBAE3}" dt="2025-10-06T04:33:23.082" v="1300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BAD8E-FC3E-6D3C-96EC-4B18BDA6D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928F8-4C0A-2F4F-3337-A6429164B0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775FA6-D1A7-6C87-2725-170318D01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FAA21-C662-63F4-808E-C0546EB86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278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358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7E5C0-4FD1-342F-5573-04A7FB60E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7CC0E-B458-6386-87CB-01546F6E5E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EAFA8-6E50-2926-7715-A0B5D27FF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AD2B9-706B-702B-45C8-F5DCDBFB30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1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October 8, 2025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None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10/23/2025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Initiative Ranking Workshop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Draft #2 – Making Progress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Status Notes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21367" y="647700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78442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4256834"/>
              </p:ext>
            </p:extLst>
          </p:nvPr>
        </p:nvGraphicFramePr>
        <p:xfrm>
          <a:off x="160280" y="3176074"/>
          <a:ext cx="8839200" cy="232562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NOGRR245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653088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5757677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713625"/>
            <a:ext cx="2864424" cy="406002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47694" y="4254688"/>
            <a:ext cx="2864424" cy="406002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713624"/>
            <a:ext cx="2963416" cy="410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52758" y="4254687"/>
            <a:ext cx="2979176" cy="40600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6084477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1" y="3846445"/>
            <a:ext cx="810217" cy="184050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sng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NPRR1029</a:t>
            </a:r>
            <a:r>
              <a:rPr lang="en-US" sz="600" dirty="0">
                <a:latin typeface="Courier New" pitchFamily="49" charset="0"/>
              </a:rPr>
              <a:t>(a)</a:t>
            </a:r>
            <a:endParaRPr lang="en-US" sz="800" dirty="0">
              <a:latin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  <a:r>
              <a:rPr kumimoji="0" lang="en-US" sz="6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838494"/>
            <a:ext cx="68189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NPRR1269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NPRR1270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NPRR1282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NOGRR277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526C8B-9728-07BC-115D-2FA367AF8530}"/>
              </a:ext>
            </a:extLst>
          </p:cNvPr>
          <p:cNvSpPr txBox="1"/>
          <p:nvPr/>
        </p:nvSpPr>
        <p:spPr>
          <a:xfrm>
            <a:off x="7099288" y="3303452"/>
            <a:ext cx="416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78" y="5630562"/>
            <a:ext cx="1918744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NPRR1029(a) – Market suspension 	of ESRs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>
                <a:solidFill>
                  <a:srgbClr val="FF0000"/>
                </a:solidFill>
              </a:rPr>
              <a:t>NPRR1216(a) – Invoice workaround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NPRR1234(a) – Section 3.10.7.2, 	paragraphs 14-19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NPRR1253 – ICCP/Public API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15D56-3C72-EC19-1AE0-6DBCE4A6F5E3}"/>
              </a:ext>
            </a:extLst>
          </p:cNvPr>
          <p:cNvSpPr/>
          <p:nvPr/>
        </p:nvSpPr>
        <p:spPr>
          <a:xfrm>
            <a:off x="7471063" y="3678850"/>
            <a:ext cx="1517904" cy="8395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11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RTC+B Stabilization begins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7C9706-1E33-0705-A818-E7C347BF3F9A}"/>
              </a:ext>
            </a:extLst>
          </p:cNvPr>
          <p:cNvSpPr txBox="1"/>
          <p:nvPr/>
        </p:nvSpPr>
        <p:spPr>
          <a:xfrm>
            <a:off x="8663533" y="4662618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FD9BCA-2CA5-130A-9365-C4BD7867B4BC}"/>
              </a:ext>
            </a:extLst>
          </p:cNvPr>
          <p:cNvSpPr txBox="1"/>
          <p:nvPr/>
        </p:nvSpPr>
        <p:spPr>
          <a:xfrm>
            <a:off x="5686506" y="5103174"/>
            <a:ext cx="370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1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6F02DB8B-12D8-B4C7-E919-2A9F8E346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4798177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BD3FD1-C915-2830-ED0F-43A46A33DD34}"/>
              </a:ext>
            </a:extLst>
          </p:cNvPr>
          <p:cNvSpPr txBox="1"/>
          <p:nvPr/>
        </p:nvSpPr>
        <p:spPr>
          <a:xfrm>
            <a:off x="1288890" y="511429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188492"/>
              </p:ext>
            </p:extLst>
          </p:nvPr>
        </p:nvGraphicFramePr>
        <p:xfrm>
          <a:off x="89933" y="1078626"/>
          <a:ext cx="8955921" cy="303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Move OBD to Section 22 – Demand Response Data Definitions and Technical Specifications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&lt;$5k O&amp;M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2894703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Clarifications to Emergency Response Service (ERS)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&lt;$5k O&amp;M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081777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62200" y="6074082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420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9/25/2025: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10/23/2025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E087B3-222A-0B9E-0C44-E3CB97E11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447800"/>
            <a:ext cx="5403273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888C7-6194-4376-8FF1-1979400C6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BEAD-725C-C4E6-F923-E3557AE2C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999115" cy="518318"/>
          </a:xfrm>
        </p:spPr>
        <p:txBody>
          <a:bodyPr/>
          <a:lstStyle/>
          <a:p>
            <a:r>
              <a:rPr lang="en-US" sz="2400" dirty="0"/>
              <a:t>Draft #2 – Making Progress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1CF20-9FA5-BA39-A34C-D7349F109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6D14AC-1C50-BE1F-504C-60153670B581}"/>
              </a:ext>
            </a:extLst>
          </p:cNvPr>
          <p:cNvSpPr txBox="1"/>
          <p:nvPr/>
        </p:nvSpPr>
        <p:spPr>
          <a:xfrm>
            <a:off x="829529" y="5883569"/>
            <a:ext cx="13436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Additional Notes: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1BB97F-02C3-83D9-8FA1-810446E3B291}"/>
              </a:ext>
            </a:extLst>
          </p:cNvPr>
          <p:cNvSpPr txBox="1"/>
          <p:nvPr/>
        </p:nvSpPr>
        <p:spPr>
          <a:xfrm>
            <a:off x="2173167" y="5692507"/>
            <a:ext cx="3978347" cy="7848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All “High” items considered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Color coding reflects IA project cost estimates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Light and dark shading reflects potential project phase durations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Includes internal ERCOT projects drawing on similar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Spreadsheet posted for stakeholder review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9B4040-DBE2-A116-892C-2F34A772D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761999"/>
            <a:ext cx="8716180" cy="49305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38ED2EF-D64D-CA1F-A3F4-F610954E5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9964" y="4705928"/>
            <a:ext cx="2268579" cy="176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27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6089-660C-4B78-8CC2-FB08CD54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315200" cy="518318"/>
          </a:xfrm>
        </p:spPr>
        <p:txBody>
          <a:bodyPr/>
          <a:lstStyle/>
          <a:p>
            <a:r>
              <a:rPr lang="en-US" sz="2400" dirty="0"/>
              <a:t>Aging Revision Request Review at PRS – Status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F46E8-0C6F-40D6-82AC-E9222DB2E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1DF028C-4C37-FFCA-C1B7-BAF688E24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52856"/>
            <a:ext cx="7848600" cy="51816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Draft #2 depicts the latest view of the release plan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Still very much in progress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Impact Analyses loaded for NPRR1188 and NPRR1244 as a single project targeting an early 2026 start (perhaps even December 2025)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Resource analysis underway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Pre-project discussions with vendor are underway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Considering approaches that would reduce the 18-24 month project duration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In support of SB6, ERCOT is envisioning a Large Load Curtailment Manager project that may </a:t>
            </a:r>
            <a:r>
              <a:rPr lang="en-US" sz="1800"/>
              <a:t>include elements of </a:t>
            </a:r>
            <a:r>
              <a:rPr lang="en-US" sz="1800" dirty="0"/>
              <a:t>NPRR1238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Candidate for early 2026 project start (go-live target is TBD)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Impact Analysis is getting underway (for portion other than NPRR1238)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Smaller projects temporarily moved from 2026 to 2027 until we have a better feel for pockets of resource availability in 2026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NPRR1198, NPRR1290 Phase 2</a:t>
            </a:r>
          </a:p>
        </p:txBody>
      </p:sp>
    </p:spTree>
    <p:extLst>
      <p:ext uri="{BB962C8B-B14F-4D97-AF65-F5344CB8AC3E}">
        <p14:creationId xmlns:p14="http://schemas.microsoft.com/office/powerpoint/2010/main" val="3195340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C8C1-B8B3-B5BF-8FEC-A5ACF157C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8A2E-36FF-460F-ED96-743B4B01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Aging</a:t>
            </a:r>
            <a:r>
              <a:rPr lang="en-US" sz="2400" dirty="0"/>
              <a:t> Revision Request Project Review Approach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9A15-FE71-31FC-3A56-B4C1F80D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CCDC04-DDAD-5E3F-3BA4-920932F1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066800"/>
            <a:ext cx="8686801" cy="50292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Initiative Prioritization Workshop held on 8/25/2025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2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sz="1400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sz="1400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sz="1400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sz="1400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sz="1400" dirty="0"/>
              <a:t>May move to another tier after evaluation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3804928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797464</TotalTime>
  <Words>873</Words>
  <Application>Microsoft Office PowerPoint</Application>
  <PresentationFormat>On-screen Show (4:3)</PresentationFormat>
  <Paragraphs>290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Priority / Rank Recommendations for Revision Requests with Impacts</vt:lpstr>
      <vt:lpstr>Technology Working Group (TWG)</vt:lpstr>
      <vt:lpstr>Draft #2 – Making Progress</vt:lpstr>
      <vt:lpstr>Aging Revision Request Review at PRS – Status</vt:lpstr>
      <vt:lpstr>Aging Revision Request Project Review Approach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3147</cp:revision>
  <cp:lastPrinted>2024-02-06T15:16:31Z</cp:lastPrinted>
  <dcterms:created xsi:type="dcterms:W3CDTF">2016-01-21T15:20:31Z</dcterms:created>
  <dcterms:modified xsi:type="dcterms:W3CDTF">2025-10-06T18:51:31Z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