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51" r:id="rId5"/>
    <p:sldMasterId id="2147483663" r:id="rId6"/>
    <p:sldMasterId id="2147483667" r:id="rId7"/>
    <p:sldMasterId id="2147483669" r:id="rId8"/>
  </p:sldMasterIdLst>
  <p:notesMasterIdLst>
    <p:notesMasterId r:id="rId18"/>
  </p:notesMasterIdLst>
  <p:handoutMasterIdLst>
    <p:handoutMasterId r:id="rId19"/>
  </p:handoutMasterIdLst>
  <p:sldIdLst>
    <p:sldId id="260" r:id="rId9"/>
    <p:sldId id="298" r:id="rId10"/>
    <p:sldId id="568" r:id="rId11"/>
    <p:sldId id="569" r:id="rId12"/>
    <p:sldId id="570" r:id="rId13"/>
    <p:sldId id="571" r:id="rId14"/>
    <p:sldId id="574" r:id="rId15"/>
    <p:sldId id="573" r:id="rId16"/>
    <p:sldId id="57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5625516-F910-4EE8-AB4B-8DB494193970}">
          <p14:sldIdLst>
            <p14:sldId id="260"/>
            <p14:sldId id="298"/>
            <p14:sldId id="568"/>
            <p14:sldId id="569"/>
            <p14:sldId id="570"/>
            <p14:sldId id="571"/>
            <p14:sldId id="574"/>
            <p14:sldId id="573"/>
            <p14:sldId id="572"/>
          </p14:sldIdLst>
        </p14:section>
        <p14:section name="Untitled Section" id="{BBADAE9B-1CB7-48F4-B4FE-E5E2F357C95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100"/>
    <a:srgbClr val="26D07C"/>
    <a:srgbClr val="093C61"/>
    <a:srgbClr val="5B6770"/>
    <a:srgbClr val="00AEC7"/>
    <a:srgbClr val="0076C6"/>
    <a:srgbClr val="B03018"/>
    <a:srgbClr val="FF8200"/>
    <a:srgbClr val="685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30A04A-DE58-48DC-805D-BF6E1F8E1522}" v="21" dt="2025-10-22T17:40:40.9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5C30A04A-DE58-48DC-805D-BF6E1F8E1522}"/>
    <pc:docChg chg="custSel addSld delSld modSld sldOrd delMainMaster modSection">
      <pc:chgData name="Badri, Sreenivas" userId="0b43dccd-042e-4be0-871d-afa1d90d6a2e" providerId="ADAL" clId="{5C30A04A-DE58-48DC-805D-BF6E1F8E1522}" dt="2025-10-22T17:44:25.156" v="94" actId="14100"/>
      <pc:docMkLst>
        <pc:docMk/>
      </pc:docMkLst>
      <pc:sldChg chg="modSp mod">
        <pc:chgData name="Badri, Sreenivas" userId="0b43dccd-042e-4be0-871d-afa1d90d6a2e" providerId="ADAL" clId="{5C30A04A-DE58-48DC-805D-BF6E1F8E1522}" dt="2025-10-22T17:31:22.341" v="9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5C30A04A-DE58-48DC-805D-BF6E1F8E1522}" dt="2025-10-22T17:31:22.341" v="9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add mod ord">
        <pc:chgData name="Badri, Sreenivas" userId="0b43dccd-042e-4be0-871d-afa1d90d6a2e" providerId="ADAL" clId="{5C30A04A-DE58-48DC-805D-BF6E1F8E1522}" dt="2025-10-22T17:33:30.451" v="16"/>
        <pc:sldMkLst>
          <pc:docMk/>
          <pc:sldMk cId="1554441733" sldId="298"/>
        </pc:sldMkLst>
        <pc:spChg chg="mod">
          <ac:chgData name="Badri, Sreenivas" userId="0b43dccd-042e-4be0-871d-afa1d90d6a2e" providerId="ADAL" clId="{5C30A04A-DE58-48DC-805D-BF6E1F8E1522}" dt="2025-10-22T17:33:07.290" v="13"/>
          <ac:spMkLst>
            <pc:docMk/>
            <pc:sldMk cId="1554441733" sldId="298"/>
            <ac:spMk id="2" creationId="{AB426789-803E-F20E-3C58-B3FE85FB3F42}"/>
          </ac:spMkLst>
        </pc:spChg>
        <pc:spChg chg="add del mod">
          <ac:chgData name="Badri, Sreenivas" userId="0b43dccd-042e-4be0-871d-afa1d90d6a2e" providerId="ADAL" clId="{5C30A04A-DE58-48DC-805D-BF6E1F8E1522}" dt="2025-10-22T17:33:24.403" v="15" actId="478"/>
          <ac:spMkLst>
            <pc:docMk/>
            <pc:sldMk cId="1554441733" sldId="298"/>
            <ac:spMk id="5" creationId="{22A640BD-FFB6-5801-3C0A-379AF89408D2}"/>
          </ac:spMkLst>
        </pc:spChg>
        <pc:spChg chg="add mod">
          <ac:chgData name="Badri, Sreenivas" userId="0b43dccd-042e-4be0-871d-afa1d90d6a2e" providerId="ADAL" clId="{5C30A04A-DE58-48DC-805D-BF6E1F8E1522}" dt="2025-10-22T17:33:30.451" v="16"/>
          <ac:spMkLst>
            <pc:docMk/>
            <pc:sldMk cId="1554441733" sldId="298"/>
            <ac:spMk id="6" creationId="{2FFEDA24-AB99-8B94-2482-A46F48A95B9A}"/>
          </ac:spMkLst>
        </pc:spChg>
        <pc:spChg chg="del">
          <ac:chgData name="Badri, Sreenivas" userId="0b43dccd-042e-4be0-871d-afa1d90d6a2e" providerId="ADAL" clId="{5C30A04A-DE58-48DC-805D-BF6E1F8E1522}" dt="2025-10-22T17:33:19.190" v="14" actId="478"/>
          <ac:spMkLst>
            <pc:docMk/>
            <pc:sldMk cId="1554441733" sldId="298"/>
            <ac:spMk id="12" creationId="{CA34D163-3DE0-8718-E376-CFCAF6FEB5B1}"/>
          </ac:spMkLst>
        </pc:spChg>
      </pc:sldChg>
      <pc:sldChg chg="del">
        <pc:chgData name="Badri, Sreenivas" userId="0b43dccd-042e-4be0-871d-afa1d90d6a2e" providerId="ADAL" clId="{5C30A04A-DE58-48DC-805D-BF6E1F8E1522}" dt="2025-10-22T17:33:42.212" v="17" actId="47"/>
        <pc:sldMkLst>
          <pc:docMk/>
          <pc:sldMk cId="1087970448" sldId="377"/>
        </pc:sldMkLst>
      </pc:sldChg>
      <pc:sldChg chg="del">
        <pc:chgData name="Badri, Sreenivas" userId="0b43dccd-042e-4be0-871d-afa1d90d6a2e" providerId="ADAL" clId="{5C30A04A-DE58-48DC-805D-BF6E1F8E1522}" dt="2025-10-22T17:38:01.492" v="54" actId="47"/>
        <pc:sldMkLst>
          <pc:docMk/>
          <pc:sldMk cId="2505493180" sldId="561"/>
        </pc:sldMkLst>
      </pc:sldChg>
      <pc:sldChg chg="del">
        <pc:chgData name="Badri, Sreenivas" userId="0b43dccd-042e-4be0-871d-afa1d90d6a2e" providerId="ADAL" clId="{5C30A04A-DE58-48DC-805D-BF6E1F8E1522}" dt="2025-10-22T17:34:26.781" v="25" actId="47"/>
        <pc:sldMkLst>
          <pc:docMk/>
          <pc:sldMk cId="1188595212" sldId="562"/>
        </pc:sldMkLst>
      </pc:sldChg>
      <pc:sldChg chg="del">
        <pc:chgData name="Badri, Sreenivas" userId="0b43dccd-042e-4be0-871d-afa1d90d6a2e" providerId="ADAL" clId="{5C30A04A-DE58-48DC-805D-BF6E1F8E1522}" dt="2025-10-22T17:35:32.439" v="36" actId="47"/>
        <pc:sldMkLst>
          <pc:docMk/>
          <pc:sldMk cId="567244850" sldId="563"/>
        </pc:sldMkLst>
      </pc:sldChg>
      <pc:sldChg chg="del">
        <pc:chgData name="Badri, Sreenivas" userId="0b43dccd-042e-4be0-871d-afa1d90d6a2e" providerId="ADAL" clId="{5C30A04A-DE58-48DC-805D-BF6E1F8E1522}" dt="2025-10-22T17:40:54.722" v="79" actId="47"/>
        <pc:sldMkLst>
          <pc:docMk/>
          <pc:sldMk cId="2611419942" sldId="564"/>
        </pc:sldMkLst>
      </pc:sldChg>
      <pc:sldChg chg="del">
        <pc:chgData name="Badri, Sreenivas" userId="0b43dccd-042e-4be0-871d-afa1d90d6a2e" providerId="ADAL" clId="{5C30A04A-DE58-48DC-805D-BF6E1F8E1522}" dt="2025-10-22T17:36:47.782" v="46" actId="47"/>
        <pc:sldMkLst>
          <pc:docMk/>
          <pc:sldMk cId="2442530881" sldId="565"/>
        </pc:sldMkLst>
      </pc:sldChg>
      <pc:sldChg chg="del">
        <pc:chgData name="Badri, Sreenivas" userId="0b43dccd-042e-4be0-871d-afa1d90d6a2e" providerId="ADAL" clId="{5C30A04A-DE58-48DC-805D-BF6E1F8E1522}" dt="2025-10-22T17:40:22.652" v="70" actId="47"/>
        <pc:sldMkLst>
          <pc:docMk/>
          <pc:sldMk cId="206651478" sldId="566"/>
        </pc:sldMkLst>
      </pc:sldChg>
      <pc:sldChg chg="del">
        <pc:chgData name="Badri, Sreenivas" userId="0b43dccd-042e-4be0-871d-afa1d90d6a2e" providerId="ADAL" clId="{5C30A04A-DE58-48DC-805D-BF6E1F8E1522}" dt="2025-10-22T17:39:43.721" v="62" actId="47"/>
        <pc:sldMkLst>
          <pc:docMk/>
          <pc:sldMk cId="3977371047" sldId="567"/>
        </pc:sldMkLst>
      </pc:sldChg>
      <pc:sldChg chg="addSp delSp modSp add mod">
        <pc:chgData name="Badri, Sreenivas" userId="0b43dccd-042e-4be0-871d-afa1d90d6a2e" providerId="ADAL" clId="{5C30A04A-DE58-48DC-805D-BF6E1F8E1522}" dt="2025-10-22T17:35:50.717" v="39" actId="14100"/>
        <pc:sldMkLst>
          <pc:docMk/>
          <pc:sldMk cId="3814742641" sldId="568"/>
        </pc:sldMkLst>
        <pc:spChg chg="add del mod">
          <ac:chgData name="Badri, Sreenivas" userId="0b43dccd-042e-4be0-871d-afa1d90d6a2e" providerId="ADAL" clId="{5C30A04A-DE58-48DC-805D-BF6E1F8E1522}" dt="2025-10-22T17:33:58.226" v="20" actId="478"/>
          <ac:spMkLst>
            <pc:docMk/>
            <pc:sldMk cId="3814742641" sldId="568"/>
            <ac:spMk id="5" creationId="{DBBB2E94-2B75-120A-8800-5C8D20F936C9}"/>
          </ac:spMkLst>
        </pc:spChg>
        <pc:spChg chg="del">
          <ac:chgData name="Badri, Sreenivas" userId="0b43dccd-042e-4be0-871d-afa1d90d6a2e" providerId="ADAL" clId="{5C30A04A-DE58-48DC-805D-BF6E1F8E1522}" dt="2025-10-22T17:33:52.269" v="19" actId="478"/>
          <ac:spMkLst>
            <pc:docMk/>
            <pc:sldMk cId="3814742641" sldId="568"/>
            <ac:spMk id="6" creationId="{BD529D41-1DB1-1CB9-6C56-29D15660F2A3}"/>
          </ac:spMkLst>
        </pc:spChg>
        <pc:picChg chg="add mod">
          <ac:chgData name="Badri, Sreenivas" userId="0b43dccd-042e-4be0-871d-afa1d90d6a2e" providerId="ADAL" clId="{5C30A04A-DE58-48DC-805D-BF6E1F8E1522}" dt="2025-10-22T17:35:50.717" v="39" actId="14100"/>
          <ac:picMkLst>
            <pc:docMk/>
            <pc:sldMk cId="3814742641" sldId="568"/>
            <ac:picMk id="7" creationId="{090AC935-FDDA-673B-B830-FE9A2B7433C4}"/>
          </ac:picMkLst>
        </pc:picChg>
      </pc:sldChg>
      <pc:sldChg chg="addSp delSp modSp add mod">
        <pc:chgData name="Badri, Sreenivas" userId="0b43dccd-042e-4be0-871d-afa1d90d6a2e" providerId="ADAL" clId="{5C30A04A-DE58-48DC-805D-BF6E1F8E1522}" dt="2025-10-22T17:43:10.185" v="83" actId="14100"/>
        <pc:sldMkLst>
          <pc:docMk/>
          <pc:sldMk cId="238939874" sldId="569"/>
        </pc:sldMkLst>
        <pc:spChg chg="add del mod">
          <ac:chgData name="Badri, Sreenivas" userId="0b43dccd-042e-4be0-871d-afa1d90d6a2e" providerId="ADAL" clId="{5C30A04A-DE58-48DC-805D-BF6E1F8E1522}" dt="2025-10-22T17:34:46.138" v="28" actId="478"/>
          <ac:spMkLst>
            <pc:docMk/>
            <pc:sldMk cId="238939874" sldId="569"/>
            <ac:spMk id="5" creationId="{4C7BCC42-6D91-713A-4C5D-369EFBC372BC}"/>
          </ac:spMkLst>
        </pc:spChg>
        <pc:picChg chg="add mod">
          <ac:chgData name="Badri, Sreenivas" userId="0b43dccd-042e-4be0-871d-afa1d90d6a2e" providerId="ADAL" clId="{5C30A04A-DE58-48DC-805D-BF6E1F8E1522}" dt="2025-10-22T17:43:10.185" v="83" actId="14100"/>
          <ac:picMkLst>
            <pc:docMk/>
            <pc:sldMk cId="238939874" sldId="569"/>
            <ac:picMk id="6" creationId="{067D7C96-E15A-8CC7-2452-5119461082C9}"/>
          </ac:picMkLst>
        </pc:picChg>
        <pc:picChg chg="del">
          <ac:chgData name="Badri, Sreenivas" userId="0b43dccd-042e-4be0-871d-afa1d90d6a2e" providerId="ADAL" clId="{5C30A04A-DE58-48DC-805D-BF6E1F8E1522}" dt="2025-10-22T17:34:40.957" v="27" actId="478"/>
          <ac:picMkLst>
            <pc:docMk/>
            <pc:sldMk cId="238939874" sldId="569"/>
            <ac:picMk id="7" creationId="{16D57366-8A9B-23E3-F160-8DF831D1F295}"/>
          </ac:picMkLst>
        </pc:picChg>
      </pc:sldChg>
      <pc:sldChg chg="addSp delSp modSp add mod">
        <pc:chgData name="Badri, Sreenivas" userId="0b43dccd-042e-4be0-871d-afa1d90d6a2e" providerId="ADAL" clId="{5C30A04A-DE58-48DC-805D-BF6E1F8E1522}" dt="2025-10-22T17:43:20.535" v="86" actId="14100"/>
        <pc:sldMkLst>
          <pc:docMk/>
          <pc:sldMk cId="3578058100" sldId="570"/>
        </pc:sldMkLst>
        <pc:spChg chg="add del mod">
          <ac:chgData name="Badri, Sreenivas" userId="0b43dccd-042e-4be0-871d-afa1d90d6a2e" providerId="ADAL" clId="{5C30A04A-DE58-48DC-805D-BF6E1F8E1522}" dt="2025-10-22T17:35:22.188" v="34" actId="478"/>
          <ac:spMkLst>
            <pc:docMk/>
            <pc:sldMk cId="3578058100" sldId="570"/>
            <ac:spMk id="5" creationId="{2FE7F7DF-4C3B-CE42-5BE5-858C48F46ED6}"/>
          </ac:spMkLst>
        </pc:spChg>
        <pc:spChg chg="add del mod">
          <ac:chgData name="Badri, Sreenivas" userId="0b43dccd-042e-4be0-871d-afa1d90d6a2e" providerId="ADAL" clId="{5C30A04A-DE58-48DC-805D-BF6E1F8E1522}" dt="2025-10-22T17:36:35.005" v="42" actId="478"/>
          <ac:spMkLst>
            <pc:docMk/>
            <pc:sldMk cId="3578058100" sldId="570"/>
            <ac:spMk id="9" creationId="{86EFFEEE-E36A-CF5D-070D-C626F862FD11}"/>
          </ac:spMkLst>
        </pc:spChg>
        <pc:picChg chg="del">
          <ac:chgData name="Badri, Sreenivas" userId="0b43dccd-042e-4be0-871d-afa1d90d6a2e" providerId="ADAL" clId="{5C30A04A-DE58-48DC-805D-BF6E1F8E1522}" dt="2025-10-22T17:35:18.746" v="33" actId="478"/>
          <ac:picMkLst>
            <pc:docMk/>
            <pc:sldMk cId="3578058100" sldId="570"/>
            <ac:picMk id="6" creationId="{1926F7AB-D31B-C3A8-8128-741AF4AE78F7}"/>
          </ac:picMkLst>
        </pc:picChg>
        <pc:picChg chg="add del mod">
          <ac:chgData name="Badri, Sreenivas" userId="0b43dccd-042e-4be0-871d-afa1d90d6a2e" providerId="ADAL" clId="{5C30A04A-DE58-48DC-805D-BF6E1F8E1522}" dt="2025-10-22T17:36:32.376" v="41" actId="478"/>
          <ac:picMkLst>
            <pc:docMk/>
            <pc:sldMk cId="3578058100" sldId="570"/>
            <ac:picMk id="7" creationId="{0F6058ED-9F55-D060-E751-B4EEFAF0E2E0}"/>
          </ac:picMkLst>
        </pc:picChg>
        <pc:picChg chg="add mod">
          <ac:chgData name="Badri, Sreenivas" userId="0b43dccd-042e-4be0-871d-afa1d90d6a2e" providerId="ADAL" clId="{5C30A04A-DE58-48DC-805D-BF6E1F8E1522}" dt="2025-10-22T17:43:20.535" v="86" actId="14100"/>
          <ac:picMkLst>
            <pc:docMk/>
            <pc:sldMk cId="3578058100" sldId="570"/>
            <ac:picMk id="10" creationId="{1D17DBC3-FDCF-1BD0-2921-333881EAC1DF}"/>
          </ac:picMkLst>
        </pc:picChg>
      </pc:sldChg>
      <pc:sldChg chg="addSp delSp modSp add mod">
        <pc:chgData name="Badri, Sreenivas" userId="0b43dccd-042e-4be0-871d-afa1d90d6a2e" providerId="ADAL" clId="{5C30A04A-DE58-48DC-805D-BF6E1F8E1522}" dt="2025-10-22T17:43:36.998" v="87" actId="14100"/>
        <pc:sldMkLst>
          <pc:docMk/>
          <pc:sldMk cId="1827395611" sldId="571"/>
        </pc:sldMkLst>
        <pc:spChg chg="mod">
          <ac:chgData name="Badri, Sreenivas" userId="0b43dccd-042e-4be0-871d-afa1d90d6a2e" providerId="ADAL" clId="{5C30A04A-DE58-48DC-805D-BF6E1F8E1522}" dt="2025-10-22T17:37:41.983" v="50"/>
          <ac:spMkLst>
            <pc:docMk/>
            <pc:sldMk cId="1827395611" sldId="571"/>
            <ac:spMk id="2" creationId="{980E7463-E817-A067-3A4A-4FC29486D26A}"/>
          </ac:spMkLst>
        </pc:spChg>
        <pc:spChg chg="add del mod">
          <ac:chgData name="Badri, Sreenivas" userId="0b43dccd-042e-4be0-871d-afa1d90d6a2e" providerId="ADAL" clId="{5C30A04A-DE58-48DC-805D-BF6E1F8E1522}" dt="2025-10-22T17:37:52.610" v="52" actId="478"/>
          <ac:spMkLst>
            <pc:docMk/>
            <pc:sldMk cId="1827395611" sldId="571"/>
            <ac:spMk id="5" creationId="{69269F71-7585-A40D-3E84-DB6CCFECBD86}"/>
          </ac:spMkLst>
        </pc:spChg>
        <pc:spChg chg="del">
          <ac:chgData name="Badri, Sreenivas" userId="0b43dccd-042e-4be0-871d-afa1d90d6a2e" providerId="ADAL" clId="{5C30A04A-DE58-48DC-805D-BF6E1F8E1522}" dt="2025-10-22T17:37:47.356" v="51" actId="478"/>
          <ac:spMkLst>
            <pc:docMk/>
            <pc:sldMk cId="1827395611" sldId="571"/>
            <ac:spMk id="6" creationId="{4188498A-21F3-E0BE-651D-EBAD34798EEF}"/>
          </ac:spMkLst>
        </pc:spChg>
        <pc:spChg chg="add del mod">
          <ac:chgData name="Badri, Sreenivas" userId="0b43dccd-042e-4be0-871d-afa1d90d6a2e" providerId="ADAL" clId="{5C30A04A-DE58-48DC-805D-BF6E1F8E1522}" dt="2025-10-22T17:39:22.193" v="56" actId="478"/>
          <ac:spMkLst>
            <pc:docMk/>
            <pc:sldMk cId="1827395611" sldId="571"/>
            <ac:spMk id="7" creationId="{8448C955-52EE-5C7A-D289-6FB552829BD5}"/>
          </ac:spMkLst>
        </pc:spChg>
        <pc:spChg chg="add del mod">
          <ac:chgData name="Badri, Sreenivas" userId="0b43dccd-042e-4be0-871d-afa1d90d6a2e" providerId="ADAL" clId="{5C30A04A-DE58-48DC-805D-BF6E1F8E1522}" dt="2025-10-22T17:39:24.645" v="57" actId="478"/>
          <ac:spMkLst>
            <pc:docMk/>
            <pc:sldMk cId="1827395611" sldId="571"/>
            <ac:spMk id="9" creationId="{34D56C1F-B2DC-2756-6ADE-FE2949D753F6}"/>
          </ac:spMkLst>
        </pc:spChg>
        <pc:spChg chg="add del mod">
          <ac:chgData name="Badri, Sreenivas" userId="0b43dccd-042e-4be0-871d-afa1d90d6a2e" providerId="ADAL" clId="{5C30A04A-DE58-48DC-805D-BF6E1F8E1522}" dt="2025-10-22T17:40:02.612" v="65" actId="478"/>
          <ac:spMkLst>
            <pc:docMk/>
            <pc:sldMk cId="1827395611" sldId="571"/>
            <ac:spMk id="12" creationId="{1DB0CF75-A9FD-A767-9A1B-D031A7A0E921}"/>
          </ac:spMkLst>
        </pc:spChg>
        <pc:spChg chg="add del mod">
          <ac:chgData name="Badri, Sreenivas" userId="0b43dccd-042e-4be0-871d-afa1d90d6a2e" providerId="ADAL" clId="{5C30A04A-DE58-48DC-805D-BF6E1F8E1522}" dt="2025-10-22T17:40:36.883" v="73" actId="478"/>
          <ac:spMkLst>
            <pc:docMk/>
            <pc:sldMk cId="1827395611" sldId="571"/>
            <ac:spMk id="15" creationId="{397CE1EE-0F50-3875-6887-98B5C737DDFE}"/>
          </ac:spMkLst>
        </pc:spChg>
        <pc:picChg chg="add del mod">
          <ac:chgData name="Badri, Sreenivas" userId="0b43dccd-042e-4be0-871d-afa1d90d6a2e" providerId="ADAL" clId="{5C30A04A-DE58-48DC-805D-BF6E1F8E1522}" dt="2025-10-22T17:40:00.284" v="64" actId="478"/>
          <ac:picMkLst>
            <pc:docMk/>
            <pc:sldMk cId="1827395611" sldId="571"/>
            <ac:picMk id="10" creationId="{0D409D66-60BE-8E77-498A-512D69D23834}"/>
          </ac:picMkLst>
        </pc:picChg>
        <pc:picChg chg="add del mod">
          <ac:chgData name="Badri, Sreenivas" userId="0b43dccd-042e-4be0-871d-afa1d90d6a2e" providerId="ADAL" clId="{5C30A04A-DE58-48DC-805D-BF6E1F8E1522}" dt="2025-10-22T17:40:34.488" v="72" actId="478"/>
          <ac:picMkLst>
            <pc:docMk/>
            <pc:sldMk cId="1827395611" sldId="571"/>
            <ac:picMk id="13" creationId="{1978DF49-95FF-C609-29E3-1FC00799E77E}"/>
          </ac:picMkLst>
        </pc:picChg>
        <pc:picChg chg="add mod">
          <ac:chgData name="Badri, Sreenivas" userId="0b43dccd-042e-4be0-871d-afa1d90d6a2e" providerId="ADAL" clId="{5C30A04A-DE58-48DC-805D-BF6E1F8E1522}" dt="2025-10-22T17:43:36.998" v="87" actId="14100"/>
          <ac:picMkLst>
            <pc:docMk/>
            <pc:sldMk cId="1827395611" sldId="571"/>
            <ac:picMk id="16" creationId="{4276D1B0-769C-14E7-324E-B9153EC97516}"/>
          </ac:picMkLst>
        </pc:picChg>
      </pc:sldChg>
      <pc:sldChg chg="add del">
        <pc:chgData name="Badri, Sreenivas" userId="0b43dccd-042e-4be0-871d-afa1d90d6a2e" providerId="ADAL" clId="{5C30A04A-DE58-48DC-805D-BF6E1F8E1522}" dt="2025-10-22T17:37:23.385" v="48"/>
        <pc:sldMkLst>
          <pc:docMk/>
          <pc:sldMk cId="2612807127" sldId="571"/>
        </pc:sldMkLst>
      </pc:sldChg>
      <pc:sldChg chg="modSp add mod">
        <pc:chgData name="Badri, Sreenivas" userId="0b43dccd-042e-4be0-871d-afa1d90d6a2e" providerId="ADAL" clId="{5C30A04A-DE58-48DC-805D-BF6E1F8E1522}" dt="2025-10-22T17:41:50.075" v="82" actId="255"/>
        <pc:sldMkLst>
          <pc:docMk/>
          <pc:sldMk cId="2838553030" sldId="572"/>
        </pc:sldMkLst>
        <pc:spChg chg="mod">
          <ac:chgData name="Badri, Sreenivas" userId="0b43dccd-042e-4be0-871d-afa1d90d6a2e" providerId="ADAL" clId="{5C30A04A-DE58-48DC-805D-BF6E1F8E1522}" dt="2025-10-22T17:41:50.075" v="82" actId="255"/>
          <ac:spMkLst>
            <pc:docMk/>
            <pc:sldMk cId="2838553030" sldId="572"/>
            <ac:spMk id="7" creationId="{C3CAD1F8-F628-19D3-A204-D71C149A8A0C}"/>
          </ac:spMkLst>
        </pc:spChg>
      </pc:sldChg>
      <pc:sldChg chg="modSp add mod">
        <pc:chgData name="Badri, Sreenivas" userId="0b43dccd-042e-4be0-871d-afa1d90d6a2e" providerId="ADAL" clId="{5C30A04A-DE58-48DC-805D-BF6E1F8E1522}" dt="2025-10-22T17:44:25.156" v="94" actId="14100"/>
        <pc:sldMkLst>
          <pc:docMk/>
          <pc:sldMk cId="228227627" sldId="573"/>
        </pc:sldMkLst>
        <pc:picChg chg="mod">
          <ac:chgData name="Badri, Sreenivas" userId="0b43dccd-042e-4be0-871d-afa1d90d6a2e" providerId="ADAL" clId="{5C30A04A-DE58-48DC-805D-BF6E1F8E1522}" dt="2025-10-22T17:44:25.156" v="94" actId="14100"/>
          <ac:picMkLst>
            <pc:docMk/>
            <pc:sldMk cId="228227627" sldId="573"/>
            <ac:picMk id="10" creationId="{FE76D3C2-7140-C8CD-465F-D1F0A8DFD6A7}"/>
          </ac:picMkLst>
        </pc:picChg>
      </pc:sldChg>
      <pc:sldChg chg="modSp add mod">
        <pc:chgData name="Badri, Sreenivas" userId="0b43dccd-042e-4be0-871d-afa1d90d6a2e" providerId="ADAL" clId="{5C30A04A-DE58-48DC-805D-BF6E1F8E1522}" dt="2025-10-22T17:44:06.285" v="93" actId="1076"/>
        <pc:sldMkLst>
          <pc:docMk/>
          <pc:sldMk cId="1649395810" sldId="574"/>
        </pc:sldMkLst>
        <pc:picChg chg="mod">
          <ac:chgData name="Badri, Sreenivas" userId="0b43dccd-042e-4be0-871d-afa1d90d6a2e" providerId="ADAL" clId="{5C30A04A-DE58-48DC-805D-BF6E1F8E1522}" dt="2025-10-22T17:44:06.285" v="93" actId="1076"/>
          <ac:picMkLst>
            <pc:docMk/>
            <pc:sldMk cId="1649395810" sldId="574"/>
            <ac:picMk id="13" creationId="{07D21904-11C0-A728-6DB0-13565EAB4A1A}"/>
          </ac:picMkLst>
        </pc:picChg>
      </pc:sldChg>
      <pc:sldMasterChg chg="del delSldLayout">
        <pc:chgData name="Badri, Sreenivas" userId="0b43dccd-042e-4be0-871d-afa1d90d6a2e" providerId="ADAL" clId="{5C30A04A-DE58-48DC-805D-BF6E1F8E1522}" dt="2025-10-22T17:40:54.722" v="79" actId="47"/>
        <pc:sldMasterMkLst>
          <pc:docMk/>
          <pc:sldMasterMk cId="3058975864" sldId="2147483648"/>
        </pc:sldMasterMkLst>
        <pc:sldLayoutChg chg="del">
          <pc:chgData name="Badri, Sreenivas" userId="0b43dccd-042e-4be0-871d-afa1d90d6a2e" providerId="ADAL" clId="{5C30A04A-DE58-48DC-805D-BF6E1F8E1522}" dt="2025-10-22T17:40:54.722" v="79" actId="47"/>
          <pc:sldLayoutMkLst>
            <pc:docMk/>
            <pc:sldMasterMk cId="3058975864" sldId="2147483648"/>
            <pc:sldLayoutMk cId="1574457150" sldId="2147483649"/>
          </pc:sldLayoutMkLst>
        </pc:sldLayoutChg>
        <pc:sldLayoutChg chg="del">
          <pc:chgData name="Badri, Sreenivas" userId="0b43dccd-042e-4be0-871d-afa1d90d6a2e" providerId="ADAL" clId="{5C30A04A-DE58-48DC-805D-BF6E1F8E1522}" dt="2025-10-22T17:40:54.722" v="79" actId="47"/>
          <pc:sldLayoutMkLst>
            <pc:docMk/>
            <pc:sldMasterMk cId="3058975864" sldId="2147483648"/>
            <pc:sldLayoutMk cId="2790084855" sldId="2147483650"/>
          </pc:sldLayoutMkLst>
        </pc:sldLayoutChg>
        <pc:sldLayoutChg chg="del">
          <pc:chgData name="Badri, Sreenivas" userId="0b43dccd-042e-4be0-871d-afa1d90d6a2e" providerId="ADAL" clId="{5C30A04A-DE58-48DC-805D-BF6E1F8E1522}" dt="2025-10-22T17:40:54.722" v="79" actId="47"/>
          <pc:sldLayoutMkLst>
            <pc:docMk/>
            <pc:sldMasterMk cId="3058975864" sldId="2147483648"/>
            <pc:sldLayoutMk cId="2925626588" sldId="2147483662"/>
          </pc:sldLayoutMkLst>
        </pc:sldLayoutChg>
      </pc:sldMasterChg>
    </pc:docChg>
  </pc:docChgLst>
  <pc:docChgLst>
    <pc:chgData name="Shen, Ming" userId="9af836a9-d3e7-46b6-b859-db5a4d447a12" providerId="ADAL" clId="{B0166084-D79C-4298-90F7-F4286ECFF411}"/>
    <pc:docChg chg="undo custSel addSld modSld modSection">
      <pc:chgData name="Shen, Ming" userId="9af836a9-d3e7-46b6-b859-db5a4d447a12" providerId="ADAL" clId="{B0166084-D79C-4298-90F7-F4286ECFF411}" dt="2025-10-21T14:51:48.464" v="61" actId="1076"/>
      <pc:docMkLst>
        <pc:docMk/>
      </pc:docMkLst>
      <pc:sldChg chg="modSp mod">
        <pc:chgData name="Shen, Ming" userId="9af836a9-d3e7-46b6-b859-db5a4d447a12" providerId="ADAL" clId="{B0166084-D79C-4298-90F7-F4286ECFF411}" dt="2025-10-21T14:19:28.568" v="10" actId="20577"/>
        <pc:sldMkLst>
          <pc:docMk/>
          <pc:sldMk cId="730603795" sldId="260"/>
        </pc:sldMkLst>
        <pc:spChg chg="mod">
          <ac:chgData name="Shen, Ming" userId="9af836a9-d3e7-46b6-b859-db5a4d447a12" providerId="ADAL" clId="{B0166084-D79C-4298-90F7-F4286ECFF411}" dt="2025-10-21T14:19:28.568" v="10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modSp mod">
        <pc:chgData name="Shen, Ming" userId="9af836a9-d3e7-46b6-b859-db5a4d447a12" providerId="ADAL" clId="{B0166084-D79C-4298-90F7-F4286ECFF411}" dt="2025-10-21T14:20:06.296" v="11" actId="20577"/>
        <pc:sldMkLst>
          <pc:docMk/>
          <pc:sldMk cId="1087970448" sldId="377"/>
        </pc:sldMkLst>
        <pc:spChg chg="mod">
          <ac:chgData name="Shen, Ming" userId="9af836a9-d3e7-46b6-b859-db5a4d447a12" providerId="ADAL" clId="{B0166084-D79C-4298-90F7-F4286ECFF411}" dt="2025-10-21T14:20:06.296" v="11" actId="20577"/>
          <ac:spMkLst>
            <pc:docMk/>
            <pc:sldMk cId="1087970448" sldId="377"/>
            <ac:spMk id="3" creationId="{00000000-0000-0000-0000-000000000000}"/>
          </ac:spMkLst>
        </pc:spChg>
      </pc:sldChg>
      <pc:sldChg chg="modSp mod">
        <pc:chgData name="Shen, Ming" userId="9af836a9-d3e7-46b6-b859-db5a4d447a12" providerId="ADAL" clId="{B0166084-D79C-4298-90F7-F4286ECFF411}" dt="2025-10-21T14:21:12.515" v="20" actId="20577"/>
        <pc:sldMkLst>
          <pc:docMk/>
          <pc:sldMk cId="2505493180" sldId="561"/>
        </pc:sldMkLst>
        <pc:spChg chg="mod">
          <ac:chgData name="Shen, Ming" userId="9af836a9-d3e7-46b6-b859-db5a4d447a12" providerId="ADAL" clId="{B0166084-D79C-4298-90F7-F4286ECFF411}" dt="2025-10-21T14:21:12.515" v="20" actId="20577"/>
          <ac:spMkLst>
            <pc:docMk/>
            <pc:sldMk cId="2505493180" sldId="561"/>
            <ac:spMk id="3" creationId="{00000000-0000-0000-0000-000000000000}"/>
          </ac:spMkLst>
        </pc:spChg>
      </pc:sldChg>
      <pc:sldChg chg="addSp delSp modSp mod">
        <pc:chgData name="Shen, Ming" userId="9af836a9-d3e7-46b6-b859-db5a4d447a12" providerId="ADAL" clId="{B0166084-D79C-4298-90F7-F4286ECFF411}" dt="2025-10-21T14:49:43.385" v="55" actId="1076"/>
        <pc:sldMkLst>
          <pc:docMk/>
          <pc:sldMk cId="567244850" sldId="563"/>
        </pc:sldMkLst>
        <pc:spChg chg="add del mod">
          <ac:chgData name="Shen, Ming" userId="9af836a9-d3e7-46b6-b859-db5a4d447a12" providerId="ADAL" clId="{B0166084-D79C-4298-90F7-F4286ECFF411}" dt="2025-10-21T14:32:32.038" v="22" actId="478"/>
          <ac:spMkLst>
            <pc:docMk/>
            <pc:sldMk cId="567244850" sldId="563"/>
            <ac:spMk id="5" creationId="{072DD8EA-8DD9-A17E-3961-08254FDFFE40}"/>
          </ac:spMkLst>
        </pc:spChg>
        <pc:spChg chg="add del mod">
          <ac:chgData name="Shen, Ming" userId="9af836a9-d3e7-46b6-b859-db5a4d447a12" providerId="ADAL" clId="{B0166084-D79C-4298-90F7-F4286ECFF411}" dt="2025-10-21T14:32:52.510" v="25" actId="22"/>
          <ac:spMkLst>
            <pc:docMk/>
            <pc:sldMk cId="567244850" sldId="563"/>
            <ac:spMk id="9" creationId="{7C410A47-CF4F-F24A-6D40-6E19BC01DBB3}"/>
          </ac:spMkLst>
        </pc:spChg>
        <pc:spChg chg="add del mod">
          <ac:chgData name="Shen, Ming" userId="9af836a9-d3e7-46b6-b859-db5a4d447a12" providerId="ADAL" clId="{B0166084-D79C-4298-90F7-F4286ECFF411}" dt="2025-10-21T14:37:23.809" v="36" actId="22"/>
          <ac:spMkLst>
            <pc:docMk/>
            <pc:sldMk cId="567244850" sldId="563"/>
            <ac:spMk id="13" creationId="{4D3BE11C-43F1-26D0-F4AE-A6A834DECEC7}"/>
          </ac:spMkLst>
        </pc:spChg>
        <pc:picChg chg="add del">
          <ac:chgData name="Shen, Ming" userId="9af836a9-d3e7-46b6-b859-db5a4d447a12" providerId="ADAL" clId="{B0166084-D79C-4298-90F7-F4286ECFF411}" dt="2025-10-21T14:32:36.119" v="24" actId="478"/>
          <ac:picMkLst>
            <pc:docMk/>
            <pc:sldMk cId="567244850" sldId="563"/>
            <ac:picMk id="6" creationId="{6BA13565-D7A4-F6F0-FE0F-BCFD7F3C864E}"/>
          </ac:picMkLst>
        </pc:picChg>
        <pc:picChg chg="del">
          <ac:chgData name="Shen, Ming" userId="9af836a9-d3e7-46b6-b859-db5a4d447a12" providerId="ADAL" clId="{B0166084-D79C-4298-90F7-F4286ECFF411}" dt="2025-10-21T14:32:33.795" v="23" actId="478"/>
          <ac:picMkLst>
            <pc:docMk/>
            <pc:sldMk cId="567244850" sldId="563"/>
            <ac:picMk id="8" creationId="{2E8A5425-1C5B-2F8C-A259-BBDD4D4BFD9A}"/>
          </ac:picMkLst>
        </pc:picChg>
        <pc:picChg chg="add del mod ord">
          <ac:chgData name="Shen, Ming" userId="9af836a9-d3e7-46b6-b859-db5a4d447a12" providerId="ADAL" clId="{B0166084-D79C-4298-90F7-F4286ECFF411}" dt="2025-10-21T14:37:20.472" v="35" actId="478"/>
          <ac:picMkLst>
            <pc:docMk/>
            <pc:sldMk cId="567244850" sldId="563"/>
            <ac:picMk id="11" creationId="{B91FC2CE-1494-C28D-A2ED-55144E087988}"/>
          </ac:picMkLst>
        </pc:picChg>
        <pc:picChg chg="add mod ord">
          <ac:chgData name="Shen, Ming" userId="9af836a9-d3e7-46b6-b859-db5a4d447a12" providerId="ADAL" clId="{B0166084-D79C-4298-90F7-F4286ECFF411}" dt="2025-10-21T14:49:43.385" v="55" actId="1076"/>
          <ac:picMkLst>
            <pc:docMk/>
            <pc:sldMk cId="567244850" sldId="563"/>
            <ac:picMk id="15" creationId="{1083B5C6-0421-078E-0B85-3CA5969B2995}"/>
          </ac:picMkLst>
        </pc:picChg>
      </pc:sldChg>
      <pc:sldChg chg="addSp delSp modSp mod">
        <pc:chgData name="Shen, Ming" userId="9af836a9-d3e7-46b6-b859-db5a4d447a12" providerId="ADAL" clId="{B0166084-D79C-4298-90F7-F4286ECFF411}" dt="2025-10-21T14:49:21.337" v="53" actId="1076"/>
        <pc:sldMkLst>
          <pc:docMk/>
          <pc:sldMk cId="2611419942" sldId="564"/>
        </pc:sldMkLst>
        <pc:spChg chg="add del mod">
          <ac:chgData name="Shen, Ming" userId="9af836a9-d3e7-46b6-b859-db5a4d447a12" providerId="ADAL" clId="{B0166084-D79C-4298-90F7-F4286ECFF411}" dt="2025-10-21T14:39:10.758" v="41" actId="22"/>
          <ac:spMkLst>
            <pc:docMk/>
            <pc:sldMk cId="2611419942" sldId="564"/>
            <ac:spMk id="5" creationId="{66C1A262-C35E-ECCC-89FF-8696C0A0A3A5}"/>
          </ac:spMkLst>
        </pc:spChg>
        <pc:picChg chg="del">
          <ac:chgData name="Shen, Ming" userId="9af836a9-d3e7-46b6-b859-db5a4d447a12" providerId="ADAL" clId="{B0166084-D79C-4298-90F7-F4286ECFF411}" dt="2025-10-21T14:39:07.197" v="40" actId="478"/>
          <ac:picMkLst>
            <pc:docMk/>
            <pc:sldMk cId="2611419942" sldId="564"/>
            <ac:picMk id="6" creationId="{6E3E76EC-AB6B-602A-B996-CE73C5A167DE}"/>
          </ac:picMkLst>
        </pc:picChg>
        <pc:picChg chg="add mod ord">
          <ac:chgData name="Shen, Ming" userId="9af836a9-d3e7-46b6-b859-db5a4d447a12" providerId="ADAL" clId="{B0166084-D79C-4298-90F7-F4286ECFF411}" dt="2025-10-21T14:49:21.337" v="53" actId="1076"/>
          <ac:picMkLst>
            <pc:docMk/>
            <pc:sldMk cId="2611419942" sldId="564"/>
            <ac:picMk id="8" creationId="{88C4F9A8-F325-B989-5719-6B76CA2E23C8}"/>
          </ac:picMkLst>
        </pc:picChg>
      </pc:sldChg>
      <pc:sldChg chg="addSp delSp modSp new mod">
        <pc:chgData name="Shen, Ming" userId="9af836a9-d3e7-46b6-b859-db5a4d447a12" providerId="ADAL" clId="{B0166084-D79C-4298-90F7-F4286ECFF411}" dt="2025-10-21T14:49:34.317" v="54" actId="1076"/>
        <pc:sldMkLst>
          <pc:docMk/>
          <pc:sldMk cId="2442530881" sldId="565"/>
        </pc:sldMkLst>
        <pc:spChg chg="mod">
          <ac:chgData name="Shen, Ming" userId="9af836a9-d3e7-46b6-b859-db5a4d447a12" providerId="ADAL" clId="{B0166084-D79C-4298-90F7-F4286ECFF411}" dt="2025-10-21T14:34:21.865" v="33"/>
          <ac:spMkLst>
            <pc:docMk/>
            <pc:sldMk cId="2442530881" sldId="565"/>
            <ac:spMk id="2" creationId="{51E728EB-7CA7-432C-B080-553ECCD28D8B}"/>
          </ac:spMkLst>
        </pc:spChg>
        <pc:spChg chg="del">
          <ac:chgData name="Shen, Ming" userId="9af836a9-d3e7-46b6-b859-db5a4d447a12" providerId="ADAL" clId="{B0166084-D79C-4298-90F7-F4286ECFF411}" dt="2025-10-21T14:36:02.664" v="34" actId="22"/>
          <ac:spMkLst>
            <pc:docMk/>
            <pc:sldMk cId="2442530881" sldId="565"/>
            <ac:spMk id="3" creationId="{98B93855-BCDB-A68B-787B-178F58B0902F}"/>
          </ac:spMkLst>
        </pc:spChg>
        <pc:picChg chg="add mod ord">
          <ac:chgData name="Shen, Ming" userId="9af836a9-d3e7-46b6-b859-db5a4d447a12" providerId="ADAL" clId="{B0166084-D79C-4298-90F7-F4286ECFF411}" dt="2025-10-21T14:49:34.317" v="54" actId="1076"/>
          <ac:picMkLst>
            <pc:docMk/>
            <pc:sldMk cId="2442530881" sldId="565"/>
            <ac:picMk id="6" creationId="{9D40AE8F-F844-59C0-0B92-B4A14660317A}"/>
          </ac:picMkLst>
        </pc:picChg>
      </pc:sldChg>
      <pc:sldChg chg="addSp delSp modSp new mod">
        <pc:chgData name="Shen, Ming" userId="9af836a9-d3e7-46b6-b859-db5a4d447a12" providerId="ADAL" clId="{B0166084-D79C-4298-90F7-F4286ECFF411}" dt="2025-10-21T14:49:16.091" v="52" actId="1076"/>
        <pc:sldMkLst>
          <pc:docMk/>
          <pc:sldMk cId="206651478" sldId="566"/>
        </pc:sldMkLst>
        <pc:spChg chg="mod">
          <ac:chgData name="Shen, Ming" userId="9af836a9-d3e7-46b6-b859-db5a4d447a12" providerId="ADAL" clId="{B0166084-D79C-4298-90F7-F4286ECFF411}" dt="2025-10-21T14:47:02.789" v="47" actId="14100"/>
          <ac:spMkLst>
            <pc:docMk/>
            <pc:sldMk cId="206651478" sldId="566"/>
            <ac:spMk id="2" creationId="{5D99B0B3-0FF0-1810-58D9-03D2181215AB}"/>
          </ac:spMkLst>
        </pc:spChg>
        <pc:spChg chg="del">
          <ac:chgData name="Shen, Ming" userId="9af836a9-d3e7-46b6-b859-db5a4d447a12" providerId="ADAL" clId="{B0166084-D79C-4298-90F7-F4286ECFF411}" dt="2025-10-21T14:48:57.207" v="48" actId="22"/>
          <ac:spMkLst>
            <pc:docMk/>
            <pc:sldMk cId="206651478" sldId="566"/>
            <ac:spMk id="3" creationId="{2418AB22-9DD6-F617-F7EC-FD918DC788FA}"/>
          </ac:spMkLst>
        </pc:spChg>
        <pc:picChg chg="add mod ord">
          <ac:chgData name="Shen, Ming" userId="9af836a9-d3e7-46b6-b859-db5a4d447a12" providerId="ADAL" clId="{B0166084-D79C-4298-90F7-F4286ECFF411}" dt="2025-10-21T14:49:16.091" v="52" actId="1076"/>
          <ac:picMkLst>
            <pc:docMk/>
            <pc:sldMk cId="206651478" sldId="566"/>
            <ac:picMk id="6" creationId="{E3285EC7-DAB8-A783-1CBD-E16321D519DB}"/>
          </ac:picMkLst>
        </pc:picChg>
      </pc:sldChg>
      <pc:sldChg chg="addSp delSp modSp new mod">
        <pc:chgData name="Shen, Ming" userId="9af836a9-d3e7-46b6-b859-db5a4d447a12" providerId="ADAL" clId="{B0166084-D79C-4298-90F7-F4286ECFF411}" dt="2025-10-21T14:51:48.464" v="61" actId="1076"/>
        <pc:sldMkLst>
          <pc:docMk/>
          <pc:sldMk cId="3977371047" sldId="567"/>
        </pc:sldMkLst>
        <pc:spChg chg="mod">
          <ac:chgData name="Shen, Ming" userId="9af836a9-d3e7-46b6-b859-db5a4d447a12" providerId="ADAL" clId="{B0166084-D79C-4298-90F7-F4286ECFF411}" dt="2025-10-21T14:51:38.084" v="59" actId="14100"/>
          <ac:spMkLst>
            <pc:docMk/>
            <pc:sldMk cId="3977371047" sldId="567"/>
            <ac:spMk id="2" creationId="{F70DE147-6DAD-8DDF-5F67-2852B9376A10}"/>
          </ac:spMkLst>
        </pc:spChg>
        <pc:spChg chg="del">
          <ac:chgData name="Shen, Ming" userId="9af836a9-d3e7-46b6-b859-db5a4d447a12" providerId="ADAL" clId="{B0166084-D79C-4298-90F7-F4286ECFF411}" dt="2025-10-21T14:51:23.516" v="57" actId="22"/>
          <ac:spMkLst>
            <pc:docMk/>
            <pc:sldMk cId="3977371047" sldId="567"/>
            <ac:spMk id="3" creationId="{8FB3448D-5E45-DCF3-4977-5EDCD44538A7}"/>
          </ac:spMkLst>
        </pc:spChg>
        <pc:picChg chg="add mod ord">
          <ac:chgData name="Shen, Ming" userId="9af836a9-d3e7-46b6-b859-db5a4d447a12" providerId="ADAL" clId="{B0166084-D79C-4298-90F7-F4286ECFF411}" dt="2025-10-21T14:51:48.464" v="61" actId="1076"/>
          <ac:picMkLst>
            <pc:docMk/>
            <pc:sldMk cId="3977371047" sldId="567"/>
            <ac:picMk id="6" creationId="{A4C925D1-A443-1158-C3A7-6E0C5C644DD8}"/>
          </ac:picMkLst>
        </pc:picChg>
      </pc:sldChg>
    </pc:docChg>
  </pc:docChgLst>
  <pc:docChgLst>
    <pc:chgData name="Krishna, Ashwini" userId="3d439a64-2c55-4874-8f6c-ebb442c93524" providerId="ADAL" clId="{B0ED65F1-AF6F-49BD-80FB-919DE11FF750}"/>
    <pc:docChg chg="undo custSel modSld">
      <pc:chgData name="Krishna, Ashwini" userId="3d439a64-2c55-4874-8f6c-ebb442c93524" providerId="ADAL" clId="{B0ED65F1-AF6F-49BD-80FB-919DE11FF750}" dt="2024-02-20T22:10:59.904" v="85" actId="20577"/>
      <pc:docMkLst>
        <pc:docMk/>
      </pc:docMkLst>
      <pc:sldChg chg="modSp mod">
        <pc:chgData name="Krishna, Ashwini" userId="3d439a64-2c55-4874-8f6c-ebb442c93524" providerId="ADAL" clId="{B0ED65F1-AF6F-49BD-80FB-919DE11FF750}" dt="2024-02-20T22:03:59.368" v="2" actId="20577"/>
        <pc:sldMkLst>
          <pc:docMk/>
          <pc:sldMk cId="730603795" sldId="260"/>
        </pc:sldMkLst>
      </pc:sldChg>
      <pc:sldChg chg="modSp mod">
        <pc:chgData name="Krishna, Ashwini" userId="3d439a64-2c55-4874-8f6c-ebb442c93524" providerId="ADAL" clId="{B0ED65F1-AF6F-49BD-80FB-919DE11FF750}" dt="2024-02-20T22:10:59.904" v="85" actId="20577"/>
        <pc:sldMkLst>
          <pc:docMk/>
          <pc:sldMk cId="1087970448" sldId="377"/>
        </pc:sldMkLst>
      </pc:sldChg>
      <pc:sldChg chg="modSp mod">
        <pc:chgData name="Krishna, Ashwini" userId="3d439a64-2c55-4874-8f6c-ebb442c93524" providerId="ADAL" clId="{B0ED65F1-AF6F-49BD-80FB-919DE11FF750}" dt="2024-02-20T22:09:33.527" v="73" actId="14100"/>
        <pc:sldMkLst>
          <pc:docMk/>
          <pc:sldMk cId="2505493180" sldId="561"/>
        </pc:sldMkLst>
      </pc:sldChg>
    </pc:docChg>
  </pc:docChgLst>
  <pc:docChgLst>
    <pc:chgData name="Sreenivas Badri" userId="0b43dccd-042e-4be0-871d-afa1d90d6a2e" providerId="ADAL" clId="{F5776CB7-2C78-4A59-8AB4-792095157598}"/>
    <pc:docChg chg="undo custSel addSld delSld modSld sldOrd modSection">
      <pc:chgData name="Sreenivas Badri" userId="0b43dccd-042e-4be0-871d-afa1d90d6a2e" providerId="ADAL" clId="{F5776CB7-2C78-4A59-8AB4-792095157598}" dt="2024-02-20T00:03:54.381" v="577" actId="47"/>
      <pc:docMkLst>
        <pc:docMk/>
      </pc:docMkLst>
      <pc:sldChg chg="addSp delSp modSp add del mod ord">
        <pc:chgData name="Sreenivas Badri" userId="0b43dccd-042e-4be0-871d-afa1d90d6a2e" providerId="ADAL" clId="{F5776CB7-2C78-4A59-8AB4-792095157598}" dt="2024-02-19T21:50:00.130" v="422" actId="14100"/>
        <pc:sldMkLst>
          <pc:docMk/>
          <pc:sldMk cId="730603795" sldId="260"/>
        </pc:sldMkLst>
      </pc:sldChg>
      <pc:sldChg chg="addSp delSp modSp mod">
        <pc:chgData name="Sreenivas Badri" userId="0b43dccd-042e-4be0-871d-afa1d90d6a2e" providerId="ADAL" clId="{F5776CB7-2C78-4A59-8AB4-792095157598}" dt="2024-02-19T22:07:00.800" v="576" actId="1076"/>
        <pc:sldMkLst>
          <pc:docMk/>
          <pc:sldMk cId="1087970448" sldId="377"/>
        </pc:sldMkLst>
      </pc:sldChg>
      <pc:sldChg chg="modSp del mod ord">
        <pc:chgData name="Sreenivas Badri" userId="0b43dccd-042e-4be0-871d-afa1d90d6a2e" providerId="ADAL" clId="{F5776CB7-2C78-4A59-8AB4-792095157598}" dt="2024-02-19T21:57:24.061" v="496" actId="47"/>
        <pc:sldMkLst>
          <pc:docMk/>
          <pc:sldMk cId="1509466584" sldId="559"/>
        </pc:sldMkLst>
      </pc:sldChg>
      <pc:sldChg chg="modSp add del mod">
        <pc:chgData name="Sreenivas Badri" userId="0b43dccd-042e-4be0-871d-afa1d90d6a2e" providerId="ADAL" clId="{F5776CB7-2C78-4A59-8AB4-792095157598}" dt="2024-02-20T00:03:54.381" v="577" actId="47"/>
        <pc:sldMkLst>
          <pc:docMk/>
          <pc:sldMk cId="3644704261" sldId="560"/>
        </pc:sldMkLst>
      </pc:sldChg>
      <pc:sldChg chg="modSp add mod">
        <pc:chgData name="Sreenivas Badri" userId="0b43dccd-042e-4be0-871d-afa1d90d6a2e" providerId="ADAL" clId="{F5776CB7-2C78-4A59-8AB4-792095157598}" dt="2024-02-19T21:59:49.247" v="562" actId="20577"/>
        <pc:sldMkLst>
          <pc:docMk/>
          <pc:sldMk cId="2505493180" sldId="561"/>
        </pc:sldMkLst>
      </pc:sldChg>
    </pc:docChg>
  </pc:docChgLst>
  <pc:docChgLst>
    <pc:chgData name="Krishna, Ashwini" userId="3d439a64-2c55-4874-8f6c-ebb442c93524" providerId="ADAL" clId="{F73F7034-1DAF-43E3-992C-094C6EAD355C}"/>
    <pc:docChg chg="undo custSel addSld delSld modSld addMainMaster delMainMaster modSection">
      <pc:chgData name="Krishna, Ashwini" userId="3d439a64-2c55-4874-8f6c-ebb442c93524" providerId="ADAL" clId="{F73F7034-1DAF-43E3-992C-094C6EAD355C}" dt="2024-02-16T23:26:09.022" v="2154" actId="12"/>
      <pc:docMkLst>
        <pc:docMk/>
      </pc:docMkLst>
      <pc:sldChg chg="addSp delSp modSp add del mod">
        <pc:chgData name="Krishna, Ashwini" userId="3d439a64-2c55-4874-8f6c-ebb442c93524" providerId="ADAL" clId="{F73F7034-1DAF-43E3-992C-094C6EAD355C}" dt="2024-02-16T23:26:09.022" v="2154" actId="12"/>
        <pc:sldMkLst>
          <pc:docMk/>
          <pc:sldMk cId="1087970448" sldId="377"/>
        </pc:sldMkLst>
      </pc:sldChg>
      <pc:sldChg chg="addSp delSp modSp add del mod">
        <pc:chgData name="Krishna, Ashwini" userId="3d439a64-2c55-4874-8f6c-ebb442c93524" providerId="ADAL" clId="{F73F7034-1DAF-43E3-992C-094C6EAD355C}" dt="2024-02-16T23:24:14.152" v="2152" actId="14100"/>
        <pc:sldMkLst>
          <pc:docMk/>
          <pc:sldMk cId="1509466584" sldId="559"/>
        </pc:sldMkLst>
      </pc:sldChg>
      <pc:sldChg chg="del">
        <pc:chgData name="Krishna, Ashwini" userId="3d439a64-2c55-4874-8f6c-ebb442c93524" providerId="ADAL" clId="{F73F7034-1DAF-43E3-992C-094C6EAD355C}" dt="2024-02-16T22:37:30.773" v="1822" actId="2696"/>
        <pc:sldMkLst>
          <pc:docMk/>
          <pc:sldMk cId="795018928" sldId="560"/>
        </pc:sldMkLst>
      </pc:sldChg>
      <pc:sldChg chg="del">
        <pc:chgData name="Krishna, Ashwini" userId="3d439a64-2c55-4874-8f6c-ebb442c93524" providerId="ADAL" clId="{F73F7034-1DAF-43E3-992C-094C6EAD355C}" dt="2024-02-16T22:37:25.772" v="1819" actId="2696"/>
        <pc:sldMkLst>
          <pc:docMk/>
          <pc:sldMk cId="2562635589" sldId="561"/>
        </pc:sldMkLst>
      </pc:sldChg>
      <pc:sldChg chg="del">
        <pc:chgData name="Krishna, Ashwini" userId="3d439a64-2c55-4874-8f6c-ebb442c93524" providerId="ADAL" clId="{F73F7034-1DAF-43E3-992C-094C6EAD355C}" dt="2024-02-16T22:37:29.354" v="1821" actId="2696"/>
        <pc:sldMkLst>
          <pc:docMk/>
          <pc:sldMk cId="2187746023" sldId="562"/>
        </pc:sldMkLst>
      </pc:sldChg>
      <pc:sldChg chg="del">
        <pc:chgData name="Krishna, Ashwini" userId="3d439a64-2c55-4874-8f6c-ebb442c93524" providerId="ADAL" clId="{F73F7034-1DAF-43E3-992C-094C6EAD355C}" dt="2024-02-16T22:37:27.652" v="1820" actId="2696"/>
        <pc:sldMkLst>
          <pc:docMk/>
          <pc:sldMk cId="4190427392" sldId="563"/>
        </pc:sldMkLst>
      </pc:sldChg>
      <pc:sldChg chg="del">
        <pc:chgData name="Krishna, Ashwini" userId="3d439a64-2c55-4874-8f6c-ebb442c93524" providerId="ADAL" clId="{F73F7034-1DAF-43E3-992C-094C6EAD355C}" dt="2024-02-16T22:37:32.177" v="1823" actId="2696"/>
        <pc:sldMkLst>
          <pc:docMk/>
          <pc:sldMk cId="29334200" sldId="564"/>
        </pc:sldMkLst>
      </pc:sldChg>
      <pc:sldChg chg="del">
        <pc:chgData name="Krishna, Ashwini" userId="3d439a64-2c55-4874-8f6c-ebb442c93524" providerId="ADAL" clId="{F73F7034-1DAF-43E3-992C-094C6EAD355C}" dt="2024-02-16T22:37:33.796" v="1824" actId="2696"/>
        <pc:sldMkLst>
          <pc:docMk/>
          <pc:sldMk cId="4187669336" sldId="565"/>
        </pc:sldMkLst>
      </pc:sldChg>
      <pc:sldChg chg="del">
        <pc:chgData name="Krishna, Ashwini" userId="3d439a64-2c55-4874-8f6c-ebb442c93524" providerId="ADAL" clId="{F73F7034-1DAF-43E3-992C-094C6EAD355C}" dt="2024-02-16T22:41:48.265" v="1863" actId="2696"/>
        <pc:sldMkLst>
          <pc:docMk/>
          <pc:sldMk cId="3475639056" sldId="566"/>
        </pc:sldMkLst>
      </pc:sldChg>
      <pc:sldChg chg="del">
        <pc:chgData name="Krishna, Ashwini" userId="3d439a64-2c55-4874-8f6c-ebb442c93524" providerId="ADAL" clId="{F73F7034-1DAF-43E3-992C-094C6EAD355C}" dt="2024-02-16T22:41:50.545" v="1864" actId="2696"/>
        <pc:sldMkLst>
          <pc:docMk/>
          <pc:sldMk cId="4105444583" sldId="567"/>
        </pc:sldMkLst>
      </pc:sldChg>
      <pc:sldMasterChg chg="add del addSldLayout delSldLayout">
        <pc:chgData name="Krishna, Ashwini" userId="3d439a64-2c55-4874-8f6c-ebb442c93524" providerId="ADAL" clId="{F73F7034-1DAF-43E3-992C-094C6EAD355C}" dt="2024-02-16T21:17:50.270" v="2" actId="2696"/>
        <pc:sldMasterMkLst>
          <pc:docMk/>
          <pc:sldMasterMk cId="3058975864" sldId="2147483648"/>
        </pc:sldMasterMkLst>
        <pc:sldLayoutChg chg="add del">
          <pc:chgData name="Krishna, Ashwini" userId="3d439a64-2c55-4874-8f6c-ebb442c93524" providerId="ADAL" clId="{F73F7034-1DAF-43E3-992C-094C6EAD355C}" dt="2024-02-16T21:17:50.270" v="2" actId="2696"/>
          <pc:sldLayoutMkLst>
            <pc:docMk/>
            <pc:sldMasterMk cId="3058975864" sldId="2147483648"/>
            <pc:sldLayoutMk cId="1574457150" sldId="2147483649"/>
          </pc:sldLayoutMkLst>
        </pc:sldLayoutChg>
        <pc:sldLayoutChg chg="add del">
          <pc:chgData name="Krishna, Ashwini" userId="3d439a64-2c55-4874-8f6c-ebb442c93524" providerId="ADAL" clId="{F73F7034-1DAF-43E3-992C-094C6EAD355C}" dt="2024-02-16T21:17:50.270" v="2" actId="2696"/>
          <pc:sldLayoutMkLst>
            <pc:docMk/>
            <pc:sldMasterMk cId="3058975864" sldId="2147483648"/>
            <pc:sldLayoutMk cId="2790084855" sldId="2147483650"/>
          </pc:sldLayoutMkLst>
        </pc:sldLayoutChg>
        <pc:sldLayoutChg chg="add del">
          <pc:chgData name="Krishna, Ashwini" userId="3d439a64-2c55-4874-8f6c-ebb442c93524" providerId="ADAL" clId="{F73F7034-1DAF-43E3-992C-094C6EAD355C}" dt="2024-02-16T21:17:50.270" v="2" actId="2696"/>
          <pc:sldLayoutMkLst>
            <pc:docMk/>
            <pc:sldMasterMk cId="3058975864" sldId="2147483648"/>
            <pc:sldLayoutMk cId="2925626588" sldId="2147483662"/>
          </pc:sldLayoutMkLst>
        </pc:sldLayoutChg>
      </pc:sldMasterChg>
    </pc:docChg>
  </pc:docChgLst>
  <pc:docChgLst>
    <pc:chgData name="Shen, Ming" userId="9af836a9-d3e7-46b6-b859-db5a4d447a12" providerId="ADAL" clId="{28D596D1-4032-47CB-AEF8-8C7D757A4305}"/>
    <pc:docChg chg="undo redo custSel addSld modSld sldOrd modSection">
      <pc:chgData name="Shen, Ming" userId="9af836a9-d3e7-46b6-b859-db5a4d447a12" providerId="ADAL" clId="{28D596D1-4032-47CB-AEF8-8C7D757A4305}" dt="2025-08-27T03:23:48.480" v="1262" actId="113"/>
      <pc:docMkLst>
        <pc:docMk/>
      </pc:docMkLst>
      <pc:sldChg chg="modSp mod">
        <pc:chgData name="Shen, Ming" userId="9af836a9-d3e7-46b6-b859-db5a4d447a12" providerId="ADAL" clId="{28D596D1-4032-47CB-AEF8-8C7D757A4305}" dt="2025-08-27T03:06:51.167" v="1092" actId="6549"/>
        <pc:sldMkLst>
          <pc:docMk/>
          <pc:sldMk cId="730603795" sldId="260"/>
        </pc:sldMkLst>
      </pc:sldChg>
      <pc:sldChg chg="addSp delSp modSp mod">
        <pc:chgData name="Shen, Ming" userId="9af836a9-d3e7-46b6-b859-db5a4d447a12" providerId="ADAL" clId="{28D596D1-4032-47CB-AEF8-8C7D757A4305}" dt="2025-08-27T03:23:48.480" v="1262" actId="113"/>
        <pc:sldMkLst>
          <pc:docMk/>
          <pc:sldMk cId="1087970448" sldId="377"/>
        </pc:sldMkLst>
      </pc:sldChg>
      <pc:sldChg chg="addSp delSp modSp mod ord">
        <pc:chgData name="Shen, Ming" userId="9af836a9-d3e7-46b6-b859-db5a4d447a12" providerId="ADAL" clId="{28D596D1-4032-47CB-AEF8-8C7D757A4305}" dt="2025-08-27T03:17:47.869" v="1245"/>
        <pc:sldMkLst>
          <pc:docMk/>
          <pc:sldMk cId="2505493180" sldId="561"/>
        </pc:sldMkLst>
      </pc:sldChg>
      <pc:sldChg chg="addSp delSp modSp new mod">
        <pc:chgData name="Shen, Ming" userId="9af836a9-d3e7-46b6-b859-db5a4d447a12" providerId="ADAL" clId="{28D596D1-4032-47CB-AEF8-8C7D757A4305}" dt="2025-08-18T16:11:12.537" v="1088" actId="14100"/>
        <pc:sldMkLst>
          <pc:docMk/>
          <pc:sldMk cId="1188595212" sldId="562"/>
        </pc:sldMkLst>
      </pc:sldChg>
      <pc:sldChg chg="addSp delSp modSp new mod">
        <pc:chgData name="Shen, Ming" userId="9af836a9-d3e7-46b6-b859-db5a4d447a12" providerId="ADAL" clId="{28D596D1-4032-47CB-AEF8-8C7D757A4305}" dt="2025-08-18T16:11:40.035" v="1090" actId="14100"/>
        <pc:sldMkLst>
          <pc:docMk/>
          <pc:sldMk cId="567244850" sldId="563"/>
        </pc:sldMkLst>
      </pc:sldChg>
      <pc:sldChg chg="addSp delSp modSp new mod">
        <pc:chgData name="Shen, Ming" userId="9af836a9-d3e7-46b6-b859-db5a4d447a12" providerId="ADAL" clId="{28D596D1-4032-47CB-AEF8-8C7D757A4305}" dt="2025-08-18T16:10:06.579" v="1083" actId="14100"/>
        <pc:sldMkLst>
          <pc:docMk/>
          <pc:sldMk cId="2611419942" sldId="56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8949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171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1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1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195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50">
                <a:solidFill>
                  <a:schemeClr val="tx2"/>
                </a:solidFill>
              </a:defRPr>
            </a:lvl3pPr>
            <a:lvl4pPr>
              <a:defRPr sz="1575">
                <a:solidFill>
                  <a:schemeClr val="tx2"/>
                </a:solidFill>
              </a:defRPr>
            </a:lvl4pPr>
            <a:lvl5pPr>
              <a:defRPr sz="15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432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1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174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8508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INTERNAL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330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2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6" y="6553201"/>
            <a:ext cx="707325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750" b="1" baseline="0" dirty="0">
                <a:solidFill>
                  <a:schemeClr val="tx2"/>
                </a:solidFill>
              </a:rPr>
              <a:t>PUBLIC</a:t>
            </a:r>
            <a:endParaRPr lang="en-US" sz="75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471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31472" y="2413338"/>
            <a:ext cx="601018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NOGRR245 (IBR 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/>
              </a:rPr>
              <a:t>Ride-Through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 - RIOO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Ming Shen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October 23, 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20FA3-72CB-57AD-5459-5EFDC080E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26789-803E-F20E-3C58-B3FE85FB3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NOGRR245 IBR Ride-Through - RIOO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D5DCED-CC44-8508-8269-051469CDF5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685800"/>
            <a:fld id="{1D93BD3E-1E9A-4970-A6F7-E7AC52762E0C}" type="slidenum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/>
              </a:rPr>
              <a:pPr defTabSz="685800"/>
              <a:t>2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FFEDA24-AB99-8B94-2482-A46F48A95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73394"/>
            <a:ext cx="8534400" cy="4955458"/>
          </a:xfrm>
        </p:spPr>
        <p:txBody>
          <a:bodyPr/>
          <a:lstStyle/>
          <a:p>
            <a:pPr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Requirements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Capture the ride-through capabilities based on the requirements identified in IEEE 2800-2022 standard for Interconnection and Interoperability of Inverter-Based Resources (IBRs).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RIOO Application changes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RIOO application is updated with 5 new panels for MPs to enter ride-through capabilities data, for IBRs.</a:t>
            </a:r>
          </a:p>
          <a:p>
            <a:pPr lvl="2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Frequency Ride-Through</a:t>
            </a:r>
          </a:p>
          <a:p>
            <a:pPr lvl="2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Voltage Ride-Through</a:t>
            </a:r>
          </a:p>
          <a:p>
            <a:pPr lvl="2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IEEE Ride-Through</a:t>
            </a:r>
          </a:p>
          <a:p>
            <a:pPr lvl="2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Ride-Through Exemption</a:t>
            </a:r>
          </a:p>
          <a:p>
            <a:pPr lvl="2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Ride-Through Extension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Exemption and Extension panels are view-only, for legacy resources (SGIA signed before 8/1/2024 ).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The changes will be implemented in both RIOO-IS and RIOO-RS.</a:t>
            </a:r>
          </a:p>
        </p:txBody>
      </p:sp>
    </p:spTree>
    <p:extLst>
      <p:ext uri="{BB962C8B-B14F-4D97-AF65-F5344CB8AC3E}">
        <p14:creationId xmlns:p14="http://schemas.microsoft.com/office/powerpoint/2010/main" val="1554441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5D0DA8-546F-3FB2-68B9-C7247DC0A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67476-3016-BD25-FD42-981B29A99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NOGRR245 IBR Ride-Through - RIOO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C2D4B2-9941-610B-8F73-515BA4B72C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685800"/>
            <a:fld id="{1D93BD3E-1E9A-4970-A6F7-E7AC52762E0C}" type="slidenum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/>
              </a:rPr>
              <a:pPr defTabSz="685800"/>
              <a:t>3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/>
            </a:endParaRPr>
          </a:p>
        </p:txBody>
      </p:sp>
      <p:pic>
        <p:nvPicPr>
          <p:cNvPr id="7" name="Content Placeholder 5">
            <a:extLst>
              <a:ext uri="{FF2B5EF4-FFF2-40B4-BE49-F238E27FC236}">
                <a16:creationId xmlns:a16="http://schemas.microsoft.com/office/drawing/2014/main" id="{090AC935-FDDA-673B-B830-FE9A2B7433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941439"/>
            <a:ext cx="8340213" cy="5262716"/>
          </a:xfrm>
        </p:spPr>
      </p:pic>
    </p:spTree>
    <p:extLst>
      <p:ext uri="{BB962C8B-B14F-4D97-AF65-F5344CB8AC3E}">
        <p14:creationId xmlns:p14="http://schemas.microsoft.com/office/powerpoint/2010/main" val="3814742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4B6567-8903-6A3D-C21B-32D496989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4D0D9-0ABC-7E56-9592-F856E3EDA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NOGRR245 IBR Ride-Through - RIOO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331C23-CA6F-C589-7F06-50F795630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685800"/>
            <a:fld id="{1D93BD3E-1E9A-4970-A6F7-E7AC52762E0C}" type="slidenum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/>
              </a:rPr>
              <a:pPr defTabSz="685800"/>
              <a:t>4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/>
            </a:endParaRPr>
          </a:p>
        </p:txBody>
      </p:sp>
      <p:pic>
        <p:nvPicPr>
          <p:cNvPr id="6" name="Content Placeholder 14">
            <a:extLst>
              <a:ext uri="{FF2B5EF4-FFF2-40B4-BE49-F238E27FC236}">
                <a16:creationId xmlns:a16="http://schemas.microsoft.com/office/drawing/2014/main" id="{067D7C96-E15A-8CC7-2452-5119461082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946354"/>
            <a:ext cx="8458200" cy="5287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39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7B79A-2766-5A39-3119-23177FD34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4673E-772C-6705-F052-CF616D7B2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NOGRR245 IBR Ride-Through - RIOO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832ADE-9347-8FD0-C274-F0A15501D9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685800"/>
            <a:fld id="{1D93BD3E-1E9A-4970-A6F7-E7AC52762E0C}" type="slidenum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/>
              </a:rPr>
              <a:pPr defTabSz="685800"/>
              <a:t>5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/>
            </a:endParaRPr>
          </a:p>
        </p:txBody>
      </p:sp>
      <p:pic>
        <p:nvPicPr>
          <p:cNvPr id="10" name="Content Placeholder 5">
            <a:extLst>
              <a:ext uri="{FF2B5EF4-FFF2-40B4-BE49-F238E27FC236}">
                <a16:creationId xmlns:a16="http://schemas.microsoft.com/office/drawing/2014/main" id="{1D17DBC3-FDCF-1BD0-2921-333881EAC1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982" y="902493"/>
            <a:ext cx="8967018" cy="5272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058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2B8DD-2C1A-C0BA-5279-F60D81A92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E7463-E817-A067-3A4A-4FC29486D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NOGRR245 IBR Ride-Through - RIOO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99D31D-737D-62C4-82F5-0A5792FD1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16" name="Content Placeholder 7">
            <a:extLst>
              <a:ext uri="{FF2B5EF4-FFF2-40B4-BE49-F238E27FC236}">
                <a16:creationId xmlns:a16="http://schemas.microsoft.com/office/drawing/2014/main" id="{4276D1B0-769C-14E7-324E-B9153EC975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762000"/>
            <a:ext cx="8389374" cy="5451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395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E48B6D-9EAA-443B-6803-EEDED7956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D263B-627A-B7C3-7D65-2202FC60E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NOGRR245 IBR Ride-Through - RIOO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1244FD-0016-5C5F-58A4-77F6969E0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13" name="Content Placeholder 5">
            <a:extLst>
              <a:ext uri="{FF2B5EF4-FFF2-40B4-BE49-F238E27FC236}">
                <a16:creationId xmlns:a16="http://schemas.microsoft.com/office/drawing/2014/main" id="{07D21904-11C0-A728-6DB0-13565EAB4A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900" y="943897"/>
            <a:ext cx="8458200" cy="5279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395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10812-104C-3EAE-F234-CF52FC4F3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3E688-35E7-3B5F-2B1B-4E891D350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NOGRR245 IBR Ride-Through - RIOO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5612CD-67B7-242A-9E5D-C7D1E7EF90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10" name="Content Placeholder 5">
            <a:extLst>
              <a:ext uri="{FF2B5EF4-FFF2-40B4-BE49-F238E27FC236}">
                <a16:creationId xmlns:a16="http://schemas.microsoft.com/office/drawing/2014/main" id="{FE76D3C2-7140-C8CD-465F-D1F0A8DFD6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1029544"/>
            <a:ext cx="8379542" cy="5154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27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148F9-1160-DAC3-05B1-D912DA3A9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7CA00-62EF-7FA1-8C94-F288E8BB1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NOGRR245 IBR Ride-Through - RIOO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5B523D-1A27-C68B-288C-F814F8CEDD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3CAD1F8-F628-19D3-A204-D71C149A8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26918"/>
            <a:ext cx="8534400" cy="5306596"/>
          </a:xfrm>
        </p:spPr>
        <p:txBody>
          <a:bodyPr/>
          <a:lstStyle/>
          <a:p>
            <a:pPr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Current Status and Release Timelines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Testing is in progress.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PROD release – end of October.</a:t>
            </a:r>
          </a:p>
          <a:p>
            <a:pPr marL="457200" lvl="1" indent="0">
              <a:lnSpc>
                <a:spcPct val="160000"/>
              </a:lnSpc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lnSpc>
                <a:spcPct val="160000"/>
              </a:lnSpc>
              <a:buNone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§"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§"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lnSpc>
                <a:spcPct val="160000"/>
              </a:lnSpc>
              <a:buNone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0">
              <a:lnSpc>
                <a:spcPct val="150000"/>
              </a:lnSpc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38553030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999AAC16EAB41985F08B9B30BD6F8" ma:contentTypeVersion="7" ma:contentTypeDescription="Create a new document." ma:contentTypeScope="" ma:versionID="f334b19ed6e11c8a018bfc43c5e9f5e2">
  <xsd:schema xmlns:xsd="http://www.w3.org/2001/XMLSchema" xmlns:xs="http://www.w3.org/2001/XMLSchema" xmlns:p="http://schemas.microsoft.com/office/2006/metadata/properties" xmlns:ns2="8d5ee879-813f-4fb9-b7c2-a59846c21aeb" targetNamespace="http://schemas.microsoft.com/office/2006/metadata/properties" ma:root="true" ma:fieldsID="6d0723ded436bfb6175ba8e1f6eccadf" ns2:_="">
    <xsd:import namespace="8d5ee879-813f-4fb9-b7c2-a59846c21aeb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Year" minOccurs="0"/>
                <xsd:element ref="ns2:MediaServiceMetadata" minOccurs="0"/>
                <xsd:element ref="ns2:MediaServiceFastMetadata" minOccurs="0"/>
                <xsd:element ref="ns2:Dimensions" minOccurs="0"/>
                <xsd:element ref="ns2:MediaServiceObjectDetectorVersions" minOccurs="0"/>
                <xsd:element ref="ns2:Mon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ee879-813f-4fb9-b7c2-a59846c21aeb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Confidential"/>
          <xsd:enumeration value="Public"/>
          <xsd:enumeration value="Internal"/>
          <xsd:enumeration value="Board of Directors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22"/>
          <xsd:enumeration value="2023"/>
          <xsd:enumeration value="2024"/>
          <xsd:enumeration value="202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Dimensions" ma:index="12" nillable="true" ma:displayName="Dimensions" ma:format="Dropdown" ma:internalName="Dimensions">
      <xsd:simpleType>
        <xsd:restriction base="dms:Choice">
          <xsd:enumeration value="Widescreen (16:9)"/>
          <xsd:enumeration value="Default Width"/>
          <xsd:enumeration value="HD"/>
        </xsd:restriction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onth" ma:index="14" nillable="true" ma:displayName="Month" ma:format="Dropdown" ma:internalName="Month">
      <xsd:simpleType>
        <xsd:restriction base="dms:Choice">
          <xsd:enumeration value="January"/>
          <xsd:enumeration value="February"/>
          <xsd:enumeration value="March"/>
          <xsd:enumeration value="April"/>
          <xsd:enumeration value="MAy"/>
          <xsd:enumeration value="June"/>
          <xsd:enumeration value="July"/>
          <xsd:enumeration value="August"/>
          <xsd:enumeration value="September"/>
          <xsd:enumeration value="October"/>
          <xsd:enumeration value="November"/>
          <xsd:enumeration value="December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8d5ee879-813f-4fb9-b7c2-a59846c21aeb" xsi:nil="true"/>
    <Audience xmlns="8d5ee879-813f-4fb9-b7c2-a59846c21aeb">Public</Audience>
    <Dimensions xmlns="8d5ee879-813f-4fb9-b7c2-a59846c21aeb">Default Width</Dimensions>
    <Month xmlns="8d5ee879-813f-4fb9-b7c2-a59846c21aeb" xsi:nil="true"/>
  </documentManagement>
</p:properties>
</file>

<file path=customXml/itemProps1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C255158-481A-4773-BAED-0B2ED91945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ee879-813f-4fb9-b7c2-a59846c21a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A526C54-2038-4DDB-9077-84C80FF069E0}">
  <ds:schemaRefs>
    <ds:schemaRef ds:uri="8d5ee879-813f-4fb9-b7c2-a59846c21aeb"/>
    <ds:schemaRef ds:uri="c34af464-7aa1-4edd-9be4-83dffc1cb92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10813</TotalTime>
  <Words>161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Wingdings</vt:lpstr>
      <vt:lpstr>1_Custom Design</vt:lpstr>
      <vt:lpstr>Custom Design</vt:lpstr>
      <vt:lpstr>1_Office Theme</vt:lpstr>
      <vt:lpstr>2_Custom Design</vt:lpstr>
      <vt:lpstr>2_Office Theme</vt:lpstr>
      <vt:lpstr>PowerPoint Presentation</vt:lpstr>
      <vt:lpstr>NOGRR245 IBR Ride-Through - RIOO</vt:lpstr>
      <vt:lpstr>NOGRR245 IBR Ride-Through - RIOO</vt:lpstr>
      <vt:lpstr>NOGRR245 IBR Ride-Through - RIOO</vt:lpstr>
      <vt:lpstr>NOGRR245 IBR Ride-Through - RIOO</vt:lpstr>
      <vt:lpstr>NOGRR245 IBR Ride-Through - RIOO</vt:lpstr>
      <vt:lpstr>NOGRR245 IBR Ride-Through - RIOO</vt:lpstr>
      <vt:lpstr>NOGRR245 IBR Ride-Through - RIOO</vt:lpstr>
      <vt:lpstr>NOGRR245 IBR Ride-Through - RIOO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39</cp:revision>
  <cp:lastPrinted>2017-10-10T21:31:05Z</cp:lastPrinted>
  <dcterms:created xsi:type="dcterms:W3CDTF">2016-01-21T15:20:31Z</dcterms:created>
  <dcterms:modified xsi:type="dcterms:W3CDTF">2025-10-22T17:44:35Z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0x0101006D0999AAC16EAB41985F08B9B30BD6F8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2023-06-12T14:23:41Z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2010146c-0011-47e0-87c0-aaebb2024fc3</vt:lpwstr>
  </property>
  <property fmtid="{D5CDD505-2E9C-101B-9397-08002B2CF9AE}" pid="9" name="MSIP_Label_7084cbda-52b8-46fb-a7b7-cb5bd465ed85_ContentBits">
    <vt:lpwstr>0</vt:lpwstr>
  </property>
</Properties>
</file>