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21"/>
  </p:notesMasterIdLst>
  <p:handoutMasterIdLst>
    <p:handoutMasterId r:id="rId22"/>
  </p:handoutMasterIdLst>
  <p:sldIdLst>
    <p:sldId id="260" r:id="rId6"/>
    <p:sldId id="372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  <p:sldId id="370" r:id="rId19"/>
    <p:sldId id="369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F02122-73B8-7571-F3DE-0DC353D82440}" name="Carswell, Cory" initials="CC" userId="S::Cory.Carswell@ercot.com::c63747d5-e4be-47e4-a834-0d38b13ff3ae" providerId="AD"/>
  <p188:author id="{DCE2E846-A41C-7095-E2BA-36D0669FFA49}" name="Drake, Gordon" initials="DG" userId="S::Gordon.Drake@ercot.com::d3aa080c-bd91-4052-98d6-063a86a83a9f" providerId="AD"/>
  <p188:author id="{3274B748-C2E2-CD1D-7097-BB267DC7B270}" name="Drake, Gordon" initials="DG" userId="S::gordon.drake@ercot.com::d3aa080c-bd91-4052-98d6-063a86a83a9f" providerId="AD"/>
  <p188:author id="{3A28CD78-C3BD-553F-EDD2-06EF5A4564FC}" name="Skiles, Matthew" initials="SM" userId="S::matthew.skiles@ercot.com::bb9b5f1e-7301-452e-a4f0-46a9b1f017c7" providerId="AD"/>
  <p188:author id="{C47093A1-EA94-3DBA-9F8A-473D71E0B634}" name="Chu, Zhengguo" initials="CZ" userId="S::Zhengguo.Chu@ercot.com::46b45079-141b-4798-8f61-111a7cd7aa1e" providerId="AD"/>
  <p188:author id="{083EE7A5-F305-92ED-6652-38FC9F8A4846}" name="Chu, Zhengguo" initials="CZ" userId="S::zhengguo.chu@ercot.com::46b45079-141b-4798-8f61-111a7cd7aa1e" providerId="AD"/>
  <p188:author id="{6B37E3C9-22D4-6B4E-DFF8-857158FA6333}" name="Carswell, Cory" initials="CC" userId="S::cory.carswell@ercot.com::c63747d5-e4be-47e4-a834-0d38b13ff3ae" providerId="AD"/>
  <p188:author id="{BDCE6EE9-1CA1-56CE-18BB-03C57A759C57}" name="Dave Maggio" initials="djm" userId="Dave Maggio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E3EB"/>
    <a:srgbClr val="E7F2F5"/>
    <a:srgbClr val="5B6770"/>
    <a:srgbClr val="F8A208"/>
    <a:srgbClr val="C68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F63FB7-5F4A-4FFE-2486-3332BE0251E6}" v="2" dt="2025-10-16T14:05:23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eeney, Carolyn" userId="cb463b47-21f8-4567-9420-a6855700ef3d" providerId="ADAL" clId="{507AF45E-468D-4594-8400-35AAA196DE4B}"/>
    <pc:docChg chg="undo redo custSel modSld">
      <pc:chgData name="Sweeney, Carolyn" userId="cb463b47-21f8-4567-9420-a6855700ef3d" providerId="ADAL" clId="{507AF45E-468D-4594-8400-35AAA196DE4B}" dt="2025-06-09T20:33:11.626" v="492" actId="13926"/>
      <pc:docMkLst>
        <pc:docMk/>
      </pc:docMkLst>
      <pc:sldChg chg="modSp mod">
        <pc:chgData name="Sweeney, Carolyn" userId="cb463b47-21f8-4567-9420-a6855700ef3d" providerId="ADAL" clId="{507AF45E-468D-4594-8400-35AAA196DE4B}" dt="2025-06-09T17:56:25.757" v="2" actId="20577"/>
        <pc:sldMkLst>
          <pc:docMk/>
          <pc:sldMk cId="730603795" sldId="260"/>
        </pc:sldMkLst>
      </pc:sldChg>
      <pc:sldChg chg="addSp delSp modSp mod">
        <pc:chgData name="Sweeney, Carolyn" userId="cb463b47-21f8-4567-9420-a6855700ef3d" providerId="ADAL" clId="{507AF45E-468D-4594-8400-35AAA196DE4B}" dt="2025-06-09T17:57:29.602" v="16" actId="20577"/>
        <pc:sldMkLst>
          <pc:docMk/>
          <pc:sldMk cId="1324424397" sldId="261"/>
        </pc:sldMkLst>
      </pc:sldChg>
      <pc:sldChg chg="addSp delSp modSp mod">
        <pc:chgData name="Sweeney, Carolyn" userId="cb463b47-21f8-4567-9420-a6855700ef3d" providerId="ADAL" clId="{507AF45E-468D-4594-8400-35AAA196DE4B}" dt="2025-06-09T18:15:44.394" v="276" actId="13926"/>
        <pc:sldMkLst>
          <pc:docMk/>
          <pc:sldMk cId="1095794504" sldId="277"/>
        </pc:sldMkLst>
      </pc:sldChg>
      <pc:sldChg chg="addSp delSp modSp mod">
        <pc:chgData name="Sweeney, Carolyn" userId="cb463b47-21f8-4567-9420-a6855700ef3d" providerId="ADAL" clId="{507AF45E-468D-4594-8400-35AAA196DE4B}" dt="2025-06-09T18:45:28.530" v="417" actId="13926"/>
        <pc:sldMkLst>
          <pc:docMk/>
          <pc:sldMk cId="1338195067" sldId="287"/>
        </pc:sldMkLst>
      </pc:sldChg>
      <pc:sldChg chg="addSp delSp modSp mod">
        <pc:chgData name="Sweeney, Carolyn" userId="cb463b47-21f8-4567-9420-a6855700ef3d" providerId="ADAL" clId="{507AF45E-468D-4594-8400-35AAA196DE4B}" dt="2025-06-09T18:44:01.405" v="401" actId="13926"/>
        <pc:sldMkLst>
          <pc:docMk/>
          <pc:sldMk cId="1756044365" sldId="296"/>
        </pc:sldMkLst>
      </pc:sldChg>
      <pc:sldChg chg="addSp delSp modSp mod">
        <pc:chgData name="Sweeney, Carolyn" userId="cb463b47-21f8-4567-9420-a6855700ef3d" providerId="ADAL" clId="{507AF45E-468D-4594-8400-35AAA196DE4B}" dt="2025-06-09T18:22:09.993" v="286" actId="13926"/>
        <pc:sldMkLst>
          <pc:docMk/>
          <pc:sldMk cId="2309081026" sldId="297"/>
        </pc:sldMkLst>
      </pc:sldChg>
      <pc:sldChg chg="addSp delSp modSp mod">
        <pc:chgData name="Sweeney, Carolyn" userId="cb463b47-21f8-4567-9420-a6855700ef3d" providerId="ADAL" clId="{507AF45E-468D-4594-8400-35AAA196DE4B}" dt="2025-06-09T19:02:08.938" v="453" actId="20577"/>
        <pc:sldMkLst>
          <pc:docMk/>
          <pc:sldMk cId="1495175290" sldId="352"/>
        </pc:sldMkLst>
      </pc:sldChg>
      <pc:sldChg chg="addSp delSp modSp mod">
        <pc:chgData name="Sweeney, Carolyn" userId="cb463b47-21f8-4567-9420-a6855700ef3d" providerId="ADAL" clId="{507AF45E-468D-4594-8400-35AAA196DE4B}" dt="2025-06-09T18:26:57.321" v="300" actId="20577"/>
        <pc:sldMkLst>
          <pc:docMk/>
          <pc:sldMk cId="587539909" sldId="353"/>
        </pc:sldMkLst>
      </pc:sldChg>
      <pc:sldChg chg="addSp delSp modSp mod">
        <pc:chgData name="Sweeney, Carolyn" userId="cb463b47-21f8-4567-9420-a6855700ef3d" providerId="ADAL" clId="{507AF45E-468D-4594-8400-35AAA196DE4B}" dt="2025-06-09T20:33:11.626" v="492" actId="13926"/>
        <pc:sldMkLst>
          <pc:docMk/>
          <pc:sldMk cId="874353533" sldId="354"/>
        </pc:sldMkLst>
      </pc:sldChg>
      <pc:sldChg chg="addSp delSp modSp mod">
        <pc:chgData name="Sweeney, Carolyn" userId="cb463b47-21f8-4567-9420-a6855700ef3d" providerId="ADAL" clId="{507AF45E-468D-4594-8400-35AAA196DE4B}" dt="2025-06-09T18:18:06.448" v="282" actId="13926"/>
        <pc:sldMkLst>
          <pc:docMk/>
          <pc:sldMk cId="1731488322" sldId="367"/>
        </pc:sldMkLst>
      </pc:sldChg>
      <pc:sldChg chg="addSp delSp modSp mod">
        <pc:chgData name="Sweeney, Carolyn" userId="cb463b47-21f8-4567-9420-a6855700ef3d" providerId="ADAL" clId="{507AF45E-468D-4594-8400-35AAA196DE4B}" dt="2025-06-09T18:13:09.312" v="257" actId="13926"/>
        <pc:sldMkLst>
          <pc:docMk/>
          <pc:sldMk cId="3306108906" sldId="368"/>
        </pc:sldMkLst>
      </pc:sldChg>
      <pc:sldChg chg="modSp mod">
        <pc:chgData name="Sweeney, Carolyn" userId="cb463b47-21f8-4567-9420-a6855700ef3d" providerId="ADAL" clId="{507AF45E-468D-4594-8400-35AAA196DE4B}" dt="2025-06-09T20:32:37.274" v="477"/>
        <pc:sldMkLst>
          <pc:docMk/>
          <pc:sldMk cId="1327399478" sldId="369"/>
        </pc:sldMkLst>
      </pc:sldChg>
      <pc:sldChg chg="modSp mod">
        <pc:chgData name="Sweeney, Carolyn" userId="cb463b47-21f8-4567-9420-a6855700ef3d" providerId="ADAL" clId="{507AF45E-468D-4594-8400-35AAA196DE4B}" dt="2025-06-09T20:32:25.975" v="475"/>
        <pc:sldMkLst>
          <pc:docMk/>
          <pc:sldMk cId="2576058586" sldId="370"/>
        </pc:sldMkLst>
      </pc:sldChg>
      <pc:sldChg chg="modSp mod">
        <pc:chgData name="Sweeney, Carolyn" userId="cb463b47-21f8-4567-9420-a6855700ef3d" providerId="ADAL" clId="{507AF45E-468D-4594-8400-35AAA196DE4B}" dt="2025-06-09T18:43:08.161" v="397" actId="122"/>
        <pc:sldMkLst>
          <pc:docMk/>
          <pc:sldMk cId="477996415" sldId="372"/>
        </pc:sldMkLst>
      </pc:sldChg>
    </pc:docChg>
  </pc:docChgLst>
  <pc:docChgLst>
    <pc:chgData name="Carswell, Cory" userId="S::cory.carswell@ercot.com::c63747d5-e4be-47e4-a834-0d38b13ff3ae" providerId="AD" clId="Web-{B36C5244-3163-449A-97BE-0A3AD813F09E}"/>
    <pc:docChg chg="modSld">
      <pc:chgData name="Carswell, Cory" userId="S::cory.carswell@ercot.com::c63747d5-e4be-47e4-a834-0d38b13ff3ae" providerId="AD" clId="Web-{B36C5244-3163-449A-97BE-0A3AD813F09E}" dt="2025-01-24T23:36:56.785" v="53"/>
      <pc:docMkLst>
        <pc:docMk/>
      </pc:docMkLst>
      <pc:sldChg chg="modSp">
        <pc:chgData name="Carswell, Cory" userId="S::cory.carswell@ercot.com::c63747d5-e4be-47e4-a834-0d38b13ff3ae" providerId="AD" clId="Web-{B36C5244-3163-449A-97BE-0A3AD813F09E}" dt="2025-01-24T23:36:56.785" v="53"/>
        <pc:sldMkLst>
          <pc:docMk/>
          <pc:sldMk cId="1327399478" sldId="369"/>
        </pc:sldMkLst>
      </pc:sldChg>
      <pc:sldChg chg="modSp">
        <pc:chgData name="Carswell, Cory" userId="S::cory.carswell@ercot.com::c63747d5-e4be-47e4-a834-0d38b13ff3ae" providerId="AD" clId="Web-{B36C5244-3163-449A-97BE-0A3AD813F09E}" dt="2025-01-24T23:36:43.551" v="27"/>
        <pc:sldMkLst>
          <pc:docMk/>
          <pc:sldMk cId="2576058586" sldId="370"/>
        </pc:sldMkLst>
      </pc:sldChg>
    </pc:docChg>
  </pc:docChgLst>
  <pc:docChgLst>
    <pc:chgData name="Petro, Nick" userId="S::robert.petro@ercot.com::f4669e5d-3df0-43f0-bbe8-5e3e7b0cdbca" providerId="AD" clId="Web-{FB544E98-B950-690D-8598-DC27A9B20994}"/>
    <pc:docChg chg="mod">
      <pc:chgData name="Petro, Nick" userId="S::robert.petro@ercot.com::f4669e5d-3df0-43f0-bbe8-5e3e7b0cdbca" providerId="AD" clId="Web-{FB544E98-B950-690D-8598-DC27A9B20994}" dt="2025-01-24T17:24:59.561" v="0" actId="33475"/>
      <pc:docMkLst>
        <pc:docMk/>
      </pc:docMkLst>
    </pc:docChg>
  </pc:docChgLst>
  <pc:docChgLst>
    <pc:chgData name="Drake, Gordon" userId="S::gordon.drake@ercot.com::d3aa080c-bd91-4052-98d6-063a86a83a9f" providerId="AD" clId="Web-{7997E9C6-D3E5-1DC4-C2DD-F9056ED6542A}"/>
    <pc:docChg chg="modSld">
      <pc:chgData name="Drake, Gordon" userId="S::gordon.drake@ercot.com::d3aa080c-bd91-4052-98d6-063a86a83a9f" providerId="AD" clId="Web-{7997E9C6-D3E5-1DC4-C2DD-F9056ED6542A}" dt="2025-02-25T16:20:01.399" v="127" actId="1076"/>
      <pc:docMkLst>
        <pc:docMk/>
      </pc:docMkLst>
      <pc:sldChg chg="modSp">
        <pc:chgData name="Drake, Gordon" userId="S::gordon.drake@ercot.com::d3aa080c-bd91-4052-98d6-063a86a83a9f" providerId="AD" clId="Web-{7997E9C6-D3E5-1DC4-C2DD-F9056ED6542A}" dt="2025-02-25T16:20:01.399" v="127" actId="1076"/>
        <pc:sldMkLst>
          <pc:docMk/>
          <pc:sldMk cId="3306108906" sldId="368"/>
        </pc:sldMkLst>
      </pc:sldChg>
    </pc:docChg>
  </pc:docChgLst>
  <pc:docChgLst>
    <pc:chgData name="Carswell, Cory" userId="c63747d5-e4be-47e4-a834-0d38b13ff3ae" providerId="ADAL" clId="{AADFA3E1-0C94-4997-B63E-52B472F9838D}"/>
    <pc:docChg chg="undo redo custSel modSld">
      <pc:chgData name="Carswell, Cory" userId="c63747d5-e4be-47e4-a834-0d38b13ff3ae" providerId="ADAL" clId="{AADFA3E1-0C94-4997-B63E-52B472F9838D}" dt="2025-01-29T16:30:33.202" v="753" actId="14826"/>
      <pc:docMkLst>
        <pc:docMk/>
      </pc:docMkLst>
      <pc:sldChg chg="modSp mod">
        <pc:chgData name="Carswell, Cory" userId="c63747d5-e4be-47e4-a834-0d38b13ff3ae" providerId="ADAL" clId="{AADFA3E1-0C94-4997-B63E-52B472F9838D}" dt="2025-01-24T17:19:17.642" v="737" actId="20577"/>
        <pc:sldMkLst>
          <pc:docMk/>
          <pc:sldMk cId="730603795" sldId="260"/>
        </pc:sldMkLst>
      </pc:sldChg>
      <pc:sldChg chg="modSp mod">
        <pc:chgData name="Carswell, Cory" userId="c63747d5-e4be-47e4-a834-0d38b13ff3ae" providerId="ADAL" clId="{AADFA3E1-0C94-4997-B63E-52B472F9838D}" dt="2025-01-29T16:23:52.098" v="741" actId="14826"/>
        <pc:sldMkLst>
          <pc:docMk/>
          <pc:sldMk cId="1324424397" sldId="261"/>
        </pc:sldMkLst>
      </pc:sldChg>
      <pc:sldChg chg="modSp mod">
        <pc:chgData name="Carswell, Cory" userId="c63747d5-e4be-47e4-a834-0d38b13ff3ae" providerId="ADAL" clId="{AADFA3E1-0C94-4997-B63E-52B472F9838D}" dt="2025-01-24T16:46:32.496" v="457" actId="13926"/>
        <pc:sldMkLst>
          <pc:docMk/>
          <pc:sldMk cId="2145432706" sldId="276"/>
        </pc:sldMkLst>
      </pc:sldChg>
      <pc:sldChg chg="modSp mod">
        <pc:chgData name="Carswell, Cory" userId="c63747d5-e4be-47e4-a834-0d38b13ff3ae" providerId="ADAL" clId="{AADFA3E1-0C94-4997-B63E-52B472F9838D}" dt="2025-01-29T16:25:43.969" v="747" actId="14826"/>
        <pc:sldMkLst>
          <pc:docMk/>
          <pc:sldMk cId="1095794504" sldId="277"/>
        </pc:sldMkLst>
      </pc:sldChg>
      <pc:sldChg chg="modSp mod">
        <pc:chgData name="Carswell, Cory" userId="c63747d5-e4be-47e4-a834-0d38b13ff3ae" providerId="ADAL" clId="{AADFA3E1-0C94-4997-B63E-52B472F9838D}" dt="2025-01-24T17:18:56.616" v="727" actId="14826"/>
        <pc:sldMkLst>
          <pc:docMk/>
          <pc:sldMk cId="1338195067" sldId="287"/>
        </pc:sldMkLst>
      </pc:sldChg>
      <pc:sldChg chg="modSp mod">
        <pc:chgData name="Carswell, Cory" userId="c63747d5-e4be-47e4-a834-0d38b13ff3ae" providerId="ADAL" clId="{AADFA3E1-0C94-4997-B63E-52B472F9838D}" dt="2025-01-24T16:43:44.320" v="439" actId="13926"/>
        <pc:sldMkLst>
          <pc:docMk/>
          <pc:sldMk cId="1756044365" sldId="296"/>
        </pc:sldMkLst>
      </pc:sldChg>
      <pc:sldChg chg="modSp mod">
        <pc:chgData name="Carswell, Cory" userId="c63747d5-e4be-47e4-a834-0d38b13ff3ae" providerId="ADAL" clId="{AADFA3E1-0C94-4997-B63E-52B472F9838D}" dt="2025-01-29T16:30:33.202" v="753" actId="14826"/>
        <pc:sldMkLst>
          <pc:docMk/>
          <pc:sldMk cId="2309081026" sldId="297"/>
        </pc:sldMkLst>
      </pc:sldChg>
      <pc:sldChg chg="modSp mod">
        <pc:chgData name="Carswell, Cory" userId="c63747d5-e4be-47e4-a834-0d38b13ff3ae" providerId="ADAL" clId="{AADFA3E1-0C94-4997-B63E-52B472F9838D}" dt="2025-01-29T16:26:08.830" v="748" actId="14826"/>
        <pc:sldMkLst>
          <pc:docMk/>
          <pc:sldMk cId="1495175290" sldId="352"/>
        </pc:sldMkLst>
      </pc:sldChg>
      <pc:sldChg chg="modSp mod">
        <pc:chgData name="Carswell, Cory" userId="c63747d5-e4be-47e4-a834-0d38b13ff3ae" providerId="ADAL" clId="{AADFA3E1-0C94-4997-B63E-52B472F9838D}" dt="2025-01-24T17:14:22.239" v="726" actId="13926"/>
        <pc:sldMkLst>
          <pc:docMk/>
          <pc:sldMk cId="587539909" sldId="353"/>
        </pc:sldMkLst>
      </pc:sldChg>
      <pc:sldChg chg="modSp mod">
        <pc:chgData name="Carswell, Cory" userId="c63747d5-e4be-47e4-a834-0d38b13ff3ae" providerId="ADAL" clId="{AADFA3E1-0C94-4997-B63E-52B472F9838D}" dt="2025-01-24T16:57:00.984" v="610" actId="13926"/>
        <pc:sldMkLst>
          <pc:docMk/>
          <pc:sldMk cId="874353533" sldId="354"/>
        </pc:sldMkLst>
      </pc:sldChg>
      <pc:sldChg chg="addSp delSp modSp mod">
        <pc:chgData name="Carswell, Cory" userId="c63747d5-e4be-47e4-a834-0d38b13ff3ae" providerId="ADAL" clId="{AADFA3E1-0C94-4997-B63E-52B472F9838D}" dt="2025-01-24T03:38:23.550" v="264" actId="20577"/>
        <pc:sldMkLst>
          <pc:docMk/>
          <pc:sldMk cId="2492350086" sldId="355"/>
        </pc:sldMkLst>
      </pc:sldChg>
      <pc:sldChg chg="modSp mod">
        <pc:chgData name="Carswell, Cory" userId="c63747d5-e4be-47e4-a834-0d38b13ff3ae" providerId="ADAL" clId="{AADFA3E1-0C94-4997-B63E-52B472F9838D}" dt="2025-01-29T16:27:18.375" v="752" actId="14826"/>
        <pc:sldMkLst>
          <pc:docMk/>
          <pc:sldMk cId="1731488322" sldId="367"/>
        </pc:sldMkLst>
      </pc:sldChg>
      <pc:sldChg chg="modSp mod">
        <pc:chgData name="Carswell, Cory" userId="c63747d5-e4be-47e4-a834-0d38b13ff3ae" providerId="ADAL" clId="{AADFA3E1-0C94-4997-B63E-52B472F9838D}" dt="2025-01-29T16:24:56.995" v="744" actId="14826"/>
        <pc:sldMkLst>
          <pc:docMk/>
          <pc:sldMk cId="3306108906" sldId="368"/>
        </pc:sldMkLst>
      </pc:sldChg>
      <pc:sldChg chg="modSp mod">
        <pc:chgData name="Carswell, Cory" userId="c63747d5-e4be-47e4-a834-0d38b13ff3ae" providerId="ADAL" clId="{AADFA3E1-0C94-4997-B63E-52B472F9838D}" dt="2025-01-24T17:08:46.999" v="716" actId="13926"/>
        <pc:sldMkLst>
          <pc:docMk/>
          <pc:sldMk cId="1327399478" sldId="369"/>
        </pc:sldMkLst>
      </pc:sldChg>
      <pc:sldChg chg="modSp mod">
        <pc:chgData name="Carswell, Cory" userId="c63747d5-e4be-47e4-a834-0d38b13ff3ae" providerId="ADAL" clId="{AADFA3E1-0C94-4997-B63E-52B472F9838D}" dt="2025-01-24T17:07:09.419" v="662" actId="122"/>
        <pc:sldMkLst>
          <pc:docMk/>
          <pc:sldMk cId="2576058586" sldId="370"/>
        </pc:sldMkLst>
      </pc:sldChg>
    </pc:docChg>
  </pc:docChgLst>
  <pc:docChgLst>
    <pc:chgData name="Skiles, Matthew" userId="bb9b5f1e-7301-452e-a4f0-46a9b1f017c7" providerId="ADAL" clId="{A47518A7-3EDA-4BED-A6AB-E6459964C597}"/>
    <pc:docChg chg="undo custSel modSld">
      <pc:chgData name="Skiles, Matthew" userId="bb9b5f1e-7301-452e-a4f0-46a9b1f017c7" providerId="ADAL" clId="{A47518A7-3EDA-4BED-A6AB-E6459964C597}" dt="2025-07-07T18:31:03.432" v="422" actId="20577"/>
      <pc:docMkLst>
        <pc:docMk/>
      </pc:docMkLst>
      <pc:sldChg chg="modSp mod">
        <pc:chgData name="Skiles, Matthew" userId="bb9b5f1e-7301-452e-a4f0-46a9b1f017c7" providerId="ADAL" clId="{A47518A7-3EDA-4BED-A6AB-E6459964C597}" dt="2025-07-07T18:31:03.432" v="422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A47518A7-3EDA-4BED-A6AB-E6459964C597}" dt="2025-07-07T17:52:51.064" v="24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A47518A7-3EDA-4BED-A6AB-E6459964C597}" dt="2025-07-07T18:13:04.859" v="244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A47518A7-3EDA-4BED-A6AB-E6459964C597}" dt="2025-07-07T17:56:00.382" v="104" actId="20577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A47518A7-3EDA-4BED-A6AB-E6459964C597}" dt="2025-07-07T18:14:05.662" v="280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A47518A7-3EDA-4BED-A6AB-E6459964C597}" dt="2025-07-07T18:09:09.796" v="165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A47518A7-3EDA-4BED-A6AB-E6459964C597}" dt="2025-07-07T18:11:56.321" v="211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A47518A7-3EDA-4BED-A6AB-E6459964C597}" dt="2025-07-07T18:06:05.489" v="120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A47518A7-3EDA-4BED-A6AB-E6459964C597}" dt="2025-07-07T18:15:40.051" v="315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A47518A7-3EDA-4BED-A6AB-E6459964C597}" dt="2025-07-07T18:18:05.425" v="394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A47518A7-3EDA-4BED-A6AB-E6459964C597}" dt="2025-07-07T18:07:59.674" v="147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A47518A7-3EDA-4BED-A6AB-E6459964C597}" dt="2025-07-07T17:54:22.292" v="68" actId="1076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A47518A7-3EDA-4BED-A6AB-E6459964C597}" dt="2025-07-07T18:30:33.414" v="415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A47518A7-3EDA-4BED-A6AB-E6459964C597}" dt="2025-07-07T18:30:07.183" v="411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A47518A7-3EDA-4BED-A6AB-E6459964C597}" dt="2025-07-07T17:51:42.825" v="2" actId="1076"/>
        <pc:sldMkLst>
          <pc:docMk/>
          <pc:sldMk cId="477996415" sldId="372"/>
        </pc:sldMkLst>
      </pc:sldChg>
    </pc:docChg>
  </pc:docChgLst>
  <pc:docChgLst>
    <pc:chgData name="Skiles, Matthew" userId="S::matthew.skiles@ercot.com::bb9b5f1e-7301-452e-a4f0-46a9b1f017c7" providerId="AD" clId="Web-{601CD651-E9CD-BC76-47C7-90ED560F3640}"/>
    <pc:docChg chg="mod modSld">
      <pc:chgData name="Skiles, Matthew" userId="S::matthew.skiles@ercot.com::bb9b5f1e-7301-452e-a4f0-46a9b1f017c7" providerId="AD" clId="Web-{601CD651-E9CD-BC76-47C7-90ED560F3640}" dt="2025-10-13T21:36:05.832" v="35"/>
      <pc:docMkLst>
        <pc:docMk/>
      </pc:docMkLst>
      <pc:sldChg chg="modSp modCm">
        <pc:chgData name="Skiles, Matthew" userId="S::matthew.skiles@ercot.com::bb9b5f1e-7301-452e-a4f0-46a9b1f017c7" providerId="AD" clId="Web-{601CD651-E9CD-BC76-47C7-90ED560F3640}" dt="2025-10-13T21:36:02.910" v="34" actId="20577"/>
        <pc:sldMkLst>
          <pc:docMk/>
          <pc:sldMk cId="2145432706" sldId="276"/>
        </pc:sldMkLst>
        <pc:spChg chg="mod">
          <ac:chgData name="Skiles, Matthew" userId="S::matthew.skiles@ercot.com::bb9b5f1e-7301-452e-a4f0-46a9b1f017c7" providerId="AD" clId="Web-{601CD651-E9CD-BC76-47C7-90ED560F3640}" dt="2025-10-13T21:32:26.035" v="8" actId="20577"/>
          <ac:spMkLst>
            <pc:docMk/>
            <pc:sldMk cId="2145432706" sldId="276"/>
            <ac:spMk id="2" creationId="{00000000-0000-0000-0000-000000000000}"/>
          </ac:spMkLst>
        </pc:spChg>
        <pc:spChg chg="mod">
          <ac:chgData name="Skiles, Matthew" userId="S::matthew.skiles@ercot.com::bb9b5f1e-7301-452e-a4f0-46a9b1f017c7" providerId="AD" clId="Web-{601CD651-E9CD-BC76-47C7-90ED560F3640}" dt="2025-10-13T21:36:02.910" v="34" actId="20577"/>
          <ac:spMkLst>
            <pc:docMk/>
            <pc:sldMk cId="2145432706" sldId="27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kiles, Matthew" userId="S::matthew.skiles@ercot.com::bb9b5f1e-7301-452e-a4f0-46a9b1f017c7" providerId="AD" clId="Web-{601CD651-E9CD-BC76-47C7-90ED560F3640}" dt="2025-10-13T21:35:15.520" v="33" actId="20577"/>
              <pc2:cmMkLst xmlns:pc2="http://schemas.microsoft.com/office/powerpoint/2019/9/main/command">
                <pc:docMk/>
                <pc:sldMk cId="2145432706" sldId="276"/>
                <pc2:cmMk id="{3E0FDA02-838A-4BAF-9C71-09F981FB5786}"/>
              </pc2:cmMkLst>
            </pc226:cmChg>
          </p:ext>
        </pc:extLst>
      </pc:sldChg>
    </pc:docChg>
  </pc:docChgLst>
  <pc:docChgLst>
    <pc:chgData name="Skiles, Matthew" userId="bb9b5f1e-7301-452e-a4f0-46a9b1f017c7" providerId="ADAL" clId="{8489E3DD-54FE-41A4-BDD8-3E4E6A77A8F2}"/>
    <pc:docChg chg="undo custSel modSld">
      <pc:chgData name="Skiles, Matthew" userId="bb9b5f1e-7301-452e-a4f0-46a9b1f017c7" providerId="ADAL" clId="{8489E3DD-54FE-41A4-BDD8-3E4E6A77A8F2}" dt="2025-10-07T16:06:21.040" v="407" actId="20577"/>
      <pc:docMkLst>
        <pc:docMk/>
      </pc:docMkLst>
      <pc:sldChg chg="modSp mod">
        <pc:chgData name="Skiles, Matthew" userId="bb9b5f1e-7301-452e-a4f0-46a9b1f017c7" providerId="ADAL" clId="{8489E3DD-54FE-41A4-BDD8-3E4E6A77A8F2}" dt="2025-10-07T15:17:09.033" v="8" actId="20577"/>
        <pc:sldMkLst>
          <pc:docMk/>
          <pc:sldMk cId="730603795" sldId="260"/>
        </pc:sldMkLst>
        <pc:spChg chg="mod">
          <ac:chgData name="Skiles, Matthew" userId="bb9b5f1e-7301-452e-a4f0-46a9b1f017c7" providerId="ADAL" clId="{8489E3DD-54FE-41A4-BDD8-3E4E6A77A8F2}" dt="2025-10-07T15:17:09.033" v="8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89E3DD-54FE-41A4-BDD8-3E4E6A77A8F2}" dt="2025-10-07T15:19:47.382" v="36" actId="20577"/>
        <pc:sldMkLst>
          <pc:docMk/>
          <pc:sldMk cId="1324424397" sldId="261"/>
        </pc:sldMkLst>
        <pc:spChg chg="mod">
          <ac:chgData name="Skiles, Matthew" userId="bb9b5f1e-7301-452e-a4f0-46a9b1f017c7" providerId="ADAL" clId="{8489E3DD-54FE-41A4-BDD8-3E4E6A77A8F2}" dt="2025-10-07T15:19:47.382" v="36" actId="20577"/>
          <ac:spMkLst>
            <pc:docMk/>
            <pc:sldMk cId="1324424397" sldId="261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89E3DD-54FE-41A4-BDD8-3E4E6A77A8F2}" dt="2025-10-07T15:19:15.342" v="18" actId="1076"/>
          <ac:picMkLst>
            <pc:docMk/>
            <pc:sldMk cId="1324424397" sldId="261"/>
            <ac:picMk id="5" creationId="{86AF1532-601A-D975-31DA-3F99197A7A4C}"/>
          </ac:picMkLst>
        </pc:picChg>
      </pc:sldChg>
      <pc:sldChg chg="modSp mod">
        <pc:chgData name="Skiles, Matthew" userId="bb9b5f1e-7301-452e-a4f0-46a9b1f017c7" providerId="ADAL" clId="{8489E3DD-54FE-41A4-BDD8-3E4E6A77A8F2}" dt="2025-10-07T15:32:35.859" v="247" actId="20577"/>
        <pc:sldMkLst>
          <pc:docMk/>
          <pc:sldMk cId="2145432706" sldId="276"/>
        </pc:sldMkLst>
        <pc:spChg chg="mod">
          <ac:chgData name="Skiles, Matthew" userId="bb9b5f1e-7301-452e-a4f0-46a9b1f017c7" providerId="ADAL" clId="{8489E3DD-54FE-41A4-BDD8-3E4E6A77A8F2}" dt="2025-10-07T15:32:35.859" v="24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addSp delSp modSp mod">
        <pc:chgData name="Skiles, Matthew" userId="bb9b5f1e-7301-452e-a4f0-46a9b1f017c7" providerId="ADAL" clId="{8489E3DD-54FE-41A4-BDD8-3E4E6A77A8F2}" dt="2025-10-07T15:23:31.209" v="94" actId="20577"/>
        <pc:sldMkLst>
          <pc:docMk/>
          <pc:sldMk cId="1095794504" sldId="277"/>
        </pc:sldMkLst>
        <pc:spChg chg="mod">
          <ac:chgData name="Skiles, Matthew" userId="bb9b5f1e-7301-452e-a4f0-46a9b1f017c7" providerId="ADAL" clId="{8489E3DD-54FE-41A4-BDD8-3E4E6A77A8F2}" dt="2025-10-07T15:23:31.209" v="94" actId="20577"/>
          <ac:spMkLst>
            <pc:docMk/>
            <pc:sldMk cId="1095794504" sldId="277"/>
            <ac:spMk id="7" creationId="{8DE3848D-F869-4A14-B867-268DDF4A2C73}"/>
          </ac:spMkLst>
        </pc:spChg>
        <pc:picChg chg="add mod">
          <ac:chgData name="Skiles, Matthew" userId="bb9b5f1e-7301-452e-a4f0-46a9b1f017c7" providerId="ADAL" clId="{8489E3DD-54FE-41A4-BDD8-3E4E6A77A8F2}" dt="2025-10-07T15:22:36.445" v="80" actId="1076"/>
          <ac:picMkLst>
            <pc:docMk/>
            <pc:sldMk cId="1095794504" sldId="277"/>
            <ac:picMk id="5" creationId="{5BF1B832-8B8F-830C-C9AC-16366A9ABA67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34:41.973" v="292" actId="1076"/>
        <pc:sldMkLst>
          <pc:docMk/>
          <pc:sldMk cId="1338195067" sldId="287"/>
        </pc:sldMkLst>
        <pc:spChg chg="mod">
          <ac:chgData name="Skiles, Matthew" userId="bb9b5f1e-7301-452e-a4f0-46a9b1f017c7" providerId="ADAL" clId="{8489E3DD-54FE-41A4-BDD8-3E4E6A77A8F2}" dt="2025-10-07T15:33:48.476" v="280" actId="20577"/>
          <ac:spMkLst>
            <pc:docMk/>
            <pc:sldMk cId="1338195067" sldId="287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89E3DD-54FE-41A4-BDD8-3E4E6A77A8F2}" dt="2025-10-07T15:34:41.973" v="292" actId="1076"/>
          <ac:picMkLst>
            <pc:docMk/>
            <pc:sldMk cId="1338195067" sldId="287"/>
            <ac:picMk id="10" creationId="{EF67B4D5-C1D7-2DE4-3DCB-30496E8E144B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28:49.909" v="181" actId="20577"/>
        <pc:sldMkLst>
          <pc:docMk/>
          <pc:sldMk cId="1756044365" sldId="296"/>
        </pc:sldMkLst>
        <pc:spChg chg="mod">
          <ac:chgData name="Skiles, Matthew" userId="bb9b5f1e-7301-452e-a4f0-46a9b1f017c7" providerId="ADAL" clId="{8489E3DD-54FE-41A4-BDD8-3E4E6A77A8F2}" dt="2025-10-07T15:28:49.909" v="181" actId="20577"/>
          <ac:spMkLst>
            <pc:docMk/>
            <pc:sldMk cId="1756044365" sldId="296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89E3DD-54FE-41A4-BDD8-3E4E6A77A8F2}" dt="2025-10-07T15:28:29.548" v="169" actId="962"/>
          <ac:picMkLst>
            <pc:docMk/>
            <pc:sldMk cId="1756044365" sldId="296"/>
            <ac:picMk id="6" creationId="{62702CCA-BD23-1486-E574-C501DA33F081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31:41.211" v="216" actId="20577"/>
        <pc:sldMkLst>
          <pc:docMk/>
          <pc:sldMk cId="2309081026" sldId="297"/>
        </pc:sldMkLst>
        <pc:spChg chg="mod">
          <ac:chgData name="Skiles, Matthew" userId="bb9b5f1e-7301-452e-a4f0-46a9b1f017c7" providerId="ADAL" clId="{8489E3DD-54FE-41A4-BDD8-3E4E6A77A8F2}" dt="2025-10-07T15:31:41.211" v="216" actId="20577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Skiles, Matthew" userId="bb9b5f1e-7301-452e-a4f0-46a9b1f017c7" providerId="ADAL" clId="{8489E3DD-54FE-41A4-BDD8-3E4E6A77A8F2}" dt="2025-10-07T15:30:13.900" v="205" actId="1076"/>
          <ac:spMkLst>
            <pc:docMk/>
            <pc:sldMk cId="2309081026" sldId="297"/>
            <ac:spMk id="7" creationId="{259C8F87-39A7-4E77-B01A-BFE5616552CF}"/>
          </ac:spMkLst>
        </pc:spChg>
        <pc:spChg chg="mod">
          <ac:chgData name="Skiles, Matthew" userId="bb9b5f1e-7301-452e-a4f0-46a9b1f017c7" providerId="ADAL" clId="{8489E3DD-54FE-41A4-BDD8-3E4E6A77A8F2}" dt="2025-10-07T15:30:09.710" v="204" actId="1076"/>
          <ac:spMkLst>
            <pc:docMk/>
            <pc:sldMk cId="2309081026" sldId="297"/>
            <ac:spMk id="14" creationId="{4B1E2F86-74F3-496A-A8DF-8166E77102C4}"/>
          </ac:spMkLst>
        </pc:spChg>
        <pc:picChg chg="add mod ord">
          <ac:chgData name="Skiles, Matthew" userId="bb9b5f1e-7301-452e-a4f0-46a9b1f017c7" providerId="ADAL" clId="{8489E3DD-54FE-41A4-BDD8-3E4E6A77A8F2}" dt="2025-10-07T15:29:18.237" v="187" actId="167"/>
          <ac:picMkLst>
            <pc:docMk/>
            <pc:sldMk cId="2309081026" sldId="297"/>
            <ac:picMk id="5" creationId="{47522435-79F6-AAA1-A0D5-4AE6D8C9995D}"/>
          </ac:picMkLst>
        </pc:picChg>
        <pc:picChg chg="add mod ord">
          <ac:chgData name="Skiles, Matthew" userId="bb9b5f1e-7301-452e-a4f0-46a9b1f017c7" providerId="ADAL" clId="{8489E3DD-54FE-41A4-BDD8-3E4E6A77A8F2}" dt="2025-10-07T15:30:03.243" v="203" actId="14100"/>
          <ac:picMkLst>
            <pc:docMk/>
            <pc:sldMk cId="2309081026" sldId="297"/>
            <ac:picMk id="9" creationId="{5B31D07B-0E07-5197-B6F3-F0B02F2B8761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24:17.814" v="113" actId="20577"/>
        <pc:sldMkLst>
          <pc:docMk/>
          <pc:sldMk cId="1495175290" sldId="352"/>
        </pc:sldMkLst>
        <pc:spChg chg="mod">
          <ac:chgData name="Skiles, Matthew" userId="bb9b5f1e-7301-452e-a4f0-46a9b1f017c7" providerId="ADAL" clId="{8489E3DD-54FE-41A4-BDD8-3E4E6A77A8F2}" dt="2025-10-07T15:24:17.814" v="113" actId="20577"/>
          <ac:spMkLst>
            <pc:docMk/>
            <pc:sldMk cId="1495175290" sldId="352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89E3DD-54FE-41A4-BDD8-3E4E6A77A8F2}" dt="2025-10-07T15:24:13.534" v="104" actId="1076"/>
          <ac:picMkLst>
            <pc:docMk/>
            <pc:sldMk cId="1495175290" sldId="352"/>
            <ac:picMk id="6" creationId="{C450156A-7753-E235-5D27-BF71837E0135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35:11.786" v="309" actId="20577"/>
        <pc:sldMkLst>
          <pc:docMk/>
          <pc:sldMk cId="587539909" sldId="353"/>
        </pc:sldMkLst>
        <pc:spChg chg="mod">
          <ac:chgData name="Skiles, Matthew" userId="bb9b5f1e-7301-452e-a4f0-46a9b1f017c7" providerId="ADAL" clId="{8489E3DD-54FE-41A4-BDD8-3E4E6A77A8F2}" dt="2025-10-07T15:35:11.786" v="309" actId="20577"/>
          <ac:spMkLst>
            <pc:docMk/>
            <pc:sldMk cId="587539909" sldId="353"/>
            <ac:spMk id="2" creationId="{00000000-0000-0000-0000-000000000000}"/>
          </ac:spMkLst>
        </pc:spChg>
        <pc:picChg chg="add mod">
          <ac:chgData name="Skiles, Matthew" userId="bb9b5f1e-7301-452e-a4f0-46a9b1f017c7" providerId="ADAL" clId="{8489E3DD-54FE-41A4-BDD8-3E4E6A77A8F2}" dt="2025-10-07T15:34:12.858" v="283" actId="1076"/>
          <ac:picMkLst>
            <pc:docMk/>
            <pc:sldMk cId="587539909" sldId="353"/>
            <ac:picMk id="5" creationId="{2DC6CF72-2A87-DDD0-3A67-C8A734E5447A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6:06:21.040" v="407" actId="20577"/>
        <pc:sldMkLst>
          <pc:docMk/>
          <pc:sldMk cId="874353533" sldId="354"/>
        </pc:sldMkLst>
        <pc:spChg chg="mod">
          <ac:chgData name="Skiles, Matthew" userId="bb9b5f1e-7301-452e-a4f0-46a9b1f017c7" providerId="ADAL" clId="{8489E3DD-54FE-41A4-BDD8-3E4E6A77A8F2}" dt="2025-10-07T15:36:57.946" v="346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Skiles, Matthew" userId="bb9b5f1e-7301-452e-a4f0-46a9b1f017c7" providerId="ADAL" clId="{8489E3DD-54FE-41A4-BDD8-3E4E6A77A8F2}" dt="2025-10-07T15:37:42.330" v="378" actId="20577"/>
          <ac:spMkLst>
            <pc:docMk/>
            <pc:sldMk cId="874353533" sldId="354"/>
            <ac:spMk id="6" creationId="{08908601-C139-4ACB-828A-8FA588D945F5}"/>
          </ac:spMkLst>
        </pc:spChg>
        <pc:spChg chg="mod">
          <ac:chgData name="Skiles, Matthew" userId="bb9b5f1e-7301-452e-a4f0-46a9b1f017c7" providerId="ADAL" clId="{8489E3DD-54FE-41A4-BDD8-3E4E6A77A8F2}" dt="2025-10-07T16:06:21.040" v="407" actId="20577"/>
          <ac:spMkLst>
            <pc:docMk/>
            <pc:sldMk cId="874353533" sldId="354"/>
            <ac:spMk id="9" creationId="{E54B86FD-C6A5-4A5E-8937-826D598ADB5D}"/>
          </ac:spMkLst>
        </pc:spChg>
        <pc:picChg chg="add mod">
          <ac:chgData name="Skiles, Matthew" userId="bb9b5f1e-7301-452e-a4f0-46a9b1f017c7" providerId="ADAL" clId="{8489E3DD-54FE-41A4-BDD8-3E4E6A77A8F2}" dt="2025-10-07T15:35:52.196" v="318" actId="1076"/>
          <ac:picMkLst>
            <pc:docMk/>
            <pc:sldMk cId="874353533" sldId="354"/>
            <ac:picMk id="5" creationId="{B5DF8161-0A4C-7E0C-D8B5-5B560F3EA6C7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28:10.089" v="164" actId="20577"/>
        <pc:sldMkLst>
          <pc:docMk/>
          <pc:sldMk cId="1731488322" sldId="367"/>
        </pc:sldMkLst>
        <pc:spChg chg="mod">
          <ac:chgData name="Skiles, Matthew" userId="bb9b5f1e-7301-452e-a4f0-46a9b1f017c7" providerId="ADAL" clId="{8489E3DD-54FE-41A4-BDD8-3E4E6A77A8F2}" dt="2025-10-07T15:26:10.289" v="162" actId="20577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Skiles, Matthew" userId="bb9b5f1e-7301-452e-a4f0-46a9b1f017c7" providerId="ADAL" clId="{8489E3DD-54FE-41A4-BDD8-3E4E6A77A8F2}" dt="2025-10-07T15:28:10.089" v="164" actId="20577"/>
          <ac:spMkLst>
            <pc:docMk/>
            <pc:sldMk cId="1731488322" sldId="367"/>
            <ac:spMk id="10" creationId="{C9339DF6-5C5D-4C78-858D-34640A37096F}"/>
          </ac:spMkLst>
        </pc:spChg>
        <pc:picChg chg="add mod">
          <ac:chgData name="Skiles, Matthew" userId="bb9b5f1e-7301-452e-a4f0-46a9b1f017c7" providerId="ADAL" clId="{8489E3DD-54FE-41A4-BDD8-3E4E6A77A8F2}" dt="2025-10-07T15:26:04.379" v="153" actId="1038"/>
          <ac:picMkLst>
            <pc:docMk/>
            <pc:sldMk cId="1731488322" sldId="367"/>
            <ac:picMk id="6" creationId="{8B971D1E-60B5-0467-DE8A-50976BA1CE2F}"/>
          </ac:picMkLst>
        </pc:picChg>
        <pc:picChg chg="add mod">
          <ac:chgData name="Skiles, Matthew" userId="bb9b5f1e-7301-452e-a4f0-46a9b1f017c7" providerId="ADAL" clId="{8489E3DD-54FE-41A4-BDD8-3E4E6A77A8F2}" dt="2025-10-07T15:26:04.379" v="153" actId="1038"/>
          <ac:picMkLst>
            <pc:docMk/>
            <pc:sldMk cId="1731488322" sldId="367"/>
            <ac:picMk id="9" creationId="{1C8D66E5-85DB-7D9E-5507-FF813931D7D9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20:47.810" v="73" actId="1076"/>
        <pc:sldMkLst>
          <pc:docMk/>
          <pc:sldMk cId="3306108906" sldId="368"/>
        </pc:sldMkLst>
        <pc:spChg chg="mod">
          <ac:chgData name="Skiles, Matthew" userId="bb9b5f1e-7301-452e-a4f0-46a9b1f017c7" providerId="ADAL" clId="{8489E3DD-54FE-41A4-BDD8-3E4E6A77A8F2}" dt="2025-10-07T15:20:14.407" v="52" actId="20577"/>
          <ac:spMkLst>
            <pc:docMk/>
            <pc:sldMk cId="3306108906" sldId="368"/>
            <ac:spMk id="2" creationId="{00000000-0000-0000-0000-000000000000}"/>
          </ac:spMkLst>
        </pc:spChg>
        <pc:spChg chg="mod">
          <ac:chgData name="Skiles, Matthew" userId="bb9b5f1e-7301-452e-a4f0-46a9b1f017c7" providerId="ADAL" clId="{8489E3DD-54FE-41A4-BDD8-3E4E6A77A8F2}" dt="2025-10-07T15:20:40.317" v="72" actId="20577"/>
          <ac:spMkLst>
            <pc:docMk/>
            <pc:sldMk cId="3306108906" sldId="368"/>
            <ac:spMk id="3" creationId="{00000000-0000-0000-0000-000000000000}"/>
          </ac:spMkLst>
        </pc:spChg>
        <pc:picChg chg="add mod">
          <ac:chgData name="Skiles, Matthew" userId="bb9b5f1e-7301-452e-a4f0-46a9b1f017c7" providerId="ADAL" clId="{8489E3DD-54FE-41A4-BDD8-3E4E6A77A8F2}" dt="2025-10-07T15:20:47.810" v="73" actId="1076"/>
          <ac:picMkLst>
            <pc:docMk/>
            <pc:sldMk cId="3306108906" sldId="368"/>
            <ac:picMk id="7" creationId="{8DA52381-364E-A48E-6DF0-61733D458E92}"/>
          </ac:picMkLst>
        </pc:picChg>
      </pc:sldChg>
      <pc:sldChg chg="addSp delSp modSp mod">
        <pc:chgData name="Skiles, Matthew" userId="bb9b5f1e-7301-452e-a4f0-46a9b1f017c7" providerId="ADAL" clId="{8489E3DD-54FE-41A4-BDD8-3E4E6A77A8F2}" dt="2025-10-07T15:55:07.143" v="392" actId="1076"/>
        <pc:sldMkLst>
          <pc:docMk/>
          <pc:sldMk cId="1327399478" sldId="369"/>
        </pc:sldMkLst>
        <pc:graphicFrameChg chg="add mod">
          <ac:chgData name="Skiles, Matthew" userId="bb9b5f1e-7301-452e-a4f0-46a9b1f017c7" providerId="ADAL" clId="{8489E3DD-54FE-41A4-BDD8-3E4E6A77A8F2}" dt="2025-10-07T15:55:07.143" v="392" actId="1076"/>
          <ac:graphicFrameMkLst>
            <pc:docMk/>
            <pc:sldMk cId="1327399478" sldId="369"/>
            <ac:graphicFrameMk id="6" creationId="{D080CCAD-B0DA-FF86-0CE2-15C76FB74A90}"/>
          </ac:graphicFrameMkLst>
        </pc:graphicFrameChg>
      </pc:sldChg>
      <pc:sldChg chg="addSp delSp modSp mod">
        <pc:chgData name="Skiles, Matthew" userId="bb9b5f1e-7301-452e-a4f0-46a9b1f017c7" providerId="ADAL" clId="{8489E3DD-54FE-41A4-BDD8-3E4E6A77A8F2}" dt="2025-10-07T15:55:11.748" v="393" actId="1076"/>
        <pc:sldMkLst>
          <pc:docMk/>
          <pc:sldMk cId="2576058586" sldId="370"/>
        </pc:sldMkLst>
        <pc:graphicFrameChg chg="add mod">
          <ac:chgData name="Skiles, Matthew" userId="bb9b5f1e-7301-452e-a4f0-46a9b1f017c7" providerId="ADAL" clId="{8489E3DD-54FE-41A4-BDD8-3E4E6A77A8F2}" dt="2025-10-07T15:55:11.748" v="393" actId="1076"/>
          <ac:graphicFrameMkLst>
            <pc:docMk/>
            <pc:sldMk cId="2576058586" sldId="370"/>
            <ac:graphicFrameMk id="5" creationId="{BDE93D7A-A135-9728-4D87-0DD920A45374}"/>
          </ac:graphicFrameMkLst>
        </pc:graphicFrameChg>
      </pc:sldChg>
      <pc:sldChg chg="addSp delSp modSp mod">
        <pc:chgData name="Skiles, Matthew" userId="bb9b5f1e-7301-452e-a4f0-46a9b1f017c7" providerId="ADAL" clId="{8489E3DD-54FE-41A4-BDD8-3E4E6A77A8F2}" dt="2025-10-07T15:18:41.902" v="11" actId="1076"/>
        <pc:sldMkLst>
          <pc:docMk/>
          <pc:sldMk cId="477996415" sldId="372"/>
        </pc:sldMkLst>
        <pc:graphicFrameChg chg="add mod">
          <ac:chgData name="Skiles, Matthew" userId="bb9b5f1e-7301-452e-a4f0-46a9b1f017c7" providerId="ADAL" clId="{8489E3DD-54FE-41A4-BDD8-3E4E6A77A8F2}" dt="2025-10-07T15:18:41.902" v="11" actId="1076"/>
          <ac:graphicFrameMkLst>
            <pc:docMk/>
            <pc:sldMk cId="477996415" sldId="372"/>
            <ac:graphicFrameMk id="6" creationId="{32DA5744-A0FB-DF1B-CE4E-F3FDB2BCDEC9}"/>
          </ac:graphicFrameMkLst>
        </pc:graphicFrameChg>
      </pc:sldChg>
    </pc:docChg>
  </pc:docChgLst>
  <pc:docChgLst>
    <pc:chgData name="Skiles, Matthew" userId="bb9b5f1e-7301-452e-a4f0-46a9b1f017c7" providerId="ADAL" clId="{8ACE890B-DC2A-4952-B8A3-F2430474C227}"/>
    <pc:docChg chg="undo redo custSel modSld">
      <pc:chgData name="Skiles, Matthew" userId="bb9b5f1e-7301-452e-a4f0-46a9b1f017c7" providerId="ADAL" clId="{8ACE890B-DC2A-4952-B8A3-F2430474C227}" dt="2025-09-09T17:30:02.715" v="651" actId="1076"/>
      <pc:docMkLst>
        <pc:docMk/>
      </pc:docMkLst>
      <pc:sldChg chg="modSp mod">
        <pc:chgData name="Skiles, Matthew" userId="bb9b5f1e-7301-452e-a4f0-46a9b1f017c7" providerId="ADAL" clId="{8ACE890B-DC2A-4952-B8A3-F2430474C227}" dt="2025-09-09T15:54:13.867" v="12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8ACE890B-DC2A-4952-B8A3-F2430474C227}" dt="2025-09-09T15:55:02.851" v="37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8ACE890B-DC2A-4952-B8A3-F2430474C227}" dt="2025-09-09T16:13:39.082" v="451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8ACE890B-DC2A-4952-B8A3-F2430474C227}" dt="2025-09-09T15:57:57.006" v="100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8ACE890B-DC2A-4952-B8A3-F2430474C227}" dt="2025-09-09T16:52:52.329" v="490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8ACE890B-DC2A-4952-B8A3-F2430474C227}" dt="2025-09-09T16:08:42.556" v="187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8ACE890B-DC2A-4952-B8A3-F2430474C227}" dt="2025-09-09T17:25:12.467" v="641" actId="1035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8ACE890B-DC2A-4952-B8A3-F2430474C227}" dt="2025-09-09T15:58:50.951" v="119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8ACE890B-DC2A-4952-B8A3-F2430474C227}" dt="2025-09-09T16:54:15.487" v="523" actId="1076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8ACE890B-DC2A-4952-B8A3-F2430474C227}" dt="2025-09-09T16:57:41.879" v="637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8ACE890B-DC2A-4952-B8A3-F2430474C227}" dt="2025-09-09T16:07:37.242" v="166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8ACE890B-DC2A-4952-B8A3-F2430474C227}" dt="2025-09-09T15:55:58.595" v="68" actId="1076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8ACE890B-DC2A-4952-B8A3-F2430474C227}" dt="2025-09-09T17:29:53.570" v="650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8ACE890B-DC2A-4952-B8A3-F2430474C227}" dt="2025-09-09T17:30:02.715" v="651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8ACE890B-DC2A-4952-B8A3-F2430474C227}" dt="2025-09-09T15:54:07.608" v="2" actId="1076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0A8E56D5-AD16-4773-A22A-82A7DDEBD4AF}"/>
    <pc:docChg chg="undo custSel modSld">
      <pc:chgData name="Skiles, Matthew" userId="bb9b5f1e-7301-452e-a4f0-46a9b1f017c7" providerId="ADAL" clId="{0A8E56D5-AD16-4773-A22A-82A7DDEBD4AF}" dt="2025-08-08T14:41:44.322" v="501" actId="20577"/>
      <pc:docMkLst>
        <pc:docMk/>
      </pc:docMkLst>
      <pc:sldChg chg="modSp mod">
        <pc:chgData name="Skiles, Matthew" userId="bb9b5f1e-7301-452e-a4f0-46a9b1f017c7" providerId="ADAL" clId="{0A8E56D5-AD16-4773-A22A-82A7DDEBD4AF}" dt="2025-08-07T19:06:16.595" v="3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0A8E56D5-AD16-4773-A22A-82A7DDEBD4AF}" dt="2025-08-07T19:24:10.263" v="137" actId="1076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0A8E56D5-AD16-4773-A22A-82A7DDEBD4AF}" dt="2025-08-07T19:46:28.955" v="368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0A8E56D5-AD16-4773-A22A-82A7DDEBD4AF}" dt="2025-08-07T19:24:58.735" v="148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0A8E56D5-AD16-4773-A22A-82A7DDEBD4AF}" dt="2025-08-07T19:47:55.244" v="394" actId="1076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0A8E56D5-AD16-4773-A22A-82A7DDEBD4AF}" dt="2025-08-07T19:29:26.622" v="218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0A8E56D5-AD16-4773-A22A-82A7DDEBD4AF}" dt="2025-08-07T19:44:56.755" v="322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0A8E56D5-AD16-4773-A22A-82A7DDEBD4AF}" dt="2025-08-07T19:25:35.263" v="157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0A8E56D5-AD16-4773-A22A-82A7DDEBD4AF}" dt="2025-08-07T19:49:21.795" v="423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0A8E56D5-AD16-4773-A22A-82A7DDEBD4AF}" dt="2025-08-08T14:41:44.322" v="501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0A8E56D5-AD16-4773-A22A-82A7DDEBD4AF}" dt="2025-08-07T19:28:39.381" v="204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0A8E56D5-AD16-4773-A22A-82A7DDEBD4AF}" dt="2025-08-07T19:24:21.391" v="140" actId="1076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0A8E56D5-AD16-4773-A22A-82A7DDEBD4AF}" dt="2025-08-07T21:17:35.293" v="48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0A8E56D5-AD16-4773-A22A-82A7DDEBD4AF}" dt="2025-08-07T21:07:31.124" v="477" actId="1076"/>
        <pc:sldMkLst>
          <pc:docMk/>
          <pc:sldMk cId="2576058586" sldId="370"/>
        </pc:sldMkLst>
      </pc:sldChg>
      <pc:sldChg chg="addSp delSp modSp mod">
        <pc:chgData name="Skiles, Matthew" userId="bb9b5f1e-7301-452e-a4f0-46a9b1f017c7" providerId="ADAL" clId="{0A8E56D5-AD16-4773-A22A-82A7DDEBD4AF}" dt="2025-08-08T14:38:45.355" v="489" actId="20577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D913F67A-3598-45B4-978C-C490C01718D3}"/>
    <pc:docChg chg="undo redo custSel addSld delSld modSld">
      <pc:chgData name="Skiles, Matthew" userId="bb9b5f1e-7301-452e-a4f0-46a9b1f017c7" providerId="ADAL" clId="{D913F67A-3598-45B4-978C-C490C01718D3}" dt="2025-03-14T20:11:22.809" v="728" actId="20577"/>
      <pc:docMkLst>
        <pc:docMk/>
      </pc:docMkLst>
      <pc:sldChg chg="modSp mod">
        <pc:chgData name="Skiles, Matthew" userId="bb9b5f1e-7301-452e-a4f0-46a9b1f017c7" providerId="ADAL" clId="{D913F67A-3598-45B4-978C-C490C01718D3}" dt="2025-03-13T16:37:58.105" v="606" actId="14100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D913F67A-3598-45B4-978C-C490C01718D3}" dt="2025-03-13T16:40:23.757" v="696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D913F67A-3598-45B4-978C-C490C01718D3}" dt="2025-03-10T22:48:28.223" v="426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D913F67A-3598-45B4-978C-C490C01718D3}" dt="2025-03-13T16:47:57.669" v="708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D913F67A-3598-45B4-978C-C490C01718D3}" dt="2025-03-10T22:51:18.978" v="453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913F67A-3598-45B4-978C-C490C01718D3}" dt="2025-03-13T16:50:40.301" v="719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D913F67A-3598-45B4-978C-C490C01718D3}" dt="2025-03-13T16:52:05.077" v="721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D913F67A-3598-45B4-978C-C490C01718D3}" dt="2025-03-10T22:38:21.852" v="136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913F67A-3598-45B4-978C-C490C01718D3}" dt="2025-03-10T22:57:24.289" v="473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913F67A-3598-45B4-978C-C490C01718D3}" dt="2025-03-14T20:11:22.809" v="728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D913F67A-3598-45B4-978C-C490C01718D3}" dt="2025-03-13T16:49:05.390" v="715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D913F67A-3598-45B4-978C-C490C01718D3}" dt="2025-03-12T14:54:22.447" v="555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D913F67A-3598-45B4-978C-C490C01718D3}" dt="2025-03-13T16:33:00.407" v="597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D913F67A-3598-45B4-978C-C490C01718D3}" dt="2025-03-13T16:32:55.708" v="596" actId="1076"/>
        <pc:sldMkLst>
          <pc:docMk/>
          <pc:sldMk cId="2576058586" sldId="370"/>
        </pc:sldMkLst>
      </pc:sldChg>
      <pc:sldChg chg="addSp delSp modSp del mod">
        <pc:chgData name="Skiles, Matthew" userId="bb9b5f1e-7301-452e-a4f0-46a9b1f017c7" providerId="ADAL" clId="{D913F67A-3598-45B4-978C-C490C01718D3}" dt="2025-03-10T22:24:45.560" v="20" actId="2696"/>
        <pc:sldMkLst>
          <pc:docMk/>
          <pc:sldMk cId="1357906248" sldId="371"/>
        </pc:sldMkLst>
      </pc:sldChg>
      <pc:sldChg chg="addSp delSp modSp add mod">
        <pc:chgData name="Skiles, Matthew" userId="bb9b5f1e-7301-452e-a4f0-46a9b1f017c7" providerId="ADAL" clId="{D913F67A-3598-45B4-978C-C490C01718D3}" dt="2025-03-10T22:24:07.675" v="19" actId="1076"/>
        <pc:sldMkLst>
          <pc:docMk/>
          <pc:sldMk cId="477996415" sldId="372"/>
        </pc:sldMkLst>
      </pc:sldChg>
    </pc:docChg>
  </pc:docChgLst>
  <pc:docChgLst>
    <pc:chgData name="Skiles, Matthew" userId="bb9b5f1e-7301-452e-a4f0-46a9b1f017c7" providerId="ADAL" clId="{84DC7B8A-1934-4B5C-8F1F-9D2B06001D2C}"/>
    <pc:docChg chg="undo custSel addSld delSld modSld">
      <pc:chgData name="Skiles, Matthew" userId="bb9b5f1e-7301-452e-a4f0-46a9b1f017c7" providerId="ADAL" clId="{84DC7B8A-1934-4B5C-8F1F-9D2B06001D2C}" dt="2025-02-21T22:45:13.602" v="1072" actId="20577"/>
      <pc:docMkLst>
        <pc:docMk/>
      </pc:docMkLst>
      <pc:sldChg chg="modSp mod">
        <pc:chgData name="Skiles, Matthew" userId="bb9b5f1e-7301-452e-a4f0-46a9b1f017c7" providerId="ADAL" clId="{84DC7B8A-1934-4B5C-8F1F-9D2B06001D2C}" dt="2025-02-19T17:07:04.669" v="16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84DC7B8A-1934-4B5C-8F1F-9D2B06001D2C}" dt="2025-02-21T16:42:52.026" v="1034" actId="20577"/>
        <pc:sldMkLst>
          <pc:docMk/>
          <pc:sldMk cId="1324424397" sldId="261"/>
        </pc:sldMkLst>
      </pc:sldChg>
      <pc:sldChg chg="modSp mod">
        <pc:chgData name="Skiles, Matthew" userId="bb9b5f1e-7301-452e-a4f0-46a9b1f017c7" providerId="ADAL" clId="{84DC7B8A-1934-4B5C-8F1F-9D2B06001D2C}" dt="2025-02-19T18:15:41.778" v="704" actId="20577"/>
        <pc:sldMkLst>
          <pc:docMk/>
          <pc:sldMk cId="2145432706" sldId="276"/>
        </pc:sldMkLst>
      </pc:sldChg>
      <pc:sldChg chg="addSp delSp modSp mod">
        <pc:chgData name="Skiles, Matthew" userId="bb9b5f1e-7301-452e-a4f0-46a9b1f017c7" providerId="ADAL" clId="{84DC7B8A-1934-4B5C-8F1F-9D2B06001D2C}" dt="2025-02-21T20:04:04.611" v="1061" actId="1076"/>
        <pc:sldMkLst>
          <pc:docMk/>
          <pc:sldMk cId="1095794504" sldId="277"/>
        </pc:sldMkLst>
      </pc:sldChg>
      <pc:sldChg chg="addSp delSp modSp mod">
        <pc:chgData name="Skiles, Matthew" userId="bb9b5f1e-7301-452e-a4f0-46a9b1f017c7" providerId="ADAL" clId="{84DC7B8A-1934-4B5C-8F1F-9D2B06001D2C}" dt="2025-02-19T18:30:14.891" v="759" actId="20577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84DC7B8A-1934-4B5C-8F1F-9D2B06001D2C}" dt="2025-02-19T18:06:28.939" v="604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84DC7B8A-1934-4B5C-8F1F-9D2B06001D2C}" dt="2025-02-19T18:08:42.284" v="649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84DC7B8A-1934-4B5C-8F1F-9D2B06001D2C}" dt="2025-02-19T18:00:53.099" v="538" actId="1076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84DC7B8A-1934-4B5C-8F1F-9D2B06001D2C}" dt="2025-02-19T18:36:16.657" v="812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84DC7B8A-1934-4B5C-8F1F-9D2B06001D2C}" dt="2025-02-21T22:45:13.602" v="1072" actId="20577"/>
        <pc:sldMkLst>
          <pc:docMk/>
          <pc:sldMk cId="874353533" sldId="354"/>
        </pc:sldMkLst>
      </pc:sldChg>
      <pc:sldChg chg="del">
        <pc:chgData name="Skiles, Matthew" userId="bb9b5f1e-7301-452e-a4f0-46a9b1f017c7" providerId="ADAL" clId="{84DC7B8A-1934-4B5C-8F1F-9D2B06001D2C}" dt="2025-02-19T17:52:29.780" v="398" actId="2696"/>
        <pc:sldMkLst>
          <pc:docMk/>
          <pc:sldMk cId="2492350086" sldId="355"/>
        </pc:sldMkLst>
      </pc:sldChg>
      <pc:sldChg chg="addSp delSp modSp mod">
        <pc:chgData name="Skiles, Matthew" userId="bb9b5f1e-7301-452e-a4f0-46a9b1f017c7" providerId="ADAL" clId="{84DC7B8A-1934-4B5C-8F1F-9D2B06001D2C}" dt="2025-02-21T16:43:38.938" v="1051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84DC7B8A-1934-4B5C-8F1F-9D2B06001D2C}" dt="2025-02-21T16:42:36.963" v="1017" actId="20577"/>
        <pc:sldMkLst>
          <pc:docMk/>
          <pc:sldMk cId="3306108906" sldId="368"/>
        </pc:sldMkLst>
      </pc:sldChg>
      <pc:sldChg chg="addSp delSp modSp mod">
        <pc:chgData name="Skiles, Matthew" userId="bb9b5f1e-7301-452e-a4f0-46a9b1f017c7" providerId="ADAL" clId="{84DC7B8A-1934-4B5C-8F1F-9D2B06001D2C}" dt="2025-02-21T16:23:52.751" v="1000" actId="1076"/>
        <pc:sldMkLst>
          <pc:docMk/>
          <pc:sldMk cId="1327399478" sldId="369"/>
        </pc:sldMkLst>
      </pc:sldChg>
      <pc:sldChg chg="addSp delSp modSp mod">
        <pc:chgData name="Skiles, Matthew" userId="bb9b5f1e-7301-452e-a4f0-46a9b1f017c7" providerId="ADAL" clId="{84DC7B8A-1934-4B5C-8F1F-9D2B06001D2C}" dt="2025-02-21T16:22:07.997" v="971" actId="1076"/>
        <pc:sldMkLst>
          <pc:docMk/>
          <pc:sldMk cId="2576058586" sldId="370"/>
        </pc:sldMkLst>
      </pc:sldChg>
      <pc:sldChg chg="addSp delSp modSp add mod">
        <pc:chgData name="Skiles, Matthew" userId="bb9b5f1e-7301-452e-a4f0-46a9b1f017c7" providerId="ADAL" clId="{84DC7B8A-1934-4B5C-8F1F-9D2B06001D2C}" dt="2025-02-19T17:53:05.732" v="404" actId="20577"/>
        <pc:sldMkLst>
          <pc:docMk/>
          <pc:sldMk cId="1357906248" sldId="371"/>
        </pc:sldMkLst>
      </pc:sldChg>
    </pc:docChg>
  </pc:docChgLst>
  <pc:docChgLst>
    <pc:chgData name="Petro, Nick" userId="S::robert.petro@ercot.com::f4669e5d-3df0-43f0-bbe8-5e3e7b0cdbca" providerId="AD" clId="Web-{2B97400B-B8FF-75D0-A6C2-6503171F7C86}"/>
    <pc:docChg chg="mod">
      <pc:chgData name="Petro, Nick" userId="S::robert.petro@ercot.com::f4669e5d-3df0-43f0-bbe8-5e3e7b0cdbca" providerId="AD" clId="Web-{2B97400B-B8FF-75D0-A6C2-6503171F7C86}" dt="2025-06-11T14:23:39.732" v="0" actId="33475"/>
      <pc:docMkLst>
        <pc:docMk/>
      </pc:docMkLst>
    </pc:docChg>
  </pc:docChgLst>
  <pc:docChgLst>
    <pc:chgData name="Chu, Zhengguo" userId="46b45079-141b-4798-8f61-111a7cd7aa1e" providerId="ADAL" clId="{85309A8E-72E4-44AE-ACF6-89A05B487F2B}"/>
    <pc:docChg chg="modSld">
      <pc:chgData name="Chu, Zhengguo" userId="46b45079-141b-4798-8f61-111a7cd7aa1e" providerId="ADAL" clId="{85309A8E-72E4-44AE-ACF6-89A05B487F2B}" dt="2025-02-21T19:59:39.268" v="4" actId="6549"/>
      <pc:docMkLst>
        <pc:docMk/>
      </pc:docMkLst>
      <pc:sldChg chg="modSp mod">
        <pc:chgData name="Chu, Zhengguo" userId="46b45079-141b-4798-8f61-111a7cd7aa1e" providerId="ADAL" clId="{85309A8E-72E4-44AE-ACF6-89A05B487F2B}" dt="2025-02-21T19:59:39.268" v="4" actId="6549"/>
        <pc:sldMkLst>
          <pc:docMk/>
          <pc:sldMk cId="1324424397" sldId="261"/>
        </pc:sldMkLst>
      </pc:sldChg>
      <pc:sldChg chg="modSp mod">
        <pc:chgData name="Chu, Zhengguo" userId="46b45079-141b-4798-8f61-111a7cd7aa1e" providerId="ADAL" clId="{85309A8E-72E4-44AE-ACF6-89A05B487F2B}" dt="2025-02-21T19:55:25.625" v="1" actId="1076"/>
        <pc:sldMkLst>
          <pc:docMk/>
          <pc:sldMk cId="1095794504" sldId="277"/>
        </pc:sldMkLst>
      </pc:sldChg>
    </pc:docChg>
  </pc:docChgLst>
  <pc:docChgLst>
    <pc:chgData name="Skiles, Matthew" userId="bb9b5f1e-7301-452e-a4f0-46a9b1f017c7" providerId="ADAL" clId="{DF8A1620-124A-4246-B76F-B701A885C9BE}"/>
    <pc:docChg chg="undo custSel modSld">
      <pc:chgData name="Skiles, Matthew" userId="bb9b5f1e-7301-452e-a4f0-46a9b1f017c7" providerId="ADAL" clId="{DF8A1620-124A-4246-B76F-B701A885C9BE}" dt="2025-05-14T16:17:43.939" v="627" actId="14100"/>
      <pc:docMkLst>
        <pc:docMk/>
      </pc:docMkLst>
      <pc:sldChg chg="modSp mod">
        <pc:chgData name="Skiles, Matthew" userId="bb9b5f1e-7301-452e-a4f0-46a9b1f017c7" providerId="ADAL" clId="{DF8A1620-124A-4246-B76F-B701A885C9BE}" dt="2025-05-14T15:18:59.313" v="18" actId="20577"/>
        <pc:sldMkLst>
          <pc:docMk/>
          <pc:sldMk cId="730603795" sldId="260"/>
        </pc:sldMkLst>
      </pc:sldChg>
      <pc:sldChg chg="addSp delSp modSp mod">
        <pc:chgData name="Skiles, Matthew" userId="bb9b5f1e-7301-452e-a4f0-46a9b1f017c7" providerId="ADAL" clId="{DF8A1620-124A-4246-B76F-B701A885C9BE}" dt="2025-05-14T16:17:43.939" v="627" actId="14100"/>
        <pc:sldMkLst>
          <pc:docMk/>
          <pc:sldMk cId="1338195067" sldId="287"/>
        </pc:sldMkLst>
      </pc:sldChg>
      <pc:sldChg chg="addSp delSp modSp mod">
        <pc:chgData name="Skiles, Matthew" userId="bb9b5f1e-7301-452e-a4f0-46a9b1f017c7" providerId="ADAL" clId="{DF8A1620-124A-4246-B76F-B701A885C9BE}" dt="2025-05-14T15:31:27.607" v="300" actId="20577"/>
        <pc:sldMkLst>
          <pc:docMk/>
          <pc:sldMk cId="1756044365" sldId="296"/>
        </pc:sldMkLst>
      </pc:sldChg>
      <pc:sldChg chg="addSp delSp modSp mod">
        <pc:chgData name="Skiles, Matthew" userId="bb9b5f1e-7301-452e-a4f0-46a9b1f017c7" providerId="ADAL" clId="{DF8A1620-124A-4246-B76F-B701A885C9BE}" dt="2025-05-14T15:37:17.224" v="376" actId="20577"/>
        <pc:sldMkLst>
          <pc:docMk/>
          <pc:sldMk cId="2309081026" sldId="297"/>
        </pc:sldMkLst>
      </pc:sldChg>
      <pc:sldChg chg="addSp delSp modSp mod">
        <pc:chgData name="Skiles, Matthew" userId="bb9b5f1e-7301-452e-a4f0-46a9b1f017c7" providerId="ADAL" clId="{DF8A1620-124A-4246-B76F-B701A885C9BE}" dt="2025-05-14T15:24:29.040" v="102" actId="20577"/>
        <pc:sldMkLst>
          <pc:docMk/>
          <pc:sldMk cId="1495175290" sldId="352"/>
        </pc:sldMkLst>
      </pc:sldChg>
      <pc:sldChg chg="addSp delSp modSp mod">
        <pc:chgData name="Skiles, Matthew" userId="bb9b5f1e-7301-452e-a4f0-46a9b1f017c7" providerId="ADAL" clId="{DF8A1620-124A-4246-B76F-B701A885C9BE}" dt="2025-05-14T15:41:42.891" v="489" actId="20577"/>
        <pc:sldMkLst>
          <pc:docMk/>
          <pc:sldMk cId="587539909" sldId="353"/>
        </pc:sldMkLst>
      </pc:sldChg>
      <pc:sldChg chg="addSp delSp modSp mod">
        <pc:chgData name="Skiles, Matthew" userId="bb9b5f1e-7301-452e-a4f0-46a9b1f017c7" providerId="ADAL" clId="{DF8A1620-124A-4246-B76F-B701A885C9BE}" dt="2025-05-14T15:44:25.974" v="580" actId="20577"/>
        <pc:sldMkLst>
          <pc:docMk/>
          <pc:sldMk cId="874353533" sldId="354"/>
        </pc:sldMkLst>
      </pc:sldChg>
      <pc:sldChg chg="addSp delSp modSp mod">
        <pc:chgData name="Skiles, Matthew" userId="bb9b5f1e-7301-452e-a4f0-46a9b1f017c7" providerId="ADAL" clId="{DF8A1620-124A-4246-B76F-B701A885C9BE}" dt="2025-05-14T15:27:59.522" v="143" actId="20577"/>
        <pc:sldMkLst>
          <pc:docMk/>
          <pc:sldMk cId="1731488322" sldId="367"/>
        </pc:sldMkLst>
      </pc:sldChg>
      <pc:sldChg chg="addSp delSp modSp mod">
        <pc:chgData name="Skiles, Matthew" userId="bb9b5f1e-7301-452e-a4f0-46a9b1f017c7" providerId="ADAL" clId="{DF8A1620-124A-4246-B76F-B701A885C9BE}" dt="2025-05-14T15:18:10.483" v="2" actId="1076"/>
        <pc:sldMkLst>
          <pc:docMk/>
          <pc:sldMk cId="477996415" sldId="372"/>
        </pc:sldMkLst>
      </pc:sldChg>
    </pc:docChg>
  </pc:docChgLst>
  <pc:docChgLst>
    <pc:chgData name="Skiles, Matthew" userId="S::matthew.skiles@ercot.com::bb9b5f1e-7301-452e-a4f0-46a9b1f017c7" providerId="AD" clId="Web-{E69B8852-B77E-E3F9-6A7F-509BA6E52248}"/>
    <pc:docChg chg="modSld">
      <pc:chgData name="Skiles, Matthew" userId="S::matthew.skiles@ercot.com::bb9b5f1e-7301-452e-a4f0-46a9b1f017c7" providerId="AD" clId="Web-{E69B8852-B77E-E3F9-6A7F-509BA6E52248}" dt="2025-10-13T20:30:26.635" v="71" actId="20577"/>
      <pc:docMkLst>
        <pc:docMk/>
      </pc:docMkLst>
      <pc:sldChg chg="modSp modCm">
        <pc:chgData name="Skiles, Matthew" userId="S::matthew.skiles@ercot.com::bb9b5f1e-7301-452e-a4f0-46a9b1f017c7" providerId="AD" clId="Web-{E69B8852-B77E-E3F9-6A7F-509BA6E52248}" dt="2025-10-13T20:30:26.635" v="71" actId="20577"/>
        <pc:sldMkLst>
          <pc:docMk/>
          <pc:sldMk cId="2145432706" sldId="276"/>
        </pc:sldMkLst>
        <pc:spChg chg="mod">
          <ac:chgData name="Skiles, Matthew" userId="S::matthew.skiles@ercot.com::bb9b5f1e-7301-452e-a4f0-46a9b1f017c7" providerId="AD" clId="Web-{E69B8852-B77E-E3F9-6A7F-509BA6E52248}" dt="2025-10-13T20:30:26.635" v="71" actId="20577"/>
          <ac:spMkLst>
            <pc:docMk/>
            <pc:sldMk cId="2145432706" sldId="27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kiles, Matthew" userId="S::matthew.skiles@ercot.com::bb9b5f1e-7301-452e-a4f0-46a9b1f017c7" providerId="AD" clId="Web-{E69B8852-B77E-E3F9-6A7F-509BA6E52248}" dt="2025-10-13T20:30:26.635" v="71" actId="20577"/>
              <pc2:cmMkLst xmlns:pc2="http://schemas.microsoft.com/office/powerpoint/2019/9/main/command">
                <pc:docMk/>
                <pc:sldMk cId="2145432706" sldId="276"/>
                <pc2:cmMk id="{3E0FDA02-838A-4BAF-9C71-09F981FB5786}"/>
              </pc2:cmMkLst>
            </pc226:cmChg>
          </p:ext>
        </pc:extLst>
      </pc:sldChg>
    </pc:docChg>
  </pc:docChgLst>
  <pc:docChgLst>
    <pc:chgData name="Skiles, Matthew" userId="bb9b5f1e-7301-452e-a4f0-46a9b1f017c7" providerId="ADAL" clId="{7AD28061-52F2-4B85-916B-A09395994ACF}"/>
    <pc:docChg chg="undo custSel modSld">
      <pc:chgData name="Skiles, Matthew" userId="bb9b5f1e-7301-452e-a4f0-46a9b1f017c7" providerId="ADAL" clId="{7AD28061-52F2-4B85-916B-A09395994ACF}" dt="2025-04-09T17:00:55.866" v="413" actId="20577"/>
      <pc:docMkLst>
        <pc:docMk/>
      </pc:docMkLst>
      <pc:sldChg chg="addSp delSp modSp mod">
        <pc:chgData name="Skiles, Matthew" userId="bb9b5f1e-7301-452e-a4f0-46a9b1f017c7" providerId="ADAL" clId="{7AD28061-52F2-4B85-916B-A09395994ACF}" dt="2025-04-09T16:52:11.689" v="408" actId="1076"/>
        <pc:sldMkLst>
          <pc:docMk/>
          <pc:sldMk cId="477996415" sldId="372"/>
        </pc:sldMkLst>
      </pc:sldChg>
    </pc:docChg>
  </pc:docChgLst>
  <pc:docChgLst>
    <pc:chgData name="Drake, Gordon" userId="d3aa080c-bd91-4052-98d6-063a86a83a9f" providerId="ADAL" clId="{18D27EB5-6CF9-4EF3-8380-C9A9E62CE608}"/>
    <pc:docChg chg="custSel modSld">
      <pc:chgData name="Drake, Gordon" userId="d3aa080c-bd91-4052-98d6-063a86a83a9f" providerId="ADAL" clId="{18D27EB5-6CF9-4EF3-8380-C9A9E62CE608}" dt="2025-06-11T15:08:34.079" v="66" actId="2062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85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1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8A7355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47288" y="1828800"/>
            <a:ext cx="56967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Monthly Review of Reliability Unit Commitment Market Impacts – September 2025</a:t>
            </a:r>
          </a:p>
          <a:p>
            <a:endParaRPr lang="en-US" sz="2000"/>
          </a:p>
          <a:p>
            <a:r>
              <a:rPr lang="en-US" sz="1600" i="1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/>
          </a:p>
          <a:p>
            <a:r>
              <a:rPr lang="en-US">
                <a:solidFill>
                  <a:schemeClr val="tx2"/>
                </a:solidFill>
              </a:rPr>
              <a:t>ERCOT Market Analysis</a:t>
            </a: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 anchor="t"/>
          <a:lstStyle/>
          <a:p>
            <a:r>
              <a:rPr lang="en-US" sz="2400"/>
              <a:t>RUC-Instructed Resource Dispatch above Low Dispatch Limit (LDL) in Non-Opt-Out Hours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58" y="1134861"/>
            <a:ext cx="8304543" cy="4736621"/>
          </a:xfrm>
        </p:spPr>
        <p:txBody>
          <a:bodyPr lIns="91440" tIns="45720" rIns="91440" bIns="45720" anchor="t"/>
          <a:lstStyle/>
          <a:p>
            <a:pPr marL="285750" indent="-285750"/>
            <a:r>
              <a:rPr lang="en-US" sz="1800">
                <a:solidFill>
                  <a:schemeClr val="tx2"/>
                </a:solidFill>
                <a:cs typeface="Arial"/>
              </a:rPr>
              <a:t>Out of all 788.2 non-opt-out Effective Resource-hours, RUC-instructed Resources were dispatched above their LDL for 45.1 Resource-hours.</a:t>
            </a:r>
            <a:endParaRPr lang="en-US" sz="2000" b="1">
              <a:solidFill>
                <a:schemeClr val="tx2"/>
              </a:solidFill>
              <a:cs typeface="Arial"/>
            </a:endParaRPr>
          </a:p>
          <a:p>
            <a:pPr lvl="1">
              <a:defRPr/>
            </a:pP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In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1.6 of these Resource-hours, the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Locational Marginal Price (LMP)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the RUC-instructed Resource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exceeded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the RUC offer floor.</a:t>
            </a: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1">
              <a:defRPr/>
            </a:pP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In 43.5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these Resource-hours, the LMP for the RUC-instructed Resource </a:t>
            </a:r>
            <a:r>
              <a:rPr lang="en-US" sz="1600">
                <a:solidFill>
                  <a:srgbClr val="5B6770"/>
                </a:solidFill>
                <a:latin typeface="Arial" panose="020B0604020202020204"/>
              </a:rPr>
              <a:t>fell 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below the RUC offer floor.</a:t>
            </a:r>
            <a:endParaRPr lang="en-US" sz="1400" b="0" i="0" u="none" strike="noStrike" kern="1200" cap="none" spc="0" normalizeH="0" baseline="0" noProof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lvl="2" indent="-285750">
              <a:buFont typeface="Arial" panose="020B0604020202020204" pitchFamily="34" charset="0"/>
              <a:buChar char="–"/>
              <a:defRPr/>
            </a:pP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43.5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Resource-hours 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saw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RUC-instructed Resource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 being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mitigated</a:t>
            </a:r>
            <a:r>
              <a:rPr lang="en-US" sz="1400">
                <a:solidFill>
                  <a:srgbClr val="5B6770"/>
                </a:solidFill>
                <a:latin typeface="Arial" panose="020B0604020202020204"/>
              </a:rPr>
              <a:t>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800">
                <a:solidFill>
                  <a:schemeClr val="tx2"/>
                </a:solidFill>
              </a:rPr>
              <a:t>There were no Exceptional Fuel Cost submissions for any Resources committed by RUC.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561832" cy="746918"/>
          </a:xfrm>
        </p:spPr>
        <p:txBody>
          <a:bodyPr/>
          <a:lstStyle/>
          <a:p>
            <a:r>
              <a:rPr lang="en-US" sz="2400"/>
              <a:t>Reliability Deployment Price Adder: Last 13 Months</a:t>
            </a:r>
            <a:br>
              <a:rPr lang="en-US" sz="2400"/>
            </a:br>
            <a:r>
              <a:rPr lang="en-US" sz="1400"/>
              <a:t>September 2025 had a total of 238.3 RTORDPA hours with a time-weighted average value of $0.94/MWh.</a:t>
            </a:r>
            <a:br>
              <a:rPr lang="en-US" sz="1400">
                <a:highlight>
                  <a:srgbClr val="FFFF00"/>
                </a:highlight>
              </a:rPr>
            </a:br>
            <a:endParaRPr lang="en-US" sz="1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A1D7E-9FAB-08CD-1D53-54D48E4416F6}"/>
              </a:ext>
            </a:extLst>
          </p:cNvPr>
          <p:cNvSpPr txBox="1"/>
          <p:nvPr/>
        </p:nvSpPr>
        <p:spPr>
          <a:xfrm>
            <a:off x="2076672" y="5864177"/>
            <a:ext cx="621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details.</a:t>
            </a:r>
          </a:p>
        </p:txBody>
      </p:sp>
      <p:pic>
        <p:nvPicPr>
          <p:cNvPr id="10" name="Picture 9" descr="Chart, bar chart&#10;&#10;AI-generated content may be incorrect.">
            <a:extLst>
              <a:ext uri="{FF2B5EF4-FFF2-40B4-BE49-F238E27FC236}">
                <a16:creationId xmlns:a16="http://schemas.microsoft.com/office/drawing/2014/main" id="{EF67B4D5-C1D7-2DE4-3DCB-30496E8E1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471" y="990600"/>
            <a:ext cx="6064889" cy="48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/>
              <a:t>Reliability Deployment Price Adder: September 2025</a:t>
            </a:r>
            <a:br>
              <a:rPr lang="en-US" sz="2400"/>
            </a:br>
            <a:r>
              <a:rPr lang="en-US" sz="1400"/>
              <a:t>OD 09/17 had the highest daily time-weighted average RTORDPA of $2.64/MWh.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8B601-86BF-66D5-5540-D33C6A8691A3}"/>
              </a:ext>
            </a:extLst>
          </p:cNvPr>
          <p:cNvSpPr txBox="1"/>
          <p:nvPr/>
        </p:nvSpPr>
        <p:spPr>
          <a:xfrm>
            <a:off x="935038" y="5725368"/>
            <a:ext cx="76056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These graphs show RTORDPA instances by reliability action: 'RUC Only' for instances triggered solely by Reliability Unit Commitment, 'RUC and other triggers' for instances with RUC and additional triggers, and 'Other triggers only' for instances with non-RUC triggers. The daily average RTORDPA is calculated using the total duration across all categories. See ERCOT protocol section 6.5.7.3.1 for more details.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2DC6CF72-2A87-DDD0-3A67-C8A734E5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96" y="912090"/>
            <a:ext cx="6014807" cy="48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1978"/>
            <a:ext cx="8648700" cy="815998"/>
          </a:xfrm>
        </p:spPr>
        <p:txBody>
          <a:bodyPr lIns="91440" tIns="45720" rIns="91440" bIns="45720" anchor="t"/>
          <a:lstStyle/>
          <a:p>
            <a:r>
              <a:rPr lang="en-US" sz="2400"/>
              <a:t>RUC </a:t>
            </a:r>
            <a:r>
              <a:rPr lang="en-US" sz="2400" err="1"/>
              <a:t>Clawback</a:t>
            </a:r>
            <a:r>
              <a:rPr lang="en-US" sz="2400"/>
              <a:t>, Make-Whole, and Shortfall</a:t>
            </a:r>
            <a:br>
              <a:rPr lang="en-US" sz="2400"/>
            </a:br>
            <a:r>
              <a:rPr lang="en-US" sz="1400"/>
              <a:t>For September 2025, the total </a:t>
            </a:r>
            <a:r>
              <a:rPr lang="en-US" sz="1400" err="1"/>
              <a:t>Clawback</a:t>
            </a:r>
            <a:r>
              <a:rPr lang="en-US" sz="1400"/>
              <a:t> Charge was</a:t>
            </a:r>
            <a:r>
              <a:rPr lang="en-US" sz="1400">
                <a:latin typeface="Arial (Headings)"/>
              </a:rPr>
              <a:t> $</a:t>
            </a:r>
            <a:r>
              <a:rPr lang="en-US" sz="1400" i="0" u="none" strike="noStrike">
                <a:effectLst/>
                <a:latin typeface="Arial (Headings)"/>
              </a:rPr>
              <a:t>122,634</a:t>
            </a:r>
            <a:r>
              <a:rPr lang="en-US" sz="1400"/>
              <a:t>. The total Make-Whole Payment was $2,035,251.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2040645" y="6029505"/>
            <a:ext cx="67393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Of the $2,035,251 in Make-Whole Payments made in September 2025, $9.37 was uplifted to load due to rounding. </a:t>
            </a:r>
          </a:p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The remaining amount was collected through Capacity-Short Charges.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7069394" y="6545719"/>
            <a:ext cx="1775500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Data as of October 7</a:t>
            </a:r>
            <a:r>
              <a:rPr lang="en-US" sz="800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800">
                <a:solidFill>
                  <a:schemeClr val="tx1">
                    <a:lumMod val="65000"/>
                    <a:lumOff val="35000"/>
                  </a:schemeClr>
                </a:solidFill>
              </a:rPr>
              <a:t>, 2025</a:t>
            </a: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B5DF8161-0A4C-7E0C-D8B5-5B560F3EA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8" y="996533"/>
            <a:ext cx="7189024" cy="50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Clawback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B29219-2490-43CC-8811-FBAE67FDB314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 figures may differ slightly due to rounding.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E93D7A-A135-9728-4D87-0DD920A4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877049"/>
              </p:ext>
            </p:extLst>
          </p:nvPr>
        </p:nvGraphicFramePr>
        <p:xfrm>
          <a:off x="1276350" y="1173538"/>
          <a:ext cx="6591300" cy="382905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45026279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717025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989745661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36242218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14310709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October 07,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7515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140,239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132,375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1562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179,331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9942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2,022,874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-259,986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1,762,888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3559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147,386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01873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1,037,717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-294,094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743,623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5625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3,272,312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-2,138,639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1,133,673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8874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545,642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-87,084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458,558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3965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993,341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-418,816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4699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574,643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5968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173,176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52665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246,345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61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865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122,634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58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05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678261"/>
          </a:xfrm>
        </p:spPr>
        <p:txBody>
          <a:bodyPr/>
          <a:lstStyle/>
          <a:p>
            <a:r>
              <a:rPr lang="en-US" sz="2400"/>
              <a:t>RUC Make-Whole by Settlement Type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B86FD-C6A5-4A5E-8937-826D598ADB5D}"/>
              </a:ext>
            </a:extLst>
          </p:cNvPr>
          <p:cNvSpPr txBox="1"/>
          <p:nvPr/>
        </p:nvSpPr>
        <p:spPr>
          <a:xfrm>
            <a:off x="4095566" y="5291806"/>
            <a:ext cx="4438834" cy="5078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Negative dollars represent a payment from ERCOT to a market participant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“-” indicates settlement has yet to be completed.</a:t>
            </a:r>
            <a:endParaRPr lang="en-US" sz="90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Net figures may differ slightly due to rounding.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80CCAD-B0DA-FF86-0CE2-15C76FB74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66734"/>
              </p:ext>
            </p:extLst>
          </p:nvPr>
        </p:nvGraphicFramePr>
        <p:xfrm>
          <a:off x="1295400" y="1173538"/>
          <a:ext cx="6553200" cy="3829050"/>
        </p:xfrm>
        <a:graphic>
          <a:graphicData uri="http://schemas.openxmlformats.org/drawingml/2006/table">
            <a:tbl>
              <a:tblPr/>
              <a:tblGrid>
                <a:gridCol w="647386">
                  <a:extLst>
                    <a:ext uri="{9D8B030D-6E8A-4147-A177-3AD203B41FA5}">
                      <a16:colId xmlns:a16="http://schemas.microsoft.com/office/drawing/2014/main" val="4185023845"/>
                    </a:ext>
                  </a:extLst>
                </a:gridCol>
                <a:gridCol w="1180528">
                  <a:extLst>
                    <a:ext uri="{9D8B030D-6E8A-4147-A177-3AD203B41FA5}">
                      <a16:colId xmlns:a16="http://schemas.microsoft.com/office/drawing/2014/main" val="2612524207"/>
                    </a:ext>
                  </a:extLst>
                </a:gridCol>
                <a:gridCol w="1383630">
                  <a:extLst>
                    <a:ext uri="{9D8B030D-6E8A-4147-A177-3AD203B41FA5}">
                      <a16:colId xmlns:a16="http://schemas.microsoft.com/office/drawing/2014/main" val="2926289917"/>
                    </a:ext>
                  </a:extLst>
                </a:gridCol>
                <a:gridCol w="1637507">
                  <a:extLst>
                    <a:ext uri="{9D8B030D-6E8A-4147-A177-3AD203B41FA5}">
                      <a16:colId xmlns:a16="http://schemas.microsoft.com/office/drawing/2014/main" val="1185989540"/>
                    </a:ext>
                  </a:extLst>
                </a:gridCol>
                <a:gridCol w="1704149">
                  <a:extLst>
                    <a:ext uri="{9D8B030D-6E8A-4147-A177-3AD203B41FA5}">
                      <a16:colId xmlns:a16="http://schemas.microsoft.com/office/drawing/2014/main" val="2106763230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Month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Initial Settlement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Final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True-up Settlement Change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Net as of October 07, 2025 ($)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E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04296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-239,681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-192,123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-431,804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5532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Oct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-364,395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-72,381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-436,776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5159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Nov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-164,191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-317,703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-481,894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0292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Dec ‘24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-179,587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-53,342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-232,929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7083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Jan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-834,867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-80,530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-1,947,157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-2,862,554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335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Feb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-1,198,579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-17,762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-4,344,131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-5,560,472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0411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-1,701,707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-111,462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-1,813,169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6633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Apr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-594,864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-3,693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104,830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60786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May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-493,728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44016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Jun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-1,285,661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3051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Jul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-382,594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49609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Aug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-487,773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2935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Sep ‘25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-2,035,251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4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39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62830" y="5940293"/>
            <a:ext cx="68049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2DA5744-A0FB-DF1B-CE4E-F3FDB2BCD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10968"/>
              </p:ext>
            </p:extLst>
          </p:nvPr>
        </p:nvGraphicFramePr>
        <p:xfrm>
          <a:off x="366712" y="1074671"/>
          <a:ext cx="8410575" cy="455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10745" imgH="4553040" progId="Excel.Sheet.12">
                  <p:embed/>
                </p:oleObj>
              </mc:Choice>
              <mc:Fallback>
                <p:oleObj name="Worksheet" r:id="rId3" imgW="8410745" imgH="4553040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2DA5744-A0FB-DF1B-CE4E-F3FDB2BCDE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12" y="1074671"/>
                        <a:ext cx="8410575" cy="455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99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7764"/>
            <a:ext cx="8458200" cy="746918"/>
          </a:xfrm>
        </p:spPr>
        <p:txBody>
          <a:bodyPr lIns="91440" tIns="45720" rIns="91440" bIns="45720" anchor="t"/>
          <a:lstStyle/>
          <a:p>
            <a:r>
              <a:rPr lang="en-US" sz="2400"/>
              <a:t>RUC Instruction Reasons: Last 13 Months</a:t>
            </a:r>
            <a:br>
              <a:rPr lang="en-US" sz="2400"/>
            </a:br>
            <a:r>
              <a:rPr lang="en-US" sz="1400"/>
              <a:t>97% of RUC effective hours in September 2025 were nominally attributed to congestion.</a:t>
            </a:r>
            <a:br>
              <a:rPr lang="en-US" sz="2400">
                <a:highlight>
                  <a:srgbClr val="FFFF00"/>
                </a:highlight>
              </a:rPr>
            </a:br>
            <a:endParaRPr lang="en-US" sz="240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86AF1532-601A-D975-31DA-3F99197A7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6" y="1196436"/>
            <a:ext cx="8930254" cy="44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 in </a:t>
            </a:r>
            <a:r>
              <a:rPr lang="en-US" sz="2400">
                <a:solidFill>
                  <a:srgbClr val="00AEC7"/>
                </a:solidFill>
                <a:latin typeface="Arial" panose="020B0604020202020204"/>
              </a:rPr>
              <a:t>September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2025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 lIns="91440" tIns="45720" rIns="91440" bIns="45720" anchor="t"/>
          <a:lstStyle/>
          <a:p>
            <a:r>
              <a:rPr lang="en-US" sz="1800">
                <a:solidFill>
                  <a:schemeClr val="tx2"/>
                </a:solidFill>
              </a:rPr>
              <a:t>788.2 RUC effective Resource-hours:</a:t>
            </a:r>
            <a:endParaRPr lang="en-US" sz="2000">
              <a:solidFill>
                <a:schemeClr val="tx2"/>
              </a:solidFill>
            </a:endParaRPr>
          </a:p>
          <a:p>
            <a:pPr lvl="1"/>
            <a:r>
              <a:rPr lang="en-US" sz="1600">
                <a:solidFill>
                  <a:schemeClr val="tx2"/>
                </a:solidFill>
              </a:rPr>
              <a:t>766.6 hours (97%) for congestion</a:t>
            </a:r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 descr="Chart, bar chart&#10;&#10;AI-generated content may be incorrect.">
            <a:extLst>
              <a:ext uri="{FF2B5EF4-FFF2-40B4-BE49-F238E27FC236}">
                <a16:creationId xmlns:a16="http://schemas.microsoft.com/office/drawing/2014/main" id="{8DA52381-364E-A48E-6DF0-61733D45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4" y="1821426"/>
            <a:ext cx="8450826" cy="42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 lIns="91440" tIns="45720" rIns="91440" bIns="45720" anchor="t"/>
          <a:lstStyle/>
          <a:p>
            <a:r>
              <a:rPr lang="en-US" sz="2400"/>
              <a:t>Non-opt-out and Opt-out Totals: Last 13 Months</a:t>
            </a:r>
            <a:br>
              <a:rPr lang="en-US" sz="2000"/>
            </a:br>
            <a:r>
              <a:rPr lang="en-US" sz="1400"/>
              <a:t>September 2025 had a total of 788.2 non-opt-out effective Resource-hours (100%) and 0 opt-out effective Resource-hours (0%).</a:t>
            </a:r>
            <a:endParaRPr lang="en-US" sz="180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5BF1B832-8B8F-830C-C9AC-16366A9AB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42" y="1179144"/>
            <a:ext cx="7167715" cy="501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Non-opt-out and Opt-out Totals: September 2025 </a:t>
            </a:r>
            <a:br>
              <a:rPr lang="en-US" sz="2400"/>
            </a:b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Chart&#10;&#10;AI-generated content may be incorrect.">
            <a:extLst>
              <a:ext uri="{FF2B5EF4-FFF2-40B4-BE49-F238E27FC236}">
                <a16:creationId xmlns:a16="http://schemas.microsoft.com/office/drawing/2014/main" id="{C450156A-7753-E235-5D27-BF71837E0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9" y="841886"/>
            <a:ext cx="7660382" cy="53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400"/>
              <a:t>RUC Lead Time Margin: September 2025</a:t>
            </a:r>
            <a:br>
              <a:rPr lang="en-US" sz="2400"/>
            </a:b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062999"/>
            <a:ext cx="8315326" cy="964804"/>
          </a:xfrm>
        </p:spPr>
        <p:txBody>
          <a:bodyPr lIns="91440" tIns="45720" rIns="91440" bIns="45720" anchor="t"/>
          <a:lstStyle/>
          <a:p>
            <a:r>
              <a:rPr lang="en-US" sz="1400" b="1">
                <a:solidFill>
                  <a:schemeClr val="tx2"/>
                </a:solidFill>
              </a:rPr>
              <a:t>Lead time</a:t>
            </a:r>
            <a:r>
              <a:rPr lang="en-US" sz="140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 b="1">
                <a:solidFill>
                  <a:schemeClr val="tx2"/>
                </a:solidFill>
              </a:rPr>
              <a:t>Lead time margin</a:t>
            </a:r>
            <a:r>
              <a:rPr lang="en-US" sz="1400">
                <a:solidFill>
                  <a:schemeClr val="tx2"/>
                </a:solidFill>
              </a:rPr>
              <a:t> is the difference between lead time and the Resource’s startup time.</a:t>
            </a:r>
            <a:endParaRPr lang="en-US" sz="140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20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Most RUC commitment windows (63%) had a lead time margin of 2 hours or less.</a:t>
            </a:r>
            <a:endParaRPr lang="en-US">
              <a:solidFill>
                <a:schemeClr val="tx2"/>
              </a:solidFill>
              <a:cs typeface="Arial"/>
            </a:endParaRPr>
          </a:p>
        </p:txBody>
      </p:sp>
      <p:pic>
        <p:nvPicPr>
          <p:cNvPr id="6" name="Picture 5" descr="Chart, histogram&#10;&#10;AI-generated content may be incorrect.">
            <a:extLst>
              <a:ext uri="{FF2B5EF4-FFF2-40B4-BE49-F238E27FC236}">
                <a16:creationId xmlns:a16="http://schemas.microsoft.com/office/drawing/2014/main" id="{8B971D1E-60B5-0467-DE8A-50976BA1C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0" y="1359586"/>
            <a:ext cx="3266870" cy="3431704"/>
          </a:xfrm>
          <a:prstGeom prst="rect">
            <a:avLst/>
          </a:prstGeom>
        </p:spPr>
      </p:pic>
      <p:pic>
        <p:nvPicPr>
          <p:cNvPr id="9" name="Picture 8" descr="Chart, bar chart&#10;&#10;AI-generated content may be incorrect.">
            <a:extLst>
              <a:ext uri="{FF2B5EF4-FFF2-40B4-BE49-F238E27FC236}">
                <a16:creationId xmlns:a16="http://schemas.microsoft.com/office/drawing/2014/main" id="{1C8D66E5-85DB-7D9E-5507-FF813931D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66" y="1320259"/>
            <a:ext cx="5719507" cy="34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/>
              <a:t>Average Resource Age: Last 13 Months</a:t>
            </a:r>
            <a:br>
              <a:rPr lang="en-US" sz="3600"/>
            </a:br>
            <a:r>
              <a:rPr lang="en-US" sz="1400"/>
              <a:t>In September 2025, the average age of RUC-committed Resources was 54.1 years for Non-opt-out Resource-hours.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5980645"/>
            <a:ext cx="6440618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  <p:pic>
        <p:nvPicPr>
          <p:cNvPr id="6" name="Picture 5" descr="Chart, scatter chart&#10;&#10;AI-generated content may be incorrect.">
            <a:extLst>
              <a:ext uri="{FF2B5EF4-FFF2-40B4-BE49-F238E27FC236}">
                <a16:creationId xmlns:a16="http://schemas.microsoft.com/office/drawing/2014/main" id="{62702CCA-BD23-1486-E574-C501DA33F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1" y="1152603"/>
            <a:ext cx="7811277" cy="482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bar chart&#10;&#10;AI-generated content may be incorrect.">
            <a:extLst>
              <a:ext uri="{FF2B5EF4-FFF2-40B4-BE49-F238E27FC236}">
                <a16:creationId xmlns:a16="http://schemas.microsoft.com/office/drawing/2014/main" id="{5B31D07B-0E07-5197-B6F3-F0B02F2B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80" y="3584811"/>
            <a:ext cx="5556669" cy="25007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22435-79F6-AAA1-A0D5-4AE6D8C999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51" y="1056037"/>
            <a:ext cx="5684489" cy="2558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 lIns="91440" tIns="45720" rIns="91440" bIns="45720" anchor="t"/>
          <a:lstStyle/>
          <a:p>
            <a:r>
              <a:rPr lang="en-US" sz="2400"/>
              <a:t>Age Category: Last 13 Months</a:t>
            </a:r>
            <a:br>
              <a:rPr lang="en-US" sz="2400"/>
            </a:br>
            <a:r>
              <a:rPr lang="en-US" sz="1400"/>
              <a:t>In September 2025, most RUC Effective Resource-Hours (69%) were provided by resources that were at least 50 years 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5190102" y="1434569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5190102" y="4042086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4" ma:contentTypeDescription="Create a new document." ma:contentTypeScope="" ma:versionID="5de53c7dd9d5e3dd48e81f15fe9d6d64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b9ed68adcc3693f95084af8a9f0e328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  <SharedWithUsers xmlns="cf8c9251-373f-4ee3-86cf-d97122226a81">
      <UserInfo>
        <DisplayName>King, Ryan</DisplayName>
        <AccountId>37</AccountId>
        <AccountType/>
      </UserInfo>
      <UserInfo>
        <DisplayName>Chu, Zhengguo</DisplayName>
        <AccountId>12</AccountId>
        <AccountType/>
      </UserInfo>
      <UserInfo>
        <DisplayName>Maggio, Dave</DisplayName>
        <AccountId>16</AccountId>
        <AccountType/>
      </UserInfo>
      <UserInfo>
        <DisplayName>Shaw, Pamela</DisplayName>
        <AccountId>18</AccountId>
        <AccountType/>
      </UserInfo>
      <UserInfo>
        <DisplayName>Kersulis, Jonas</DisplayName>
        <AccountId>11</AccountId>
        <AccountType/>
      </UserInfo>
      <UserInfo>
        <DisplayName>Yousefian, Mahnoush</DisplayName>
        <AccountId>22</AccountId>
        <AccountType/>
      </UserInfo>
      <UserInfo>
        <DisplayName>Urquhart, Ike</DisplayName>
        <AccountId>14</AccountId>
        <AccountType/>
      </UserInfo>
      <UserInfo>
        <DisplayName>Carswell, Cory</DisplayName>
        <AccountId>65</AccountId>
        <AccountType/>
      </UserInfo>
      <UserInfo>
        <DisplayName>Skiles, Matthew</DisplayName>
        <AccountId>114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10B87D-DDCF-4759-928C-C99EE807EC1A}">
  <ds:schemaRefs>
    <ds:schemaRef ds:uri="5f527160-b6a2-448e-b210-55bbe2178a90"/>
    <ds:schemaRef ds:uri="cf8c9251-373f-4ee3-86cf-d97122226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15</Slides>
  <Notes>14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Office Theme</vt:lpstr>
      <vt:lpstr>PowerPoint Presentation</vt:lpstr>
      <vt:lpstr>RUC Resource-Hours</vt:lpstr>
      <vt:lpstr>RUC Instruction Reasons: Last 13 Months 97% of RUC effective hours in September 2025 were nominally attributed to congestion. </vt:lpstr>
      <vt:lpstr>RUC Instruction Reasons in September 2025 </vt:lpstr>
      <vt:lpstr>Non-opt-out and Opt-out Totals: Last 13 Months September 2025 had a total of 788.2 non-opt-out effective Resource-hours (100%) and 0 opt-out effective Resource-hours (0%).</vt:lpstr>
      <vt:lpstr>Non-opt-out and Opt-out Totals: September 2025    </vt:lpstr>
      <vt:lpstr>RUC Lead Time Margin: September 2025 </vt:lpstr>
      <vt:lpstr>Average Resource Age: Last 13 Months In September 2025, the average age of RUC-committed Resources was 54.1 years for Non-opt-out Resource-hours.</vt:lpstr>
      <vt:lpstr>Age Category: Last 13 Months In September 2025, most RUC Effective Resource-Hours (69%) were provided by resources that were at least 50 years old.</vt:lpstr>
      <vt:lpstr>RUC-Instructed Resource Dispatch above Low Dispatch Limit (LDL) in Non-Opt-Out Hours</vt:lpstr>
      <vt:lpstr>Reliability Deployment Price Adder: Last 13 Months September 2025 had a total of 238.3 RTORDPA hours with a time-weighted average value of $0.94/MWh. </vt:lpstr>
      <vt:lpstr>Reliability Deployment Price Adder: September 2025 OD 09/17 had the highest daily time-weighted average RTORDPA of $2.64/MWh.</vt:lpstr>
      <vt:lpstr>RUC Clawback, Make-Whole, and Shortfall For September 2025, the total Clawback Charge was $122,634. The total Make-Whole Payment was $2,035,251.</vt:lpstr>
      <vt:lpstr>RUC Clawback by Settlement Type</vt:lpstr>
      <vt:lpstr>RUC Make-Whole by Settlement Type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revision>3</cp:revision>
  <cp:lastPrinted>2016-01-21T20:53:15Z</cp:lastPrinted>
  <dcterms:created xsi:type="dcterms:W3CDTF">2016-01-21T15:20:31Z</dcterms:created>
  <dcterms:modified xsi:type="dcterms:W3CDTF">2025-10-16T14:05:28Z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  <property fmtid="{D5CDD505-2E9C-101B-9397-08002B2CF9AE}" pid="4" name="MSIP_Label_7084cbda-52b8-46fb-a7b7-cb5bd465ed85_Enabled">
    <vt:lpwstr>true</vt:lpwstr>
  </property>
  <property fmtid="{D5CDD505-2E9C-101B-9397-08002B2CF9AE}" pid="5" name="MSIP_Label_7084cbda-52b8-46fb-a7b7-cb5bd465ed85_SetDate">
    <vt:lpwstr>2025-06-11T14:23:39Z</vt:lpwstr>
  </property>
  <property fmtid="{D5CDD505-2E9C-101B-9397-08002B2CF9AE}" pid="6" name="MSIP_Label_7084cbda-52b8-46fb-a7b7-cb5bd465ed85_Method">
    <vt:lpwstr>Standard</vt:lpwstr>
  </property>
  <property fmtid="{D5CDD505-2E9C-101B-9397-08002B2CF9AE}" pid="7" name="MSIP_Label_7084cbda-52b8-46fb-a7b7-cb5bd465ed85_Name">
    <vt:lpwstr>Internal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ActionId">
    <vt:lpwstr>9b7d94b6-8de8-4468-97af-b1344ce27016</vt:lpwstr>
  </property>
  <property fmtid="{D5CDD505-2E9C-101B-9397-08002B2CF9AE}" pid="10" name="MSIP_Label_7084cbda-52b8-46fb-a7b7-cb5bd465ed85_ContentBits">
    <vt:lpwstr>0</vt:lpwstr>
  </property>
  <property fmtid="{D5CDD505-2E9C-101B-9397-08002B2CF9AE}" pid="11" name="MSIP_Label_7084cbda-52b8-46fb-a7b7-cb5bd465ed85_Tag">
    <vt:lpwstr>10, 3, 0, 2</vt:lpwstr>
  </property>
</Properties>
</file>