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709" r:id="rId8"/>
    <p:sldId id="626" r:id="rId9"/>
    <p:sldId id="710" r:id="rId10"/>
    <p:sldId id="711" r:id="rId11"/>
    <p:sldId id="712" r:id="rId1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0DD5C-F163-41A1-A157-00211FDD09CF}" v="3" dt="2025-10-16T03:06:09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3" d="100"/>
          <a:sy n="113" d="100"/>
        </p:scale>
        <p:origin x="390" y="32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5FD0DD5C-F163-41A1-A157-00211FDD09CF}"/>
    <pc:docChg chg="custSel addSld delSld modSld sldOrd">
      <pc:chgData name="Anderson, Troy" userId="04de3903-03dd-44db-8353-3f14e4dd6886" providerId="ADAL" clId="{5FD0DD5C-F163-41A1-A157-00211FDD09CF}" dt="2025-10-16T15:55:24.316" v="990" actId="20577"/>
      <pc:docMkLst>
        <pc:docMk/>
      </pc:docMkLst>
      <pc:sldChg chg="del">
        <pc:chgData name="Anderson, Troy" userId="04de3903-03dd-44db-8353-3f14e4dd6886" providerId="ADAL" clId="{5FD0DD5C-F163-41A1-A157-00211FDD09CF}" dt="2025-10-15T15:30:01.230" v="19" actId="47"/>
        <pc:sldMkLst>
          <pc:docMk/>
          <pc:sldMk cId="530499478" sldId="258"/>
        </pc:sldMkLst>
      </pc:sldChg>
      <pc:sldChg chg="modSp mod">
        <pc:chgData name="Anderson, Troy" userId="04de3903-03dd-44db-8353-3f14e4dd6886" providerId="ADAL" clId="{5FD0DD5C-F163-41A1-A157-00211FDD09CF}" dt="2025-10-15T15:29:32.955" v="18" actId="20577"/>
        <pc:sldMkLst>
          <pc:docMk/>
          <pc:sldMk cId="730603795" sldId="260"/>
        </pc:sldMkLst>
        <pc:spChg chg="mod">
          <ac:chgData name="Anderson, Troy" userId="04de3903-03dd-44db-8353-3f14e4dd6886" providerId="ADAL" clId="{5FD0DD5C-F163-41A1-A157-00211FDD09CF}" dt="2025-10-15T15:29:32.955" v="18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">
        <pc:chgData name="Anderson, Troy" userId="04de3903-03dd-44db-8353-3f14e4dd6886" providerId="ADAL" clId="{5FD0DD5C-F163-41A1-A157-00211FDD09CF}" dt="2025-10-15T15:30:06.423" v="22" actId="47"/>
        <pc:sldMkLst>
          <pc:docMk/>
          <pc:sldMk cId="3190927396" sldId="267"/>
        </pc:sldMkLst>
      </pc:sldChg>
      <pc:sldChg chg="del">
        <pc:chgData name="Anderson, Troy" userId="04de3903-03dd-44db-8353-3f14e4dd6886" providerId="ADAL" clId="{5FD0DD5C-F163-41A1-A157-00211FDD09CF}" dt="2025-10-15T15:30:05.494" v="21" actId="47"/>
        <pc:sldMkLst>
          <pc:docMk/>
          <pc:sldMk cId="135025254" sldId="294"/>
        </pc:sldMkLst>
      </pc:sldChg>
      <pc:sldChg chg="modSp mod">
        <pc:chgData name="Anderson, Troy" userId="04de3903-03dd-44db-8353-3f14e4dd6886" providerId="ADAL" clId="{5FD0DD5C-F163-41A1-A157-00211FDD09CF}" dt="2025-10-16T15:22:38.095" v="654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5FD0DD5C-F163-41A1-A157-00211FDD09CF}" dt="2025-10-16T15:22:38.095" v="654" actId="20577"/>
          <ac:spMkLst>
            <pc:docMk/>
            <pc:sldMk cId="3195340007" sldId="626"/>
            <ac:spMk id="8" creationId="{71DF028C-4C37-FFCA-C1B7-BAF688E245CA}"/>
          </ac:spMkLst>
        </pc:spChg>
      </pc:sldChg>
      <pc:sldChg chg="del">
        <pc:chgData name="Anderson, Troy" userId="04de3903-03dd-44db-8353-3f14e4dd6886" providerId="ADAL" clId="{5FD0DD5C-F163-41A1-A157-00211FDD09CF}" dt="2025-10-15T15:30:04.397" v="20" actId="47"/>
        <pc:sldMkLst>
          <pc:docMk/>
          <pc:sldMk cId="4249386037" sldId="706"/>
        </pc:sldMkLst>
      </pc:sldChg>
      <pc:sldChg chg="modSp mod ord">
        <pc:chgData name="Anderson, Troy" userId="04de3903-03dd-44db-8353-3f14e4dd6886" providerId="ADAL" clId="{5FD0DD5C-F163-41A1-A157-00211FDD09CF}" dt="2025-10-16T15:51:38.966" v="966" actId="20577"/>
        <pc:sldMkLst>
          <pc:docMk/>
          <pc:sldMk cId="2238049280" sldId="709"/>
        </pc:sldMkLst>
        <pc:spChg chg="mod">
          <ac:chgData name="Anderson, Troy" userId="04de3903-03dd-44db-8353-3f14e4dd6886" providerId="ADAL" clId="{5FD0DD5C-F163-41A1-A157-00211FDD09CF}" dt="2025-10-16T15:51:38.966" v="966" actId="20577"/>
          <ac:spMkLst>
            <pc:docMk/>
            <pc:sldMk cId="2238049280" sldId="709"/>
            <ac:spMk id="5" creationId="{24CCDC04-DDAD-5E3F-3BA4-920932F190F9}"/>
          </ac:spMkLst>
        </pc:spChg>
      </pc:sldChg>
      <pc:sldChg chg="ord">
        <pc:chgData name="Anderson, Troy" userId="04de3903-03dd-44db-8353-3f14e4dd6886" providerId="ADAL" clId="{5FD0DD5C-F163-41A1-A157-00211FDD09CF}" dt="2025-10-15T16:24:54.502" v="26"/>
        <pc:sldMkLst>
          <pc:docMk/>
          <pc:sldMk cId="3690427805" sldId="710"/>
        </pc:sldMkLst>
      </pc:sldChg>
      <pc:sldChg chg="addSp modSp add mod">
        <pc:chgData name="Anderson, Troy" userId="04de3903-03dd-44db-8353-3f14e4dd6886" providerId="ADAL" clId="{5FD0DD5C-F163-41A1-A157-00211FDD09CF}" dt="2025-10-16T15:55:24.316" v="990" actId="20577"/>
        <pc:sldMkLst>
          <pc:docMk/>
          <pc:sldMk cId="136930444" sldId="711"/>
        </pc:sldMkLst>
        <pc:spChg chg="mod">
          <ac:chgData name="Anderson, Troy" userId="04de3903-03dd-44db-8353-3f14e4dd6886" providerId="ADAL" clId="{5FD0DD5C-F163-41A1-A157-00211FDD09CF}" dt="2025-10-16T15:47:20.173" v="788" actId="14100"/>
          <ac:spMkLst>
            <pc:docMk/>
            <pc:sldMk cId="136930444" sldId="711"/>
            <ac:spMk id="2" creationId="{3D73DE1D-9AB2-A090-2563-192016EB1847}"/>
          </ac:spMkLst>
        </pc:spChg>
        <pc:spChg chg="mod">
          <ac:chgData name="Anderson, Troy" userId="04de3903-03dd-44db-8353-3f14e4dd6886" providerId="ADAL" clId="{5FD0DD5C-F163-41A1-A157-00211FDD09CF}" dt="2025-10-16T15:55:24.316" v="990" actId="20577"/>
          <ac:spMkLst>
            <pc:docMk/>
            <pc:sldMk cId="136930444" sldId="711"/>
            <ac:spMk id="8" creationId="{1EF6F39F-E23D-49CC-C9A1-BAF995DF85E7}"/>
          </ac:spMkLst>
        </pc:spChg>
        <pc:graphicFrameChg chg="add mod modGraphic">
          <ac:chgData name="Anderson, Troy" userId="04de3903-03dd-44db-8353-3f14e4dd6886" providerId="ADAL" clId="{5FD0DD5C-F163-41A1-A157-00211FDD09CF}" dt="2025-10-16T15:51:12.998" v="951" actId="1076"/>
          <ac:graphicFrameMkLst>
            <pc:docMk/>
            <pc:sldMk cId="136930444" sldId="711"/>
            <ac:graphicFrameMk id="3" creationId="{ED77E51C-8000-DB37-288B-3BF3A486D882}"/>
          </ac:graphicFrameMkLst>
        </pc:graphicFrameChg>
      </pc:sldChg>
      <pc:sldChg chg="addSp delSp modSp add mod">
        <pc:chgData name="Anderson, Troy" userId="04de3903-03dd-44db-8353-3f14e4dd6886" providerId="ADAL" clId="{5FD0DD5C-F163-41A1-A157-00211FDD09CF}" dt="2025-10-15T18:36:49.565" v="320" actId="20577"/>
        <pc:sldMkLst>
          <pc:docMk/>
          <pc:sldMk cId="3720296581" sldId="712"/>
        </pc:sldMkLst>
        <pc:spChg chg="mod">
          <ac:chgData name="Anderson, Troy" userId="04de3903-03dd-44db-8353-3f14e4dd6886" providerId="ADAL" clId="{5FD0DD5C-F163-41A1-A157-00211FDD09CF}" dt="2025-10-15T18:36:49.565" v="320" actId="20577"/>
          <ac:spMkLst>
            <pc:docMk/>
            <pc:sldMk cId="3720296581" sldId="712"/>
            <ac:spMk id="2" creationId="{BE4B2E31-D8B5-AB8C-5D82-C17F8049D25A}"/>
          </ac:spMkLst>
        </pc:spChg>
        <pc:spChg chg="add del mod">
          <ac:chgData name="Anderson, Troy" userId="04de3903-03dd-44db-8353-3f14e4dd6886" providerId="ADAL" clId="{5FD0DD5C-F163-41A1-A157-00211FDD09CF}" dt="2025-10-15T18:29:58.308" v="229" actId="478"/>
          <ac:spMkLst>
            <pc:docMk/>
            <pc:sldMk cId="3720296581" sldId="712"/>
            <ac:spMk id="5" creationId="{AD1605C8-2979-A86C-8666-D55A7CFB81C0}"/>
          </ac:spMkLst>
        </pc:spChg>
        <pc:spChg chg="del">
          <ac:chgData name="Anderson, Troy" userId="04de3903-03dd-44db-8353-3f14e4dd6886" providerId="ADAL" clId="{5FD0DD5C-F163-41A1-A157-00211FDD09CF}" dt="2025-10-15T18:29:56.387" v="228" actId="478"/>
          <ac:spMkLst>
            <pc:docMk/>
            <pc:sldMk cId="3720296581" sldId="712"/>
            <ac:spMk id="8" creationId="{E3DC5917-20A8-B894-A28A-41CBAA18FD35}"/>
          </ac:spMkLst>
        </pc:spChg>
        <pc:picChg chg="add mod">
          <ac:chgData name="Anderson, Troy" userId="04de3903-03dd-44db-8353-3f14e4dd6886" providerId="ADAL" clId="{5FD0DD5C-F163-41A1-A157-00211FDD09CF}" dt="2025-10-15T18:31:06.310" v="306" actId="1035"/>
          <ac:picMkLst>
            <pc:docMk/>
            <pc:sldMk cId="3720296581" sldId="712"/>
            <ac:picMk id="7" creationId="{43099490-7953-3486-AC01-5BF15556174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E5C0-4FD1-342F-5573-04A7FB60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7CC0E-B458-6386-87CB-01546F6E5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EAFA8-6E50-2926-7715-A0B5D27FF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AD2B9-706B-702B-45C8-F5DCDBFB30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2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BAD8E-FC3E-6D3C-96EC-4B18BDA6D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7928F8-4C0A-2F4F-3337-A6429164B0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775FA6-D1A7-6C87-2725-170318D017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FAA21-C662-63F4-808E-C0546EB86A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278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55040-C7AD-3378-84A4-B71C02B75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B53745-4101-CD00-314D-179F2393C5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F09186-A54F-88D1-8A97-1EE034F326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D6A18-6338-A1B3-9774-80B33AF15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6145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E3D9D-52D3-2BB9-1AD9-575ED2F90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B9529B-95DE-61CF-4EFF-E9354376FF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2A80C8-1B79-4BB7-CDFF-7F83B0615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2E0D1-8C73-0A9A-B2D0-2FD416211B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82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Prioritization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22,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C8C1-B8B3-B5BF-8FEC-A5ACF157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8A2E-36FF-460F-ED96-743B4B01D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 Approach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C9A15-FE71-31FC-3A56-B4C1F80D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CCDC04-DDAD-5E3F-3BA4-920932F19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686801" cy="50292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Initiative Prioritization Workshop held on 8/25/2025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2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Categorized Revision Requests into “Tiers”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1	Critical	</a:t>
            </a:r>
            <a:r>
              <a:rPr lang="en-US" sz="1400" dirty="0"/>
              <a:t>Must-have items (PUCT/Board directives, etc.)</a:t>
            </a:r>
            <a:endParaRPr lang="en-US" sz="1800" dirty="0"/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2	High Priority	</a:t>
            </a:r>
            <a:r>
              <a:rPr lang="en-US" sz="1400" dirty="0"/>
              <a:t>Highest priority after Tier 1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3	Medium Priority	</a:t>
            </a:r>
            <a:r>
              <a:rPr lang="en-US" sz="1400" dirty="0"/>
              <a:t>Fit in without impacting Tier 1 and 2 projects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4	No Action	</a:t>
            </a:r>
            <a:r>
              <a:rPr lang="en-US" sz="1400" dirty="0"/>
              <a:t>Not ready for immediate action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5	Candidate for Removal	</a:t>
            </a:r>
            <a:r>
              <a:rPr lang="en-US" sz="1400" dirty="0"/>
              <a:t>May move to another tier after evaluation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Important Point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aging RRs are expected to require language changes to bring them up to current market or system constructs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Language updates would be made with a new RR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suggests this analysis be limited to aging items that are prioritized high enough to be queued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3804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Status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52856"/>
            <a:ext cx="7848600" cy="51816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Draft #2 depicts the latest view of the release plan (see next slide)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Still very much in progress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Full spreadsheet posted to the 10/8 PRS meeting page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Impact Analyses loaded for NPRR1188 and NPRR1244 as a single project targeting an early 2026 start  </a:t>
            </a:r>
            <a:r>
              <a:rPr lang="en-US" sz="1600" dirty="0"/>
              <a:t>(perhaps even December 2025)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Resource analysis underway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Pre-project discussions with vendor are underway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Considering approaches that would reduce the 18-24 month project duration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In support of SB6, ERCOT is envisioning a Large Load Curtailment Manager project that may include elements of NPRR1238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Candidate for early 2026 project start (go-live target is TBD)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Impact Analysis is getting underway (for portion other than NPRR1238)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Internal ERCOT discussion taking place on connection with NPRR1238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Smaller projects temporarily moved from 2026 to 2027 until we have a better feel for pockets of resource availability in 2026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NPRR1198, NPRR1290 Phase 2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888C7-6194-4376-8FF1-1979400C6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BEAD-725C-C4E6-F923-E3557AE2C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999115" cy="518318"/>
          </a:xfrm>
        </p:spPr>
        <p:txBody>
          <a:bodyPr/>
          <a:lstStyle/>
          <a:p>
            <a:r>
              <a:rPr lang="en-US" sz="2400" dirty="0"/>
              <a:t>Draft #2 – Making Progress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1CF20-9FA5-BA39-A34C-D7349F1094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6D14AC-1C50-BE1F-504C-60153670B581}"/>
              </a:ext>
            </a:extLst>
          </p:cNvPr>
          <p:cNvSpPr txBox="1"/>
          <p:nvPr/>
        </p:nvSpPr>
        <p:spPr>
          <a:xfrm>
            <a:off x="829529" y="5883569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Additional Notes: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BB97F-02C3-83D9-8FA1-810446E3B291}"/>
              </a:ext>
            </a:extLst>
          </p:cNvPr>
          <p:cNvSpPr txBox="1"/>
          <p:nvPr/>
        </p:nvSpPr>
        <p:spPr>
          <a:xfrm>
            <a:off x="2173167" y="5692507"/>
            <a:ext cx="3978347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All “High” items considered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Color coding reflects IA project cost estimates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Light and dark shading reflects potential project phase durations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Includes internal ERCOT projects drawing on similar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/>
              <a:t>Spreadsheet posted for stakeholder review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9B4040-DBE2-A116-892C-2F34A772D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1999"/>
            <a:ext cx="8716180" cy="49305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38ED2EF-D64D-CA1F-A3F4-F610954E54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9964" y="4705928"/>
            <a:ext cx="2268579" cy="176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2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F01B0-FE49-676F-B741-225B10981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3DE1D-9AB2-A090-2563-192016EB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019800" cy="518318"/>
          </a:xfrm>
        </p:spPr>
        <p:txBody>
          <a:bodyPr/>
          <a:lstStyle/>
          <a:p>
            <a:r>
              <a:rPr lang="en-US" sz="2400" dirty="0"/>
              <a:t>Additional Prioritization Notes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A9584-4ACD-2F6E-C4A3-2A68C14EB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F6F39F-E23D-49CC-C9A1-BAF995DF8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0"/>
            <a:ext cx="4419600" cy="4495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Labor estimates from Impact Analysis documents are used to assess our ability to deliver additional Revision Requests</a:t>
            </a:r>
            <a:endParaRPr lang="en-US" sz="16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2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MMS, EMS and Settlements have the highest levels of demand and present the greatest challenge</a:t>
            </a:r>
            <a:endParaRPr lang="en-US" sz="16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2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impacted systems have a dedicated development queue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Examples: CRR and RIOO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2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count of Aging Revision Requests (see table at right) will continue to be tracked as projects are kicked off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D77E51C-8000-DB37-288B-3BF3A486D8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363396"/>
              </p:ext>
            </p:extLst>
          </p:nvPr>
        </p:nvGraphicFramePr>
        <p:xfrm>
          <a:off x="5146830" y="876300"/>
          <a:ext cx="3497637" cy="4876800"/>
        </p:xfrm>
        <a:graphic>
          <a:graphicData uri="http://schemas.openxmlformats.org/drawingml/2006/table">
            <a:tbl>
              <a:tblPr firstRow="1" bandRow="1"/>
              <a:tblGrid>
                <a:gridCol w="2679041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818596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</a:tblGrid>
              <a:tr h="5334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strike="noStrike" dirty="0">
                          <a:solidFill>
                            <a:schemeClr val="bg1"/>
                          </a:solidFill>
                        </a:rPr>
                        <a:t>Aging Revision Requests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400" b="1" strike="noStrike" kern="1200" dirty="0">
                        <a:solidFill>
                          <a:schemeClr val="lt1"/>
                        </a:solidFill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379039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Tier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Aug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Critical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High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Medium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2626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Candidate for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30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FB0F3E-B514-D90D-DE70-995A244E9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B2E31-D8B5-AB8C-5D82-C17F8049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Priority Projects in Recent Years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7FE93-8D12-361B-A8BD-D44E177E24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099490-7953-3486-AC01-5BF155561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4" y="1063244"/>
            <a:ext cx="8991600" cy="408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9658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798930</TotalTime>
  <Words>469</Words>
  <Application>Microsoft Office PowerPoint</Application>
  <PresentationFormat>On-screen Show (4:3)</PresentationFormat>
  <Paragraphs>84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Aging Revision Request Project Review Approach</vt:lpstr>
      <vt:lpstr>Aging Revision Request Review at PRS – Status</vt:lpstr>
      <vt:lpstr>Draft #2 – Making Progress</vt:lpstr>
      <vt:lpstr>Additional Prioritization Notes</vt:lpstr>
      <vt:lpstr>Priority Projects in Recent Years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3148</cp:revision>
  <cp:lastPrinted>2024-02-06T15:16:31Z</cp:lastPrinted>
  <dcterms:created xsi:type="dcterms:W3CDTF">2016-01-21T15:20:31Z</dcterms:created>
  <dcterms:modified xsi:type="dcterms:W3CDTF">2025-10-16T15:55:30Z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