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76004" autoAdjust="0"/>
  </p:normalViewPr>
  <p:slideViewPr>
    <p:cSldViewPr showGuides="1">
      <p:cViewPr varScale="1">
        <p:scale>
          <a:sx n="73" d="100"/>
          <a:sy n="73" d="100"/>
        </p:scale>
        <p:origin x="1938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10/26/23- Integral ACE Cap Changed from 350 to 250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05/30/24 –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05/31/24 - Max Integral ACE Feedback changed from 300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10/31/24– K5 changed to 0.5 to 1 to correct the time error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11/1/24  - K5 changed from 1 to 0.75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11/5/24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11/18/24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11/22/24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3/5/25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3/6/25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Max Ace Integral Feedback changed from 350 MW to 400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PSRR Dynamic Threshold for sunrise and sunset changed from 180 MW/Min to 225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3/11/25 – Max Ace Integral Feedback changed from 400 MW to 350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3/12/25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6/6/25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6/13/25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7/14/25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7/18/25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7/24/25 – Enabled PWRR direct method in GTBD calculation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(September 2025)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>
                <a:solidFill>
                  <a:schemeClr val="tx2"/>
                </a:solidFill>
              </a:rPr>
              <a:t>October 10, 2025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None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695346"/>
              </p:ext>
            </p:extLst>
          </p:nvPr>
        </p:nvGraphicFramePr>
        <p:xfrm>
          <a:off x="358140" y="1676400"/>
          <a:ext cx="2362201" cy="18653760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0.50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PSRR </a:t>
                      </a:r>
                      <a:r>
                        <a:rPr lang="en-US" sz="1200" dirty="0"/>
                        <a:t>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40.00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20.00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2971800" y="2562927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0064995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101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71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189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40482B-4B9B-5BB4-FFF1-1B29C991C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222500"/>
            <a:ext cx="7924800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721628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92CE18-EDC9-66F1-F129-384431AF96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7" y="2222500"/>
            <a:ext cx="7858125" cy="401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5187</TotalTime>
  <Words>684</Words>
  <Application>Microsoft Office PowerPoint</Application>
  <PresentationFormat>On-screen Show (4:3)</PresentationFormat>
  <Paragraphs>116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Chang, Matthew</cp:lastModifiedBy>
  <cp:revision>232</cp:revision>
  <cp:lastPrinted>2016-01-21T20:53:15Z</cp:lastPrinted>
  <dcterms:created xsi:type="dcterms:W3CDTF">2016-01-21T15:20:31Z</dcterms:created>
  <dcterms:modified xsi:type="dcterms:W3CDTF">2025-10-10T18:14:04Z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2023-11-09T18:01:47Z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74ffe31f-820e-4b4b-87a0-74e3c5ea897c</vt:lpwstr>
  </property>
  <property fmtid="{D5CDD505-2E9C-101B-9397-08002B2CF9AE}" pid="9" name="MSIP_Label_7084cbda-52b8-46fb-a7b7-cb5bd465ed85_ContentBits">
    <vt:lpwstr>0</vt:lpwstr>
  </property>
</Properties>
</file>