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9" r:id="rId9"/>
    <p:sldId id="28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63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</a:t>
            </a:r>
          </a:p>
          <a:p>
            <a:r>
              <a:rPr lang="en-US" dirty="0"/>
              <a:t>10/14/2025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1025 was sent on 07/23/25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1025 was sent on 08/13/25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1025 was sent on 09/03/25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1025 application deadline was 08/20/25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1025 signup deadline was 09/10/25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09/16/25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10/13/25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10</a:t>
            </a:r>
            <a:r>
              <a:rPr lang="en-US" sz="2000" dirty="0"/>
              <a:t>25 </a:t>
            </a:r>
            <a:r>
              <a:rPr lang="en-US" sz="2000" dirty="0">
                <a:solidFill>
                  <a:prstClr val="black"/>
                </a:solidFill>
              </a:rPr>
              <a:t>is scheduled to conclude on 10/24/25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10/31/25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10/14/25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038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have registered for Flight 1025 including 4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 Existing CRs have registered for Flight 1025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30 Existing CRs, 30 are testing for Service Provider Change and 5 are adding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their registration from Flight 1025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10/14/25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8105</TotalTime>
  <Words>146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1025 Preview</vt:lpstr>
      <vt:lpstr>Flight 1025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250</cp:revision>
  <cp:lastPrinted>2016-01-21T20:53:15Z</cp:lastPrinted>
  <dcterms:created xsi:type="dcterms:W3CDTF">2016-01-21T15:20:31Z</dcterms:created>
  <dcterms:modified xsi:type="dcterms:W3CDTF">2025-09-15T14:01:03Z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