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5"/>
  </p:notesMasterIdLst>
  <p:sldIdLst>
    <p:sldId id="259" r:id="rId2"/>
    <p:sldId id="268" r:id="rId3"/>
    <p:sldId id="267"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FF3300"/>
    <a:srgbClr val="FF6600"/>
    <a:srgbClr val="FF0000"/>
    <a:srgbClr val="0000FF"/>
    <a:srgbClr val="FF9900"/>
    <a:srgbClr val="99CCFF"/>
    <a:srgbClr val="00091A"/>
    <a:srgbClr val="996633"/>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EFCBBE-AAEC-4C4B-A9AF-84EA5AF7323E}" v="11" dt="2025-10-07T19:07:50.1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712" autoAdjust="0"/>
  </p:normalViewPr>
  <p:slideViewPr>
    <p:cSldViewPr snapToGrid="0">
      <p:cViewPr varScale="1">
        <p:scale>
          <a:sx n="117" d="100"/>
          <a:sy n="117" d="100"/>
        </p:scale>
        <p:origin x="29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k, Kyle" userId="b5a7facb-1e7c-4a78-a821-20330eb41179" providerId="ADAL" clId="{46EFCBBE-AAEC-4C4B-A9AF-84EA5AF7323E}"/>
    <pc:docChg chg="custSel modSld sldOrd">
      <pc:chgData name="Patrick, Kyle" userId="b5a7facb-1e7c-4a78-a821-20330eb41179" providerId="ADAL" clId="{46EFCBBE-AAEC-4C4B-A9AF-84EA5AF7323E}" dt="2025-10-07T19:08:27.630" v="110" actId="207"/>
      <pc:docMkLst>
        <pc:docMk/>
      </pc:docMkLst>
      <pc:sldChg chg="addSp modSp mod">
        <pc:chgData name="Patrick, Kyle" userId="b5a7facb-1e7c-4a78-a821-20330eb41179" providerId="ADAL" clId="{46EFCBBE-AAEC-4C4B-A9AF-84EA5AF7323E}" dt="2025-10-07T19:08:27.630" v="110" actId="207"/>
        <pc:sldMkLst>
          <pc:docMk/>
          <pc:sldMk cId="1591949815" sldId="267"/>
        </pc:sldMkLst>
        <pc:spChg chg="add mod">
          <ac:chgData name="Patrick, Kyle" userId="b5a7facb-1e7c-4a78-a821-20330eb41179" providerId="ADAL" clId="{46EFCBBE-AAEC-4C4B-A9AF-84EA5AF7323E}" dt="2025-10-07T19:06:39.345" v="95" actId="14100"/>
          <ac:spMkLst>
            <pc:docMk/>
            <pc:sldMk cId="1591949815" sldId="267"/>
            <ac:spMk id="6" creationId="{CFC8C4B0-88B9-2528-366B-C374F808F9E7}"/>
          </ac:spMkLst>
        </pc:spChg>
        <pc:spChg chg="add mod ord">
          <ac:chgData name="Patrick, Kyle" userId="b5a7facb-1e7c-4a78-a821-20330eb41179" providerId="ADAL" clId="{46EFCBBE-AAEC-4C4B-A9AF-84EA5AF7323E}" dt="2025-10-07T19:07:25.028" v="98" actId="207"/>
          <ac:spMkLst>
            <pc:docMk/>
            <pc:sldMk cId="1591949815" sldId="267"/>
            <ac:spMk id="7" creationId="{F31D6F77-ADC9-EB82-0D19-24BE81CC37E7}"/>
          </ac:spMkLst>
        </pc:spChg>
        <pc:spChg chg="add mod ord">
          <ac:chgData name="Patrick, Kyle" userId="b5a7facb-1e7c-4a78-a821-20330eb41179" providerId="ADAL" clId="{46EFCBBE-AAEC-4C4B-A9AF-84EA5AF7323E}" dt="2025-10-07T19:07:46.979" v="102" actId="207"/>
          <ac:spMkLst>
            <pc:docMk/>
            <pc:sldMk cId="1591949815" sldId="267"/>
            <ac:spMk id="9" creationId="{DA5382B4-CF2F-E632-184E-774F05FB3573}"/>
          </ac:spMkLst>
        </pc:spChg>
        <pc:spChg chg="add mod ord">
          <ac:chgData name="Patrick, Kyle" userId="b5a7facb-1e7c-4a78-a821-20330eb41179" providerId="ADAL" clId="{46EFCBBE-AAEC-4C4B-A9AF-84EA5AF7323E}" dt="2025-10-07T19:08:27.630" v="110" actId="207"/>
          <ac:spMkLst>
            <pc:docMk/>
            <pc:sldMk cId="1591949815" sldId="267"/>
            <ac:spMk id="10" creationId="{80620827-0704-C35D-4139-AB7855C9C3D3}"/>
          </ac:spMkLst>
        </pc:spChg>
        <pc:graphicFrameChg chg="mod">
          <ac:chgData name="Patrick, Kyle" userId="b5a7facb-1e7c-4a78-a821-20330eb41179" providerId="ADAL" clId="{46EFCBBE-AAEC-4C4B-A9AF-84EA5AF7323E}" dt="2025-10-07T19:04:52.464" v="50" actId="1036"/>
          <ac:graphicFrameMkLst>
            <pc:docMk/>
            <pc:sldMk cId="1591949815" sldId="267"/>
            <ac:graphicFrameMk id="2" creationId="{121AC21C-C197-52A1-FBD8-62CF176C8C36}"/>
          </ac:graphicFrameMkLst>
        </pc:graphicFrameChg>
        <pc:graphicFrameChg chg="mod">
          <ac:chgData name="Patrick, Kyle" userId="b5a7facb-1e7c-4a78-a821-20330eb41179" providerId="ADAL" clId="{46EFCBBE-AAEC-4C4B-A9AF-84EA5AF7323E}" dt="2025-10-07T19:05:12.575" v="51" actId="1076"/>
          <ac:graphicFrameMkLst>
            <pc:docMk/>
            <pc:sldMk cId="1591949815" sldId="267"/>
            <ac:graphicFrameMk id="4" creationId="{E0AEA6D4-0E9F-8F88-DE7A-FB9632EFAD78}"/>
          </ac:graphicFrameMkLst>
        </pc:graphicFrameChg>
        <pc:graphicFrameChg chg="mod">
          <ac:chgData name="Patrick, Kyle" userId="b5a7facb-1e7c-4a78-a821-20330eb41179" providerId="ADAL" clId="{46EFCBBE-AAEC-4C4B-A9AF-84EA5AF7323E}" dt="2025-10-07T19:04:52.464" v="50" actId="1036"/>
          <ac:graphicFrameMkLst>
            <pc:docMk/>
            <pc:sldMk cId="1591949815" sldId="267"/>
            <ac:graphicFrameMk id="5" creationId="{F921A6DC-89A9-85A8-0C6A-18C7EA43E460}"/>
          </ac:graphicFrameMkLst>
        </pc:graphicFrameChg>
        <pc:cxnChg chg="mod">
          <ac:chgData name="Patrick, Kyle" userId="b5a7facb-1e7c-4a78-a821-20330eb41179" providerId="ADAL" clId="{46EFCBBE-AAEC-4C4B-A9AF-84EA5AF7323E}" dt="2025-10-07T19:04:52.464" v="50" actId="1036"/>
          <ac:cxnSpMkLst>
            <pc:docMk/>
            <pc:sldMk cId="1591949815" sldId="267"/>
            <ac:cxnSpMk id="8" creationId="{222E534F-B1DE-E7D0-EA67-9086A0CD8AD5}"/>
          </ac:cxnSpMkLst>
        </pc:cxnChg>
      </pc:sldChg>
      <pc:sldChg chg="addSp delSp modSp mod ord setBg">
        <pc:chgData name="Patrick, Kyle" userId="b5a7facb-1e7c-4a78-a821-20330eb41179" providerId="ADAL" clId="{46EFCBBE-AAEC-4C4B-A9AF-84EA5AF7323E}" dt="2025-10-07T16:11:49.041" v="13"/>
        <pc:sldMkLst>
          <pc:docMk/>
          <pc:sldMk cId="2695039129" sldId="268"/>
        </pc:sldMkLst>
        <pc:spChg chg="add del mod">
          <ac:chgData name="Patrick, Kyle" userId="b5a7facb-1e7c-4a78-a821-20330eb41179" providerId="ADAL" clId="{46EFCBBE-AAEC-4C4B-A9AF-84EA5AF7323E}" dt="2025-10-07T16:10:32.040" v="11" actId="478"/>
          <ac:spMkLst>
            <pc:docMk/>
            <pc:sldMk cId="2695039129" sldId="268"/>
            <ac:spMk id="6" creationId="{0284C33D-B523-DB7F-FFAE-4208C696F39B}"/>
          </ac:spMkLst>
        </pc:spChg>
        <pc:spChg chg="add">
          <ac:chgData name="Patrick, Kyle" userId="b5a7facb-1e7c-4a78-a821-20330eb41179" providerId="ADAL" clId="{46EFCBBE-AAEC-4C4B-A9AF-84EA5AF7323E}" dt="2025-10-07T16:10:27.500" v="10" actId="26606"/>
          <ac:spMkLst>
            <pc:docMk/>
            <pc:sldMk cId="2695039129" sldId="268"/>
            <ac:spMk id="11" creationId="{D036D0D5-3AA0-47FD-A83C-7A06CA2EEE1A}"/>
          </ac:spMkLst>
        </pc:spChg>
        <pc:spChg chg="add">
          <ac:chgData name="Patrick, Kyle" userId="b5a7facb-1e7c-4a78-a821-20330eb41179" providerId="ADAL" clId="{46EFCBBE-AAEC-4C4B-A9AF-84EA5AF7323E}" dt="2025-10-07T16:10:27.500" v="10" actId="26606"/>
          <ac:spMkLst>
            <pc:docMk/>
            <pc:sldMk cId="2695039129" sldId="268"/>
            <ac:spMk id="13" creationId="{E3FF0025-03AB-4126-9E23-1B4F2D4B1748}"/>
          </ac:spMkLst>
        </pc:spChg>
        <pc:spChg chg="add">
          <ac:chgData name="Patrick, Kyle" userId="b5a7facb-1e7c-4a78-a821-20330eb41179" providerId="ADAL" clId="{46EFCBBE-AAEC-4C4B-A9AF-84EA5AF7323E}" dt="2025-10-07T16:10:27.500" v="10" actId="26606"/>
          <ac:spMkLst>
            <pc:docMk/>
            <pc:sldMk cId="2695039129" sldId="268"/>
            <ac:spMk id="15" creationId="{4C149C42-FAD2-4559-80A1-B6E921D049AC}"/>
          </ac:spMkLst>
        </pc:spChg>
        <pc:graphicFrameChg chg="del">
          <ac:chgData name="Patrick, Kyle" userId="b5a7facb-1e7c-4a78-a821-20330eb41179" providerId="ADAL" clId="{46EFCBBE-AAEC-4C4B-A9AF-84EA5AF7323E}" dt="2025-10-07T16:10:04.462" v="7" actId="478"/>
          <ac:graphicFrameMkLst>
            <pc:docMk/>
            <pc:sldMk cId="2695039129" sldId="268"/>
            <ac:graphicFrameMk id="2" creationId="{ED8E0B2D-C692-9A23-7727-5C8CE535C8F7}"/>
          </ac:graphicFrameMkLst>
        </pc:graphicFrameChg>
        <pc:graphicFrameChg chg="add mod ord">
          <ac:chgData name="Patrick, Kyle" userId="b5a7facb-1e7c-4a78-a821-20330eb41179" providerId="ADAL" clId="{46EFCBBE-AAEC-4C4B-A9AF-84EA5AF7323E}" dt="2025-10-07T16:10:27.500" v="10" actId="26606"/>
          <ac:graphicFrameMkLst>
            <pc:docMk/>
            <pc:sldMk cId="2695039129" sldId="268"/>
            <ac:graphicFrameMk id="3" creationId="{92C35704-62A9-4CD0-13B1-2B6C433BC5ED}"/>
          </ac:graphicFrameMkLst>
        </pc:graphicFrameChg>
        <pc:graphicFrameChg chg="del">
          <ac:chgData name="Patrick, Kyle" userId="b5a7facb-1e7c-4a78-a821-20330eb41179" providerId="ADAL" clId="{46EFCBBE-AAEC-4C4B-A9AF-84EA5AF7323E}" dt="2025-10-07T16:10:07.237" v="8" actId="478"/>
          <ac:graphicFrameMkLst>
            <pc:docMk/>
            <pc:sldMk cId="2695039129" sldId="268"/>
            <ac:graphicFrameMk id="4" creationId="{0730645C-E06F-F456-5C51-38F0A66CE07B}"/>
          </ac:graphicFrameMkLst>
        </pc:graphicFrameChg>
        <pc:graphicFrameChg chg="del">
          <ac:chgData name="Patrick, Kyle" userId="b5a7facb-1e7c-4a78-a821-20330eb41179" providerId="ADAL" clId="{46EFCBBE-AAEC-4C4B-A9AF-84EA5AF7323E}" dt="2025-10-07T16:10:04.462" v="7" actId="478"/>
          <ac:graphicFrameMkLst>
            <pc:docMk/>
            <pc:sldMk cId="2695039129" sldId="268"/>
            <ac:graphicFrameMk id="5" creationId="{163B685D-4FF1-7C9D-5917-4DB3BFCBD5FF}"/>
          </ac:graphicFrameMkLst>
        </pc:graphicFrameChg>
        <pc:cxnChg chg="del">
          <ac:chgData name="Patrick, Kyle" userId="b5a7facb-1e7c-4a78-a821-20330eb41179" providerId="ADAL" clId="{46EFCBBE-AAEC-4C4B-A9AF-84EA5AF7323E}" dt="2025-10-07T16:10:04.462" v="7" actId="478"/>
          <ac:cxnSpMkLst>
            <pc:docMk/>
            <pc:sldMk cId="2695039129" sldId="268"/>
            <ac:cxnSpMk id="8" creationId="{BFD15605-BB39-046A-9823-0C5879F7786B}"/>
          </ac:cxnSpMkLst>
        </pc:cxn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23912E-6CA9-4E7B-ACB2-FAF86A982B82}"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DC849800-1CE6-4493-AC5E-82FADF0E6C44}">
      <dgm:prSet phldrT="[Text]"/>
      <dgm:spPr/>
      <dgm:t>
        <a:bodyPr/>
        <a:lstStyle/>
        <a:p>
          <a:r>
            <a:rPr lang="en-US" dirty="0"/>
            <a:t>Chair</a:t>
          </a:r>
        </a:p>
      </dgm:t>
    </dgm:pt>
    <dgm:pt modelId="{BF919CBC-6997-407E-B1B1-679F73061754}" type="parTrans" cxnId="{994C8D8C-1C8B-4E4C-9324-6FEB252B3B3B}">
      <dgm:prSet/>
      <dgm:spPr/>
      <dgm:t>
        <a:bodyPr/>
        <a:lstStyle/>
        <a:p>
          <a:endParaRPr lang="en-US"/>
        </a:p>
      </dgm:t>
    </dgm:pt>
    <dgm:pt modelId="{52F5DF15-E580-4397-92F7-BB1551A33428}" type="sibTrans" cxnId="{994C8D8C-1C8B-4E4C-9324-6FEB252B3B3B}">
      <dgm:prSet/>
      <dgm:spPr/>
      <dgm:t>
        <a:bodyPr/>
        <a:lstStyle/>
        <a:p>
          <a:endParaRPr lang="en-US"/>
        </a:p>
      </dgm:t>
    </dgm:pt>
    <dgm:pt modelId="{CCB27F26-A3C3-4C1F-BCCA-3F0E1D6EDD8B}">
      <dgm:prSet phldrT="[Text]"/>
      <dgm:spPr/>
      <dgm:t>
        <a:bodyPr/>
        <a:lstStyle/>
        <a:p>
          <a:r>
            <a:rPr lang="en-US" dirty="0"/>
            <a:t>Vice</a:t>
          </a:r>
        </a:p>
      </dgm:t>
    </dgm:pt>
    <dgm:pt modelId="{801C3059-1F05-4703-BEB2-975D751854E0}" type="parTrans" cxnId="{95B29FF4-6EA4-419E-9068-C3036D227D74}">
      <dgm:prSet/>
      <dgm:spPr/>
      <dgm:t>
        <a:bodyPr/>
        <a:lstStyle/>
        <a:p>
          <a:endParaRPr lang="en-US"/>
        </a:p>
      </dgm:t>
    </dgm:pt>
    <dgm:pt modelId="{AA64E1B6-B948-49C7-A4B2-1925203B40AA}" type="sibTrans" cxnId="{95B29FF4-6EA4-419E-9068-C3036D227D74}">
      <dgm:prSet/>
      <dgm:spPr/>
      <dgm:t>
        <a:bodyPr/>
        <a:lstStyle/>
        <a:p>
          <a:endParaRPr lang="en-US"/>
        </a:p>
      </dgm:t>
    </dgm:pt>
    <dgm:pt modelId="{E7B0F3C0-9BF6-48F6-8A12-F8381DF05799}">
      <dgm:prSet phldrT="[Text]"/>
      <dgm:spPr/>
      <dgm:t>
        <a:bodyPr/>
        <a:lstStyle/>
        <a:p>
          <a:r>
            <a:rPr lang="en-US" dirty="0"/>
            <a:t>Vice</a:t>
          </a:r>
        </a:p>
      </dgm:t>
    </dgm:pt>
    <dgm:pt modelId="{6A24C7D7-BDC6-4724-A67A-8BBA2D5BCCDF}" type="parTrans" cxnId="{1CD7552E-DCCC-48D8-9050-94FF466D5C35}">
      <dgm:prSet/>
      <dgm:spPr/>
      <dgm:t>
        <a:bodyPr/>
        <a:lstStyle/>
        <a:p>
          <a:endParaRPr lang="en-US"/>
        </a:p>
      </dgm:t>
    </dgm:pt>
    <dgm:pt modelId="{E5FCF1A2-C07C-4AC6-B18F-AC5606839740}" type="sibTrans" cxnId="{1CD7552E-DCCC-48D8-9050-94FF466D5C35}">
      <dgm:prSet/>
      <dgm:spPr/>
      <dgm:t>
        <a:bodyPr/>
        <a:lstStyle/>
        <a:p>
          <a:endParaRPr lang="en-US"/>
        </a:p>
      </dgm:t>
    </dgm:pt>
    <dgm:pt modelId="{1AE2750F-1B34-4738-8EC6-A3E9D7AADADD}" type="pres">
      <dgm:prSet presAssocID="{F023912E-6CA9-4E7B-ACB2-FAF86A982B82}" presName="hierChild1" presStyleCnt="0">
        <dgm:presLayoutVars>
          <dgm:orgChart val="1"/>
          <dgm:chPref val="1"/>
          <dgm:dir/>
          <dgm:animOne val="branch"/>
          <dgm:animLvl val="lvl"/>
          <dgm:resizeHandles/>
        </dgm:presLayoutVars>
      </dgm:prSet>
      <dgm:spPr/>
    </dgm:pt>
    <dgm:pt modelId="{4E1E3D0B-8684-4349-B694-02568F2BD7FA}" type="pres">
      <dgm:prSet presAssocID="{DC849800-1CE6-4493-AC5E-82FADF0E6C44}" presName="hierRoot1" presStyleCnt="0">
        <dgm:presLayoutVars>
          <dgm:hierBranch val="init"/>
        </dgm:presLayoutVars>
      </dgm:prSet>
      <dgm:spPr/>
    </dgm:pt>
    <dgm:pt modelId="{85F5F57B-211D-43DC-B66D-8A309A8A6D6B}" type="pres">
      <dgm:prSet presAssocID="{DC849800-1CE6-4493-AC5E-82FADF0E6C44}" presName="rootComposite1" presStyleCnt="0"/>
      <dgm:spPr/>
    </dgm:pt>
    <dgm:pt modelId="{7FBF2D3B-68D0-48A1-8C73-5FA204A05F29}" type="pres">
      <dgm:prSet presAssocID="{DC849800-1CE6-4493-AC5E-82FADF0E6C44}" presName="rootText1" presStyleLbl="node0" presStyleIdx="0" presStyleCnt="1">
        <dgm:presLayoutVars>
          <dgm:chPref val="3"/>
        </dgm:presLayoutVars>
      </dgm:prSet>
      <dgm:spPr/>
    </dgm:pt>
    <dgm:pt modelId="{67B9CD78-6188-4F5B-A918-9B97DC342A72}" type="pres">
      <dgm:prSet presAssocID="{DC849800-1CE6-4493-AC5E-82FADF0E6C44}" presName="rootConnector1" presStyleLbl="node1" presStyleIdx="0" presStyleCnt="0"/>
      <dgm:spPr/>
    </dgm:pt>
    <dgm:pt modelId="{CCA71648-BC0F-42A0-AE09-77F1E8AD7652}" type="pres">
      <dgm:prSet presAssocID="{DC849800-1CE6-4493-AC5E-82FADF0E6C44}" presName="hierChild2" presStyleCnt="0"/>
      <dgm:spPr/>
    </dgm:pt>
    <dgm:pt modelId="{92210DBA-0BCB-4204-81BF-BE49EAAA8143}" type="pres">
      <dgm:prSet presAssocID="{801C3059-1F05-4703-BEB2-975D751854E0}" presName="Name37" presStyleLbl="parChTrans1D2" presStyleIdx="0" presStyleCnt="2"/>
      <dgm:spPr/>
    </dgm:pt>
    <dgm:pt modelId="{18E85A54-DD29-4B91-BBB6-06522A3C1D76}" type="pres">
      <dgm:prSet presAssocID="{CCB27F26-A3C3-4C1F-BCCA-3F0E1D6EDD8B}" presName="hierRoot2" presStyleCnt="0">
        <dgm:presLayoutVars>
          <dgm:hierBranch val="init"/>
        </dgm:presLayoutVars>
      </dgm:prSet>
      <dgm:spPr/>
    </dgm:pt>
    <dgm:pt modelId="{9EB446D0-DE23-424B-A529-0266070128C3}" type="pres">
      <dgm:prSet presAssocID="{CCB27F26-A3C3-4C1F-BCCA-3F0E1D6EDD8B}" presName="rootComposite" presStyleCnt="0"/>
      <dgm:spPr/>
    </dgm:pt>
    <dgm:pt modelId="{DF41F65F-F523-46B7-9014-EA4FCAB57804}" type="pres">
      <dgm:prSet presAssocID="{CCB27F26-A3C3-4C1F-BCCA-3F0E1D6EDD8B}" presName="rootText" presStyleLbl="node2" presStyleIdx="0" presStyleCnt="2">
        <dgm:presLayoutVars>
          <dgm:chPref val="3"/>
        </dgm:presLayoutVars>
      </dgm:prSet>
      <dgm:spPr/>
    </dgm:pt>
    <dgm:pt modelId="{ED67CD8E-7978-4E35-B1BE-5B0B94FE66D6}" type="pres">
      <dgm:prSet presAssocID="{CCB27F26-A3C3-4C1F-BCCA-3F0E1D6EDD8B}" presName="rootConnector" presStyleLbl="node2" presStyleIdx="0" presStyleCnt="2"/>
      <dgm:spPr/>
    </dgm:pt>
    <dgm:pt modelId="{1A474DB3-5474-4EE1-8764-4851CBD27369}" type="pres">
      <dgm:prSet presAssocID="{CCB27F26-A3C3-4C1F-BCCA-3F0E1D6EDD8B}" presName="hierChild4" presStyleCnt="0"/>
      <dgm:spPr/>
    </dgm:pt>
    <dgm:pt modelId="{BD59B6B1-6245-4F75-9CC3-ED0E1EC4D035}" type="pres">
      <dgm:prSet presAssocID="{CCB27F26-A3C3-4C1F-BCCA-3F0E1D6EDD8B}" presName="hierChild5" presStyleCnt="0"/>
      <dgm:spPr/>
    </dgm:pt>
    <dgm:pt modelId="{A3920340-A54B-4C7C-9381-235FEE28CE70}" type="pres">
      <dgm:prSet presAssocID="{6A24C7D7-BDC6-4724-A67A-8BBA2D5BCCDF}" presName="Name37" presStyleLbl="parChTrans1D2" presStyleIdx="1" presStyleCnt="2"/>
      <dgm:spPr/>
    </dgm:pt>
    <dgm:pt modelId="{CA0BC675-A28B-4D81-977F-7755EBA26816}" type="pres">
      <dgm:prSet presAssocID="{E7B0F3C0-9BF6-48F6-8A12-F8381DF05799}" presName="hierRoot2" presStyleCnt="0">
        <dgm:presLayoutVars>
          <dgm:hierBranch val="init"/>
        </dgm:presLayoutVars>
      </dgm:prSet>
      <dgm:spPr/>
    </dgm:pt>
    <dgm:pt modelId="{EFBE2ED6-753E-48B4-A3F6-BEBD70B5ADC4}" type="pres">
      <dgm:prSet presAssocID="{E7B0F3C0-9BF6-48F6-8A12-F8381DF05799}" presName="rootComposite" presStyleCnt="0"/>
      <dgm:spPr/>
    </dgm:pt>
    <dgm:pt modelId="{49544C69-D613-454F-9E16-FA741C4A2FB9}" type="pres">
      <dgm:prSet presAssocID="{E7B0F3C0-9BF6-48F6-8A12-F8381DF05799}" presName="rootText" presStyleLbl="node2" presStyleIdx="1" presStyleCnt="2">
        <dgm:presLayoutVars>
          <dgm:chPref val="3"/>
        </dgm:presLayoutVars>
      </dgm:prSet>
      <dgm:spPr/>
    </dgm:pt>
    <dgm:pt modelId="{DB56F452-DB06-43ED-88D8-D13CB84CE111}" type="pres">
      <dgm:prSet presAssocID="{E7B0F3C0-9BF6-48F6-8A12-F8381DF05799}" presName="rootConnector" presStyleLbl="node2" presStyleIdx="1" presStyleCnt="2"/>
      <dgm:spPr/>
    </dgm:pt>
    <dgm:pt modelId="{2E7D3DC5-DBC8-4B03-A179-1BF67CCEA4D5}" type="pres">
      <dgm:prSet presAssocID="{E7B0F3C0-9BF6-48F6-8A12-F8381DF05799}" presName="hierChild4" presStyleCnt="0"/>
      <dgm:spPr/>
    </dgm:pt>
    <dgm:pt modelId="{BFB44D24-1390-4D6B-96CF-F5595BE1F50B}" type="pres">
      <dgm:prSet presAssocID="{E7B0F3C0-9BF6-48F6-8A12-F8381DF05799}" presName="hierChild5" presStyleCnt="0"/>
      <dgm:spPr/>
    </dgm:pt>
    <dgm:pt modelId="{0096514A-DEBA-4132-AF63-586972665C90}" type="pres">
      <dgm:prSet presAssocID="{DC849800-1CE6-4493-AC5E-82FADF0E6C44}" presName="hierChild3" presStyleCnt="0"/>
      <dgm:spPr/>
    </dgm:pt>
  </dgm:ptLst>
  <dgm:cxnLst>
    <dgm:cxn modelId="{EB2D4B09-8FF5-4B61-9AF6-00FF27020049}" type="presOf" srcId="{CCB27F26-A3C3-4C1F-BCCA-3F0E1D6EDD8B}" destId="{ED67CD8E-7978-4E35-B1BE-5B0B94FE66D6}" srcOrd="1" destOrd="0" presId="urn:microsoft.com/office/officeart/2005/8/layout/orgChart1"/>
    <dgm:cxn modelId="{7B85830A-178D-45F1-87B5-9C9B766C1CEF}" type="presOf" srcId="{CCB27F26-A3C3-4C1F-BCCA-3F0E1D6EDD8B}" destId="{DF41F65F-F523-46B7-9014-EA4FCAB57804}" srcOrd="0" destOrd="0" presId="urn:microsoft.com/office/officeart/2005/8/layout/orgChart1"/>
    <dgm:cxn modelId="{1CD7552E-DCCC-48D8-9050-94FF466D5C35}" srcId="{DC849800-1CE6-4493-AC5E-82FADF0E6C44}" destId="{E7B0F3C0-9BF6-48F6-8A12-F8381DF05799}" srcOrd="1" destOrd="0" parTransId="{6A24C7D7-BDC6-4724-A67A-8BBA2D5BCCDF}" sibTransId="{E5FCF1A2-C07C-4AC6-B18F-AC5606839740}"/>
    <dgm:cxn modelId="{1E55D077-E650-4D82-8E0D-144622271F57}" type="presOf" srcId="{DC849800-1CE6-4493-AC5E-82FADF0E6C44}" destId="{67B9CD78-6188-4F5B-A918-9B97DC342A72}" srcOrd="1" destOrd="0" presId="urn:microsoft.com/office/officeart/2005/8/layout/orgChart1"/>
    <dgm:cxn modelId="{FA2C557F-61A2-42A5-9872-7D464BABC83E}" type="presOf" srcId="{E7B0F3C0-9BF6-48F6-8A12-F8381DF05799}" destId="{DB56F452-DB06-43ED-88D8-D13CB84CE111}" srcOrd="1" destOrd="0" presId="urn:microsoft.com/office/officeart/2005/8/layout/orgChart1"/>
    <dgm:cxn modelId="{994C8D8C-1C8B-4E4C-9324-6FEB252B3B3B}" srcId="{F023912E-6CA9-4E7B-ACB2-FAF86A982B82}" destId="{DC849800-1CE6-4493-AC5E-82FADF0E6C44}" srcOrd="0" destOrd="0" parTransId="{BF919CBC-6997-407E-B1B1-679F73061754}" sibTransId="{52F5DF15-E580-4397-92F7-BB1551A33428}"/>
    <dgm:cxn modelId="{3AA3D390-96F2-4C5E-B35C-0155141DB257}" type="presOf" srcId="{801C3059-1F05-4703-BEB2-975D751854E0}" destId="{92210DBA-0BCB-4204-81BF-BE49EAAA8143}" srcOrd="0" destOrd="0" presId="urn:microsoft.com/office/officeart/2005/8/layout/orgChart1"/>
    <dgm:cxn modelId="{442675CC-0E7C-4332-A4E8-7F0E9558CFA5}" type="presOf" srcId="{DC849800-1CE6-4493-AC5E-82FADF0E6C44}" destId="{7FBF2D3B-68D0-48A1-8C73-5FA204A05F29}" srcOrd="0" destOrd="0" presId="urn:microsoft.com/office/officeart/2005/8/layout/orgChart1"/>
    <dgm:cxn modelId="{9436FBE3-FB76-4408-9BC4-DA3EB47932FE}" type="presOf" srcId="{6A24C7D7-BDC6-4724-A67A-8BBA2D5BCCDF}" destId="{A3920340-A54B-4C7C-9381-235FEE28CE70}" srcOrd="0" destOrd="0" presId="urn:microsoft.com/office/officeart/2005/8/layout/orgChart1"/>
    <dgm:cxn modelId="{2671D6F0-A671-4B26-B441-026FE5F5541C}" type="presOf" srcId="{F023912E-6CA9-4E7B-ACB2-FAF86A982B82}" destId="{1AE2750F-1B34-4738-8EC6-A3E9D7AADADD}" srcOrd="0" destOrd="0" presId="urn:microsoft.com/office/officeart/2005/8/layout/orgChart1"/>
    <dgm:cxn modelId="{95B29FF4-6EA4-419E-9068-C3036D227D74}" srcId="{DC849800-1CE6-4493-AC5E-82FADF0E6C44}" destId="{CCB27F26-A3C3-4C1F-BCCA-3F0E1D6EDD8B}" srcOrd="0" destOrd="0" parTransId="{801C3059-1F05-4703-BEB2-975D751854E0}" sibTransId="{AA64E1B6-B948-49C7-A4B2-1925203B40AA}"/>
    <dgm:cxn modelId="{532C1DF5-640F-428B-9FC6-290253A4A0EB}" type="presOf" srcId="{E7B0F3C0-9BF6-48F6-8A12-F8381DF05799}" destId="{49544C69-D613-454F-9E16-FA741C4A2FB9}" srcOrd="0" destOrd="0" presId="urn:microsoft.com/office/officeart/2005/8/layout/orgChart1"/>
    <dgm:cxn modelId="{07B18695-3D60-4DB5-BF10-C58809AC8389}" type="presParOf" srcId="{1AE2750F-1B34-4738-8EC6-A3E9D7AADADD}" destId="{4E1E3D0B-8684-4349-B694-02568F2BD7FA}" srcOrd="0" destOrd="0" presId="urn:microsoft.com/office/officeart/2005/8/layout/orgChart1"/>
    <dgm:cxn modelId="{3D350F68-8918-422B-9981-30734B76185A}" type="presParOf" srcId="{4E1E3D0B-8684-4349-B694-02568F2BD7FA}" destId="{85F5F57B-211D-43DC-B66D-8A309A8A6D6B}" srcOrd="0" destOrd="0" presId="urn:microsoft.com/office/officeart/2005/8/layout/orgChart1"/>
    <dgm:cxn modelId="{9CFE965A-9841-42FC-A8BE-7139D880186C}" type="presParOf" srcId="{85F5F57B-211D-43DC-B66D-8A309A8A6D6B}" destId="{7FBF2D3B-68D0-48A1-8C73-5FA204A05F29}" srcOrd="0" destOrd="0" presId="urn:microsoft.com/office/officeart/2005/8/layout/orgChart1"/>
    <dgm:cxn modelId="{2C3DED00-D351-432F-95DA-82E2E871793D}" type="presParOf" srcId="{85F5F57B-211D-43DC-B66D-8A309A8A6D6B}" destId="{67B9CD78-6188-4F5B-A918-9B97DC342A72}" srcOrd="1" destOrd="0" presId="urn:microsoft.com/office/officeart/2005/8/layout/orgChart1"/>
    <dgm:cxn modelId="{BD43B2AD-481A-4F16-A84E-064E6B5EDF99}" type="presParOf" srcId="{4E1E3D0B-8684-4349-B694-02568F2BD7FA}" destId="{CCA71648-BC0F-42A0-AE09-77F1E8AD7652}" srcOrd="1" destOrd="0" presId="urn:microsoft.com/office/officeart/2005/8/layout/orgChart1"/>
    <dgm:cxn modelId="{8DA7D43C-67D2-4FFA-8B83-1FB0C78DAF51}" type="presParOf" srcId="{CCA71648-BC0F-42A0-AE09-77F1E8AD7652}" destId="{92210DBA-0BCB-4204-81BF-BE49EAAA8143}" srcOrd="0" destOrd="0" presId="urn:microsoft.com/office/officeart/2005/8/layout/orgChart1"/>
    <dgm:cxn modelId="{5FB1D3E9-F4FB-42F7-8CCB-18F934CDC21E}" type="presParOf" srcId="{CCA71648-BC0F-42A0-AE09-77F1E8AD7652}" destId="{18E85A54-DD29-4B91-BBB6-06522A3C1D76}" srcOrd="1" destOrd="0" presId="urn:microsoft.com/office/officeart/2005/8/layout/orgChart1"/>
    <dgm:cxn modelId="{15302C15-D677-4C85-BFAB-1E3FA38F1BC1}" type="presParOf" srcId="{18E85A54-DD29-4B91-BBB6-06522A3C1D76}" destId="{9EB446D0-DE23-424B-A529-0266070128C3}" srcOrd="0" destOrd="0" presId="urn:microsoft.com/office/officeart/2005/8/layout/orgChart1"/>
    <dgm:cxn modelId="{D37A75D5-1165-4C47-94E7-912EE175F125}" type="presParOf" srcId="{9EB446D0-DE23-424B-A529-0266070128C3}" destId="{DF41F65F-F523-46B7-9014-EA4FCAB57804}" srcOrd="0" destOrd="0" presId="urn:microsoft.com/office/officeart/2005/8/layout/orgChart1"/>
    <dgm:cxn modelId="{1E9CC06A-7830-41F4-BF49-F32CE5726BA9}" type="presParOf" srcId="{9EB446D0-DE23-424B-A529-0266070128C3}" destId="{ED67CD8E-7978-4E35-B1BE-5B0B94FE66D6}" srcOrd="1" destOrd="0" presId="urn:microsoft.com/office/officeart/2005/8/layout/orgChart1"/>
    <dgm:cxn modelId="{F258858D-AB16-4805-A937-750EE8138729}" type="presParOf" srcId="{18E85A54-DD29-4B91-BBB6-06522A3C1D76}" destId="{1A474DB3-5474-4EE1-8764-4851CBD27369}" srcOrd="1" destOrd="0" presId="urn:microsoft.com/office/officeart/2005/8/layout/orgChart1"/>
    <dgm:cxn modelId="{5943569D-6D78-402B-8548-F202BBD2C2E0}" type="presParOf" srcId="{18E85A54-DD29-4B91-BBB6-06522A3C1D76}" destId="{BD59B6B1-6245-4F75-9CC3-ED0E1EC4D035}" srcOrd="2" destOrd="0" presId="urn:microsoft.com/office/officeart/2005/8/layout/orgChart1"/>
    <dgm:cxn modelId="{C431F941-28EC-4B1E-AD73-644774025C13}" type="presParOf" srcId="{CCA71648-BC0F-42A0-AE09-77F1E8AD7652}" destId="{A3920340-A54B-4C7C-9381-235FEE28CE70}" srcOrd="2" destOrd="0" presId="urn:microsoft.com/office/officeart/2005/8/layout/orgChart1"/>
    <dgm:cxn modelId="{1D7C9775-1671-4B1A-B565-A67D3C66968B}" type="presParOf" srcId="{CCA71648-BC0F-42A0-AE09-77F1E8AD7652}" destId="{CA0BC675-A28B-4D81-977F-7755EBA26816}" srcOrd="3" destOrd="0" presId="urn:microsoft.com/office/officeart/2005/8/layout/orgChart1"/>
    <dgm:cxn modelId="{8AC580D1-390E-41A2-8987-A7A5D192AAA7}" type="presParOf" srcId="{CA0BC675-A28B-4D81-977F-7755EBA26816}" destId="{EFBE2ED6-753E-48B4-A3F6-BEBD70B5ADC4}" srcOrd="0" destOrd="0" presId="urn:microsoft.com/office/officeart/2005/8/layout/orgChart1"/>
    <dgm:cxn modelId="{D671ABF4-2241-45FB-8D6D-DB0B9393FBD4}" type="presParOf" srcId="{EFBE2ED6-753E-48B4-A3F6-BEBD70B5ADC4}" destId="{49544C69-D613-454F-9E16-FA741C4A2FB9}" srcOrd="0" destOrd="0" presId="urn:microsoft.com/office/officeart/2005/8/layout/orgChart1"/>
    <dgm:cxn modelId="{25216457-DCA3-4575-8F5C-1239CB2578F8}" type="presParOf" srcId="{EFBE2ED6-753E-48B4-A3F6-BEBD70B5ADC4}" destId="{DB56F452-DB06-43ED-88D8-D13CB84CE111}" srcOrd="1" destOrd="0" presId="urn:microsoft.com/office/officeart/2005/8/layout/orgChart1"/>
    <dgm:cxn modelId="{9DAB0CC4-8523-482B-87E0-73C04E2B0F85}" type="presParOf" srcId="{CA0BC675-A28B-4D81-977F-7755EBA26816}" destId="{2E7D3DC5-DBC8-4B03-A179-1BF67CCEA4D5}" srcOrd="1" destOrd="0" presId="urn:microsoft.com/office/officeart/2005/8/layout/orgChart1"/>
    <dgm:cxn modelId="{A0E97C5C-0EF4-4911-BA23-5652E4FAD7AD}" type="presParOf" srcId="{CA0BC675-A28B-4D81-977F-7755EBA26816}" destId="{BFB44D24-1390-4D6B-96CF-F5595BE1F50B}" srcOrd="2" destOrd="0" presId="urn:microsoft.com/office/officeart/2005/8/layout/orgChart1"/>
    <dgm:cxn modelId="{7395C419-3E1F-4FFD-8552-2D3FFB525BDA}" type="presParOf" srcId="{4E1E3D0B-8684-4349-B694-02568F2BD7FA}" destId="{0096514A-DEBA-4132-AF63-586972665C90}"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023912E-6CA9-4E7B-ACB2-FAF86A982B82}"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DC849800-1CE6-4493-AC5E-82FADF0E6C44}">
      <dgm:prSet phldrT="[Text]"/>
      <dgm:spPr/>
      <dgm:t>
        <a:bodyPr/>
        <a:lstStyle/>
        <a:p>
          <a:r>
            <a:rPr lang="en-US" dirty="0" err="1"/>
            <a:t>coChair</a:t>
          </a:r>
          <a:endParaRPr lang="en-US" dirty="0"/>
        </a:p>
      </dgm:t>
    </dgm:pt>
    <dgm:pt modelId="{BF919CBC-6997-407E-B1B1-679F73061754}" type="parTrans" cxnId="{994C8D8C-1C8B-4E4C-9324-6FEB252B3B3B}">
      <dgm:prSet/>
      <dgm:spPr/>
      <dgm:t>
        <a:bodyPr/>
        <a:lstStyle/>
        <a:p>
          <a:endParaRPr lang="en-US"/>
        </a:p>
      </dgm:t>
    </dgm:pt>
    <dgm:pt modelId="{52F5DF15-E580-4397-92F7-BB1551A33428}" type="sibTrans" cxnId="{994C8D8C-1C8B-4E4C-9324-6FEB252B3B3B}">
      <dgm:prSet/>
      <dgm:spPr/>
      <dgm:t>
        <a:bodyPr/>
        <a:lstStyle/>
        <a:p>
          <a:endParaRPr lang="en-US"/>
        </a:p>
      </dgm:t>
    </dgm:pt>
    <dgm:pt modelId="{CCB27F26-A3C3-4C1F-BCCA-3F0E1D6EDD8B}">
      <dgm:prSet phldrT="[Text]"/>
      <dgm:spPr/>
      <dgm:t>
        <a:bodyPr/>
        <a:lstStyle/>
        <a:p>
          <a:r>
            <a:rPr lang="en-US" dirty="0" err="1"/>
            <a:t>coChair</a:t>
          </a:r>
          <a:endParaRPr lang="en-US" dirty="0"/>
        </a:p>
      </dgm:t>
    </dgm:pt>
    <dgm:pt modelId="{801C3059-1F05-4703-BEB2-975D751854E0}" type="parTrans" cxnId="{95B29FF4-6EA4-419E-9068-C3036D227D74}">
      <dgm:prSet/>
      <dgm:spPr/>
      <dgm:t>
        <a:bodyPr/>
        <a:lstStyle/>
        <a:p>
          <a:endParaRPr lang="en-US"/>
        </a:p>
      </dgm:t>
    </dgm:pt>
    <dgm:pt modelId="{AA64E1B6-B948-49C7-A4B2-1925203B40AA}" type="sibTrans" cxnId="{95B29FF4-6EA4-419E-9068-C3036D227D74}">
      <dgm:prSet/>
      <dgm:spPr/>
      <dgm:t>
        <a:bodyPr/>
        <a:lstStyle/>
        <a:p>
          <a:endParaRPr lang="en-US"/>
        </a:p>
      </dgm:t>
    </dgm:pt>
    <dgm:pt modelId="{9F68D9B9-D87A-4883-B1FD-16E7FE0CFDF1}">
      <dgm:prSet phldrT="[Text]"/>
      <dgm:spPr/>
      <dgm:t>
        <a:bodyPr/>
        <a:lstStyle/>
        <a:p>
          <a:r>
            <a:rPr lang="en-US" dirty="0" err="1"/>
            <a:t>coChair</a:t>
          </a:r>
          <a:endParaRPr lang="en-US" dirty="0"/>
        </a:p>
      </dgm:t>
    </dgm:pt>
    <dgm:pt modelId="{2D2FF88A-2693-41BE-9CBA-51C2F29BC4A0}" type="parTrans" cxnId="{4DC3B11A-D78B-4AC4-BEAF-1613912780B6}">
      <dgm:prSet/>
      <dgm:spPr/>
      <dgm:t>
        <a:bodyPr/>
        <a:lstStyle/>
        <a:p>
          <a:endParaRPr lang="en-US"/>
        </a:p>
      </dgm:t>
    </dgm:pt>
    <dgm:pt modelId="{A5655798-111D-4970-8FDB-E4CE02618791}" type="sibTrans" cxnId="{4DC3B11A-D78B-4AC4-BEAF-1613912780B6}">
      <dgm:prSet/>
      <dgm:spPr/>
      <dgm:t>
        <a:bodyPr/>
        <a:lstStyle/>
        <a:p>
          <a:endParaRPr lang="en-US"/>
        </a:p>
      </dgm:t>
    </dgm:pt>
    <dgm:pt modelId="{7533298F-CB10-4CA6-BED2-C672A2986D36}" type="pres">
      <dgm:prSet presAssocID="{F023912E-6CA9-4E7B-ACB2-FAF86A982B82}" presName="hierChild1" presStyleCnt="0">
        <dgm:presLayoutVars>
          <dgm:orgChart val="1"/>
          <dgm:chPref val="1"/>
          <dgm:dir/>
          <dgm:animOne val="branch"/>
          <dgm:animLvl val="lvl"/>
          <dgm:resizeHandles/>
        </dgm:presLayoutVars>
      </dgm:prSet>
      <dgm:spPr/>
    </dgm:pt>
    <dgm:pt modelId="{F5783469-4FE0-4F80-8808-D64B904A1D78}" type="pres">
      <dgm:prSet presAssocID="{DC849800-1CE6-4493-AC5E-82FADF0E6C44}" presName="hierRoot1" presStyleCnt="0">
        <dgm:presLayoutVars>
          <dgm:hierBranch val="init"/>
        </dgm:presLayoutVars>
      </dgm:prSet>
      <dgm:spPr/>
    </dgm:pt>
    <dgm:pt modelId="{49FA081B-25B7-4298-A73D-5AA33BAD5109}" type="pres">
      <dgm:prSet presAssocID="{DC849800-1CE6-4493-AC5E-82FADF0E6C44}" presName="rootComposite1" presStyleCnt="0"/>
      <dgm:spPr/>
    </dgm:pt>
    <dgm:pt modelId="{A9BE499A-1D6E-4290-A9ED-B85DFCBC0919}" type="pres">
      <dgm:prSet presAssocID="{DC849800-1CE6-4493-AC5E-82FADF0E6C44}" presName="rootText1" presStyleLbl="node0" presStyleIdx="0" presStyleCnt="3">
        <dgm:presLayoutVars>
          <dgm:chPref val="3"/>
        </dgm:presLayoutVars>
      </dgm:prSet>
      <dgm:spPr/>
    </dgm:pt>
    <dgm:pt modelId="{3F8CE1A6-21D3-4DE9-B804-200FEDABD66D}" type="pres">
      <dgm:prSet presAssocID="{DC849800-1CE6-4493-AC5E-82FADF0E6C44}" presName="rootConnector1" presStyleLbl="node1" presStyleIdx="0" presStyleCnt="0"/>
      <dgm:spPr/>
    </dgm:pt>
    <dgm:pt modelId="{3DFDDFE0-CFCB-431C-9144-C636D7D932AD}" type="pres">
      <dgm:prSet presAssocID="{DC849800-1CE6-4493-AC5E-82FADF0E6C44}" presName="hierChild2" presStyleCnt="0"/>
      <dgm:spPr/>
    </dgm:pt>
    <dgm:pt modelId="{9E8DD99F-194A-4953-A10C-0C0BB7EC73F7}" type="pres">
      <dgm:prSet presAssocID="{DC849800-1CE6-4493-AC5E-82FADF0E6C44}" presName="hierChild3" presStyleCnt="0"/>
      <dgm:spPr/>
    </dgm:pt>
    <dgm:pt modelId="{FCAD6831-5A99-439F-AAEB-889259186474}" type="pres">
      <dgm:prSet presAssocID="{9F68D9B9-D87A-4883-B1FD-16E7FE0CFDF1}" presName="hierRoot1" presStyleCnt="0">
        <dgm:presLayoutVars>
          <dgm:hierBranch val="init"/>
        </dgm:presLayoutVars>
      </dgm:prSet>
      <dgm:spPr/>
    </dgm:pt>
    <dgm:pt modelId="{587F8D9B-037C-4E71-A264-365DB15D3975}" type="pres">
      <dgm:prSet presAssocID="{9F68D9B9-D87A-4883-B1FD-16E7FE0CFDF1}" presName="rootComposite1" presStyleCnt="0"/>
      <dgm:spPr/>
    </dgm:pt>
    <dgm:pt modelId="{B799B470-BAA2-4B55-A7C2-58A469DB4BC6}" type="pres">
      <dgm:prSet presAssocID="{9F68D9B9-D87A-4883-B1FD-16E7FE0CFDF1}" presName="rootText1" presStyleLbl="node0" presStyleIdx="1" presStyleCnt="3">
        <dgm:presLayoutVars>
          <dgm:chPref val="3"/>
        </dgm:presLayoutVars>
      </dgm:prSet>
      <dgm:spPr/>
    </dgm:pt>
    <dgm:pt modelId="{85C4C069-F885-4C73-ABB2-9A34ADE008F7}" type="pres">
      <dgm:prSet presAssocID="{9F68D9B9-D87A-4883-B1FD-16E7FE0CFDF1}" presName="rootConnector1" presStyleLbl="node1" presStyleIdx="0" presStyleCnt="0"/>
      <dgm:spPr/>
    </dgm:pt>
    <dgm:pt modelId="{AB9C6FF3-ABC2-4AF5-8168-FE87E97902AD}" type="pres">
      <dgm:prSet presAssocID="{9F68D9B9-D87A-4883-B1FD-16E7FE0CFDF1}" presName="hierChild2" presStyleCnt="0"/>
      <dgm:spPr/>
    </dgm:pt>
    <dgm:pt modelId="{4EA6009D-F0DF-4685-8706-7A9BBC09CEC8}" type="pres">
      <dgm:prSet presAssocID="{9F68D9B9-D87A-4883-B1FD-16E7FE0CFDF1}" presName="hierChild3" presStyleCnt="0"/>
      <dgm:spPr/>
    </dgm:pt>
    <dgm:pt modelId="{DAB5F9B7-EF67-440E-B86B-EE743A917A33}" type="pres">
      <dgm:prSet presAssocID="{CCB27F26-A3C3-4C1F-BCCA-3F0E1D6EDD8B}" presName="hierRoot1" presStyleCnt="0">
        <dgm:presLayoutVars>
          <dgm:hierBranch val="init"/>
        </dgm:presLayoutVars>
      </dgm:prSet>
      <dgm:spPr/>
    </dgm:pt>
    <dgm:pt modelId="{FB2D4604-CBE1-43C8-A722-25C36708CE89}" type="pres">
      <dgm:prSet presAssocID="{CCB27F26-A3C3-4C1F-BCCA-3F0E1D6EDD8B}" presName="rootComposite1" presStyleCnt="0"/>
      <dgm:spPr/>
    </dgm:pt>
    <dgm:pt modelId="{36349C10-739E-482D-B7DF-635FEAE86D0F}" type="pres">
      <dgm:prSet presAssocID="{CCB27F26-A3C3-4C1F-BCCA-3F0E1D6EDD8B}" presName="rootText1" presStyleLbl="node0" presStyleIdx="2" presStyleCnt="3">
        <dgm:presLayoutVars>
          <dgm:chPref val="3"/>
        </dgm:presLayoutVars>
      </dgm:prSet>
      <dgm:spPr/>
    </dgm:pt>
    <dgm:pt modelId="{492CB3FF-FD73-478E-B2F1-C05B905F27B8}" type="pres">
      <dgm:prSet presAssocID="{CCB27F26-A3C3-4C1F-BCCA-3F0E1D6EDD8B}" presName="rootConnector1" presStyleLbl="node1" presStyleIdx="0" presStyleCnt="0"/>
      <dgm:spPr/>
    </dgm:pt>
    <dgm:pt modelId="{DD5C8290-55D5-422A-BB08-053743E3D72C}" type="pres">
      <dgm:prSet presAssocID="{CCB27F26-A3C3-4C1F-BCCA-3F0E1D6EDD8B}" presName="hierChild2" presStyleCnt="0"/>
      <dgm:spPr/>
    </dgm:pt>
    <dgm:pt modelId="{B353067F-D565-4DD7-B6BF-09037511929E}" type="pres">
      <dgm:prSet presAssocID="{CCB27F26-A3C3-4C1F-BCCA-3F0E1D6EDD8B}" presName="hierChild3" presStyleCnt="0"/>
      <dgm:spPr/>
    </dgm:pt>
  </dgm:ptLst>
  <dgm:cxnLst>
    <dgm:cxn modelId="{4DC3B11A-D78B-4AC4-BEAF-1613912780B6}" srcId="{F023912E-6CA9-4E7B-ACB2-FAF86A982B82}" destId="{9F68D9B9-D87A-4883-B1FD-16E7FE0CFDF1}" srcOrd="1" destOrd="0" parTransId="{2D2FF88A-2693-41BE-9CBA-51C2F29BC4A0}" sibTransId="{A5655798-111D-4970-8FDB-E4CE02618791}"/>
    <dgm:cxn modelId="{235C3346-8293-4868-B8C0-9D20DA4D1907}" type="presOf" srcId="{9F68D9B9-D87A-4883-B1FD-16E7FE0CFDF1}" destId="{85C4C069-F885-4C73-ABB2-9A34ADE008F7}" srcOrd="1" destOrd="0" presId="urn:microsoft.com/office/officeart/2005/8/layout/orgChart1"/>
    <dgm:cxn modelId="{F116C479-2604-4BFE-B906-9DA25D0EFB2A}" type="presOf" srcId="{DC849800-1CE6-4493-AC5E-82FADF0E6C44}" destId="{3F8CE1A6-21D3-4DE9-B804-200FEDABD66D}" srcOrd="1" destOrd="0" presId="urn:microsoft.com/office/officeart/2005/8/layout/orgChart1"/>
    <dgm:cxn modelId="{B5EC7586-B6C4-44BE-A311-5F3EBF0C0189}" type="presOf" srcId="{9F68D9B9-D87A-4883-B1FD-16E7FE0CFDF1}" destId="{B799B470-BAA2-4B55-A7C2-58A469DB4BC6}" srcOrd="0" destOrd="0" presId="urn:microsoft.com/office/officeart/2005/8/layout/orgChart1"/>
    <dgm:cxn modelId="{8FC9B988-0B91-4A8A-A7C0-F2FA0AF37C1E}" type="presOf" srcId="{CCB27F26-A3C3-4C1F-BCCA-3F0E1D6EDD8B}" destId="{492CB3FF-FD73-478E-B2F1-C05B905F27B8}" srcOrd="1" destOrd="0" presId="urn:microsoft.com/office/officeart/2005/8/layout/orgChart1"/>
    <dgm:cxn modelId="{994C8D8C-1C8B-4E4C-9324-6FEB252B3B3B}" srcId="{F023912E-6CA9-4E7B-ACB2-FAF86A982B82}" destId="{DC849800-1CE6-4493-AC5E-82FADF0E6C44}" srcOrd="0" destOrd="0" parTransId="{BF919CBC-6997-407E-B1B1-679F73061754}" sibTransId="{52F5DF15-E580-4397-92F7-BB1551A33428}"/>
    <dgm:cxn modelId="{7F95F2AE-8D0B-456D-9ACD-0253A685236A}" type="presOf" srcId="{F023912E-6CA9-4E7B-ACB2-FAF86A982B82}" destId="{7533298F-CB10-4CA6-BED2-C672A2986D36}" srcOrd="0" destOrd="0" presId="urn:microsoft.com/office/officeart/2005/8/layout/orgChart1"/>
    <dgm:cxn modelId="{99E93ABE-90D8-4CB4-B7DC-74951C795025}" type="presOf" srcId="{CCB27F26-A3C3-4C1F-BCCA-3F0E1D6EDD8B}" destId="{36349C10-739E-482D-B7DF-635FEAE86D0F}" srcOrd="0" destOrd="0" presId="urn:microsoft.com/office/officeart/2005/8/layout/orgChart1"/>
    <dgm:cxn modelId="{C84FCDEB-CCC4-4994-90DD-DC0C3CF4846A}" type="presOf" srcId="{DC849800-1CE6-4493-AC5E-82FADF0E6C44}" destId="{A9BE499A-1D6E-4290-A9ED-B85DFCBC0919}" srcOrd="0" destOrd="0" presId="urn:microsoft.com/office/officeart/2005/8/layout/orgChart1"/>
    <dgm:cxn modelId="{95B29FF4-6EA4-419E-9068-C3036D227D74}" srcId="{F023912E-6CA9-4E7B-ACB2-FAF86A982B82}" destId="{CCB27F26-A3C3-4C1F-BCCA-3F0E1D6EDD8B}" srcOrd="2" destOrd="0" parTransId="{801C3059-1F05-4703-BEB2-975D751854E0}" sibTransId="{AA64E1B6-B948-49C7-A4B2-1925203B40AA}"/>
    <dgm:cxn modelId="{D833AF9B-44D2-4CA6-B168-CF4BF5BCE427}" type="presParOf" srcId="{7533298F-CB10-4CA6-BED2-C672A2986D36}" destId="{F5783469-4FE0-4F80-8808-D64B904A1D78}" srcOrd="0" destOrd="0" presId="urn:microsoft.com/office/officeart/2005/8/layout/orgChart1"/>
    <dgm:cxn modelId="{E8912370-1514-476A-A365-4E21DAC2F7EF}" type="presParOf" srcId="{F5783469-4FE0-4F80-8808-D64B904A1D78}" destId="{49FA081B-25B7-4298-A73D-5AA33BAD5109}" srcOrd="0" destOrd="0" presId="urn:microsoft.com/office/officeart/2005/8/layout/orgChart1"/>
    <dgm:cxn modelId="{10C0A242-2E51-4744-80E9-D66ACC4B09DA}" type="presParOf" srcId="{49FA081B-25B7-4298-A73D-5AA33BAD5109}" destId="{A9BE499A-1D6E-4290-A9ED-B85DFCBC0919}" srcOrd="0" destOrd="0" presId="urn:microsoft.com/office/officeart/2005/8/layout/orgChart1"/>
    <dgm:cxn modelId="{BADFF52D-C810-4F64-B1CD-10EB73D315AA}" type="presParOf" srcId="{49FA081B-25B7-4298-A73D-5AA33BAD5109}" destId="{3F8CE1A6-21D3-4DE9-B804-200FEDABD66D}" srcOrd="1" destOrd="0" presId="urn:microsoft.com/office/officeart/2005/8/layout/orgChart1"/>
    <dgm:cxn modelId="{94241207-CC82-4B78-B3DB-C27F86E4F2FB}" type="presParOf" srcId="{F5783469-4FE0-4F80-8808-D64B904A1D78}" destId="{3DFDDFE0-CFCB-431C-9144-C636D7D932AD}" srcOrd="1" destOrd="0" presId="urn:microsoft.com/office/officeart/2005/8/layout/orgChart1"/>
    <dgm:cxn modelId="{871E1B87-C912-47F7-88AA-003FCC2BBCC7}" type="presParOf" srcId="{F5783469-4FE0-4F80-8808-D64B904A1D78}" destId="{9E8DD99F-194A-4953-A10C-0C0BB7EC73F7}" srcOrd="2" destOrd="0" presId="urn:microsoft.com/office/officeart/2005/8/layout/orgChart1"/>
    <dgm:cxn modelId="{AE1E3069-1452-413B-B775-FA62842AACD0}" type="presParOf" srcId="{7533298F-CB10-4CA6-BED2-C672A2986D36}" destId="{FCAD6831-5A99-439F-AAEB-889259186474}" srcOrd="1" destOrd="0" presId="urn:microsoft.com/office/officeart/2005/8/layout/orgChart1"/>
    <dgm:cxn modelId="{B3D0C98E-9FA7-4BE7-AF46-67A9718EB0EC}" type="presParOf" srcId="{FCAD6831-5A99-439F-AAEB-889259186474}" destId="{587F8D9B-037C-4E71-A264-365DB15D3975}" srcOrd="0" destOrd="0" presId="urn:microsoft.com/office/officeart/2005/8/layout/orgChart1"/>
    <dgm:cxn modelId="{AA4D865D-C487-4E4E-AEDD-E977662F3B2D}" type="presParOf" srcId="{587F8D9B-037C-4E71-A264-365DB15D3975}" destId="{B799B470-BAA2-4B55-A7C2-58A469DB4BC6}" srcOrd="0" destOrd="0" presId="urn:microsoft.com/office/officeart/2005/8/layout/orgChart1"/>
    <dgm:cxn modelId="{AAEE95E7-8832-4856-868F-3F8C09A92F8C}" type="presParOf" srcId="{587F8D9B-037C-4E71-A264-365DB15D3975}" destId="{85C4C069-F885-4C73-ABB2-9A34ADE008F7}" srcOrd="1" destOrd="0" presId="urn:microsoft.com/office/officeart/2005/8/layout/orgChart1"/>
    <dgm:cxn modelId="{3E98EA4C-2D8F-43D4-8F07-D5B8B1C57BBA}" type="presParOf" srcId="{FCAD6831-5A99-439F-AAEB-889259186474}" destId="{AB9C6FF3-ABC2-4AF5-8168-FE87E97902AD}" srcOrd="1" destOrd="0" presId="urn:microsoft.com/office/officeart/2005/8/layout/orgChart1"/>
    <dgm:cxn modelId="{BB6C1334-39DC-4E9B-89EB-7DFE243ECD78}" type="presParOf" srcId="{FCAD6831-5A99-439F-AAEB-889259186474}" destId="{4EA6009D-F0DF-4685-8706-7A9BBC09CEC8}" srcOrd="2" destOrd="0" presId="urn:microsoft.com/office/officeart/2005/8/layout/orgChart1"/>
    <dgm:cxn modelId="{19EE40C2-2003-4DE5-ADF7-9E46F2DA5962}" type="presParOf" srcId="{7533298F-CB10-4CA6-BED2-C672A2986D36}" destId="{DAB5F9B7-EF67-440E-B86B-EE743A917A33}" srcOrd="2" destOrd="0" presId="urn:microsoft.com/office/officeart/2005/8/layout/orgChart1"/>
    <dgm:cxn modelId="{08DF5A20-3878-4353-BDE1-BF6C294C7E1B}" type="presParOf" srcId="{DAB5F9B7-EF67-440E-B86B-EE743A917A33}" destId="{FB2D4604-CBE1-43C8-A722-25C36708CE89}" srcOrd="0" destOrd="0" presId="urn:microsoft.com/office/officeart/2005/8/layout/orgChart1"/>
    <dgm:cxn modelId="{7AD32E73-148B-463B-9C81-27053F728D43}" type="presParOf" srcId="{FB2D4604-CBE1-43C8-A722-25C36708CE89}" destId="{36349C10-739E-482D-B7DF-635FEAE86D0F}" srcOrd="0" destOrd="0" presId="urn:microsoft.com/office/officeart/2005/8/layout/orgChart1"/>
    <dgm:cxn modelId="{5A95CCA7-4061-4BCE-9C5D-FBBB6DE9D78D}" type="presParOf" srcId="{FB2D4604-CBE1-43C8-A722-25C36708CE89}" destId="{492CB3FF-FD73-478E-B2F1-C05B905F27B8}" srcOrd="1" destOrd="0" presId="urn:microsoft.com/office/officeart/2005/8/layout/orgChart1"/>
    <dgm:cxn modelId="{5DC22E28-F1C3-4503-A864-06E52A8EB618}" type="presParOf" srcId="{DAB5F9B7-EF67-440E-B86B-EE743A917A33}" destId="{DD5C8290-55D5-422A-BB08-053743E3D72C}" srcOrd="1" destOrd="0" presId="urn:microsoft.com/office/officeart/2005/8/layout/orgChart1"/>
    <dgm:cxn modelId="{AA21FF2C-A9BA-46F8-8B2E-708D0D5B17CC}" type="presParOf" srcId="{DAB5F9B7-EF67-440E-B86B-EE743A917A33}" destId="{B353067F-D565-4DD7-B6BF-09037511929E}" srcOrd="2" destOrd="0" presId="urn:microsoft.com/office/officeart/2005/8/layout/orgChar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023912E-6CA9-4E7B-ACB2-FAF86A982B82}"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CCB27F26-A3C3-4C1F-BCCA-3F0E1D6EDD8B}">
      <dgm:prSet phldrT="[Text]"/>
      <dgm:spPr/>
      <dgm:t>
        <a:bodyPr/>
        <a:lstStyle/>
        <a:p>
          <a:r>
            <a:rPr lang="en-US" dirty="0"/>
            <a:t>Chair</a:t>
          </a:r>
        </a:p>
      </dgm:t>
    </dgm:pt>
    <dgm:pt modelId="{801C3059-1F05-4703-BEB2-975D751854E0}" type="parTrans" cxnId="{95B29FF4-6EA4-419E-9068-C3036D227D74}">
      <dgm:prSet/>
      <dgm:spPr/>
      <dgm:t>
        <a:bodyPr/>
        <a:lstStyle/>
        <a:p>
          <a:endParaRPr lang="en-US"/>
        </a:p>
      </dgm:t>
    </dgm:pt>
    <dgm:pt modelId="{AA64E1B6-B948-49C7-A4B2-1925203B40AA}" type="sibTrans" cxnId="{95B29FF4-6EA4-419E-9068-C3036D227D74}">
      <dgm:prSet/>
      <dgm:spPr/>
      <dgm:t>
        <a:bodyPr/>
        <a:lstStyle/>
        <a:p>
          <a:endParaRPr lang="en-US"/>
        </a:p>
      </dgm:t>
    </dgm:pt>
    <dgm:pt modelId="{E7B0F3C0-9BF6-48F6-8A12-F8381DF05799}">
      <dgm:prSet phldrT="[Text]"/>
      <dgm:spPr/>
      <dgm:t>
        <a:bodyPr/>
        <a:lstStyle/>
        <a:p>
          <a:r>
            <a:rPr lang="en-US" dirty="0"/>
            <a:t>Vice</a:t>
          </a:r>
        </a:p>
      </dgm:t>
    </dgm:pt>
    <dgm:pt modelId="{6A24C7D7-BDC6-4724-A67A-8BBA2D5BCCDF}" type="parTrans" cxnId="{1CD7552E-DCCC-48D8-9050-94FF466D5C35}">
      <dgm:prSet/>
      <dgm:spPr/>
      <dgm:t>
        <a:bodyPr/>
        <a:lstStyle/>
        <a:p>
          <a:endParaRPr lang="en-US"/>
        </a:p>
      </dgm:t>
    </dgm:pt>
    <dgm:pt modelId="{E5FCF1A2-C07C-4AC6-B18F-AC5606839740}" type="sibTrans" cxnId="{1CD7552E-DCCC-48D8-9050-94FF466D5C35}">
      <dgm:prSet/>
      <dgm:spPr/>
      <dgm:t>
        <a:bodyPr/>
        <a:lstStyle/>
        <a:p>
          <a:endParaRPr lang="en-US"/>
        </a:p>
      </dgm:t>
    </dgm:pt>
    <dgm:pt modelId="{75CC77AE-1DFC-4F61-91D9-C593A81DEB14}">
      <dgm:prSet phldrT="[Text]"/>
      <dgm:spPr/>
      <dgm:t>
        <a:bodyPr/>
        <a:lstStyle/>
        <a:p>
          <a:r>
            <a:rPr lang="en-US" dirty="0"/>
            <a:t>Chair</a:t>
          </a:r>
        </a:p>
      </dgm:t>
    </dgm:pt>
    <dgm:pt modelId="{C2548B4B-0DF9-49E8-9454-CB7C4B08E01B}" type="parTrans" cxnId="{AE4EE049-7C5D-47BF-BA17-10CEC2B33E9E}">
      <dgm:prSet/>
      <dgm:spPr/>
      <dgm:t>
        <a:bodyPr/>
        <a:lstStyle/>
        <a:p>
          <a:endParaRPr lang="en-US"/>
        </a:p>
      </dgm:t>
    </dgm:pt>
    <dgm:pt modelId="{A321216A-DEE7-4927-9E59-5FC67AFA6A31}" type="sibTrans" cxnId="{AE4EE049-7C5D-47BF-BA17-10CEC2B33E9E}">
      <dgm:prSet/>
      <dgm:spPr/>
      <dgm:t>
        <a:bodyPr/>
        <a:lstStyle/>
        <a:p>
          <a:endParaRPr lang="en-US"/>
        </a:p>
      </dgm:t>
    </dgm:pt>
    <dgm:pt modelId="{A7F8C7A8-D9A4-479F-AC30-55A38821C7D3}">
      <dgm:prSet phldrT="[Text]"/>
      <dgm:spPr/>
      <dgm:t>
        <a:bodyPr/>
        <a:lstStyle/>
        <a:p>
          <a:r>
            <a:rPr lang="en-US" dirty="0"/>
            <a:t>Vice</a:t>
          </a:r>
        </a:p>
      </dgm:t>
    </dgm:pt>
    <dgm:pt modelId="{7D86B790-5E8C-4F6B-ABD1-A5598C549A80}" type="parTrans" cxnId="{A11469C3-9EE7-4483-A3CE-906566DFBFE2}">
      <dgm:prSet/>
      <dgm:spPr/>
      <dgm:t>
        <a:bodyPr/>
        <a:lstStyle/>
        <a:p>
          <a:endParaRPr lang="en-US"/>
        </a:p>
      </dgm:t>
    </dgm:pt>
    <dgm:pt modelId="{A0DCCB40-89FD-4927-BDEE-C6BBA67610FD}" type="sibTrans" cxnId="{A11469C3-9EE7-4483-A3CE-906566DFBFE2}">
      <dgm:prSet/>
      <dgm:spPr/>
      <dgm:t>
        <a:bodyPr/>
        <a:lstStyle/>
        <a:p>
          <a:endParaRPr lang="en-US"/>
        </a:p>
      </dgm:t>
    </dgm:pt>
    <dgm:pt modelId="{1AE2750F-1B34-4738-8EC6-A3E9D7AADADD}" type="pres">
      <dgm:prSet presAssocID="{F023912E-6CA9-4E7B-ACB2-FAF86A982B82}" presName="hierChild1" presStyleCnt="0">
        <dgm:presLayoutVars>
          <dgm:orgChart val="1"/>
          <dgm:chPref val="1"/>
          <dgm:dir/>
          <dgm:animOne val="branch"/>
          <dgm:animLvl val="lvl"/>
          <dgm:resizeHandles/>
        </dgm:presLayoutVars>
      </dgm:prSet>
      <dgm:spPr/>
    </dgm:pt>
    <dgm:pt modelId="{7F98EC56-D62C-43A0-B6D1-21AB91EFC15B}" type="pres">
      <dgm:prSet presAssocID="{75CC77AE-1DFC-4F61-91D9-C593A81DEB14}" presName="hierRoot1" presStyleCnt="0">
        <dgm:presLayoutVars>
          <dgm:hierBranch val="init"/>
        </dgm:presLayoutVars>
      </dgm:prSet>
      <dgm:spPr/>
    </dgm:pt>
    <dgm:pt modelId="{52738F90-4275-412E-8A10-862DB3F374E4}" type="pres">
      <dgm:prSet presAssocID="{75CC77AE-1DFC-4F61-91D9-C593A81DEB14}" presName="rootComposite1" presStyleCnt="0"/>
      <dgm:spPr/>
    </dgm:pt>
    <dgm:pt modelId="{484BCA3C-49D9-41A6-9908-DEE0625C2883}" type="pres">
      <dgm:prSet presAssocID="{75CC77AE-1DFC-4F61-91D9-C593A81DEB14}" presName="rootText1" presStyleLbl="node0" presStyleIdx="0" presStyleCnt="2">
        <dgm:presLayoutVars>
          <dgm:chPref val="3"/>
        </dgm:presLayoutVars>
      </dgm:prSet>
      <dgm:spPr/>
    </dgm:pt>
    <dgm:pt modelId="{94BA1892-DE4C-47E1-A84C-49646EE43ACA}" type="pres">
      <dgm:prSet presAssocID="{75CC77AE-1DFC-4F61-91D9-C593A81DEB14}" presName="rootConnector1" presStyleLbl="node1" presStyleIdx="0" presStyleCnt="0"/>
      <dgm:spPr/>
    </dgm:pt>
    <dgm:pt modelId="{A3E7817E-C418-4134-9DC8-3C06AD361355}" type="pres">
      <dgm:prSet presAssocID="{75CC77AE-1DFC-4F61-91D9-C593A81DEB14}" presName="hierChild2" presStyleCnt="0"/>
      <dgm:spPr/>
    </dgm:pt>
    <dgm:pt modelId="{7FA0187D-1507-40A4-93A0-0E4F3CECE26D}" type="pres">
      <dgm:prSet presAssocID="{7D86B790-5E8C-4F6B-ABD1-A5598C549A80}" presName="Name37" presStyleLbl="parChTrans1D2" presStyleIdx="0" presStyleCnt="2"/>
      <dgm:spPr/>
    </dgm:pt>
    <dgm:pt modelId="{A10ADA47-BAC7-4301-915E-EEFB8007777E}" type="pres">
      <dgm:prSet presAssocID="{A7F8C7A8-D9A4-479F-AC30-55A38821C7D3}" presName="hierRoot2" presStyleCnt="0">
        <dgm:presLayoutVars>
          <dgm:hierBranch val="init"/>
        </dgm:presLayoutVars>
      </dgm:prSet>
      <dgm:spPr/>
    </dgm:pt>
    <dgm:pt modelId="{9432BD37-8A2E-40B9-AF1C-28435FF2A2E2}" type="pres">
      <dgm:prSet presAssocID="{A7F8C7A8-D9A4-479F-AC30-55A38821C7D3}" presName="rootComposite" presStyleCnt="0"/>
      <dgm:spPr/>
    </dgm:pt>
    <dgm:pt modelId="{2F523C42-2530-49F2-BABD-8C5F23C903AC}" type="pres">
      <dgm:prSet presAssocID="{A7F8C7A8-D9A4-479F-AC30-55A38821C7D3}" presName="rootText" presStyleLbl="node2" presStyleIdx="0" presStyleCnt="2">
        <dgm:presLayoutVars>
          <dgm:chPref val="3"/>
        </dgm:presLayoutVars>
      </dgm:prSet>
      <dgm:spPr/>
    </dgm:pt>
    <dgm:pt modelId="{FD7AF94A-6B7D-4D55-BEFB-A74BBEB60486}" type="pres">
      <dgm:prSet presAssocID="{A7F8C7A8-D9A4-479F-AC30-55A38821C7D3}" presName="rootConnector" presStyleLbl="node2" presStyleIdx="0" presStyleCnt="2"/>
      <dgm:spPr/>
    </dgm:pt>
    <dgm:pt modelId="{984459A4-FA09-4051-9111-A95D3D82FF9B}" type="pres">
      <dgm:prSet presAssocID="{A7F8C7A8-D9A4-479F-AC30-55A38821C7D3}" presName="hierChild4" presStyleCnt="0"/>
      <dgm:spPr/>
    </dgm:pt>
    <dgm:pt modelId="{FE5F7D2F-0795-4508-8EB5-26DEFF5BB482}" type="pres">
      <dgm:prSet presAssocID="{A7F8C7A8-D9A4-479F-AC30-55A38821C7D3}" presName="hierChild5" presStyleCnt="0"/>
      <dgm:spPr/>
    </dgm:pt>
    <dgm:pt modelId="{DAB02120-8BBC-4EB0-9CB2-E3A06BB4731C}" type="pres">
      <dgm:prSet presAssocID="{75CC77AE-1DFC-4F61-91D9-C593A81DEB14}" presName="hierChild3" presStyleCnt="0"/>
      <dgm:spPr/>
    </dgm:pt>
    <dgm:pt modelId="{E30F7096-3975-44F1-92EB-B4D79FC0E764}" type="pres">
      <dgm:prSet presAssocID="{CCB27F26-A3C3-4C1F-BCCA-3F0E1D6EDD8B}" presName="hierRoot1" presStyleCnt="0">
        <dgm:presLayoutVars>
          <dgm:hierBranch val="init"/>
        </dgm:presLayoutVars>
      </dgm:prSet>
      <dgm:spPr/>
    </dgm:pt>
    <dgm:pt modelId="{E79EDDE3-A0B1-4B18-A1BE-070A9B4095B1}" type="pres">
      <dgm:prSet presAssocID="{CCB27F26-A3C3-4C1F-BCCA-3F0E1D6EDD8B}" presName="rootComposite1" presStyleCnt="0"/>
      <dgm:spPr/>
    </dgm:pt>
    <dgm:pt modelId="{89F3C2C4-0ABE-4E84-AB9D-5E8B8BABDCB9}" type="pres">
      <dgm:prSet presAssocID="{CCB27F26-A3C3-4C1F-BCCA-3F0E1D6EDD8B}" presName="rootText1" presStyleLbl="node0" presStyleIdx="1" presStyleCnt="2">
        <dgm:presLayoutVars>
          <dgm:chPref val="3"/>
        </dgm:presLayoutVars>
      </dgm:prSet>
      <dgm:spPr/>
    </dgm:pt>
    <dgm:pt modelId="{538279AA-9833-4EA2-9608-5CCA64ECD62B}" type="pres">
      <dgm:prSet presAssocID="{CCB27F26-A3C3-4C1F-BCCA-3F0E1D6EDD8B}" presName="rootConnector1" presStyleLbl="node1" presStyleIdx="0" presStyleCnt="0"/>
      <dgm:spPr/>
    </dgm:pt>
    <dgm:pt modelId="{80C0594A-B1BF-4A8D-B8FC-FB9B40164109}" type="pres">
      <dgm:prSet presAssocID="{CCB27F26-A3C3-4C1F-BCCA-3F0E1D6EDD8B}" presName="hierChild2" presStyleCnt="0"/>
      <dgm:spPr/>
    </dgm:pt>
    <dgm:pt modelId="{A3920340-A54B-4C7C-9381-235FEE28CE70}" type="pres">
      <dgm:prSet presAssocID="{6A24C7D7-BDC6-4724-A67A-8BBA2D5BCCDF}" presName="Name37" presStyleLbl="parChTrans1D2" presStyleIdx="1" presStyleCnt="2"/>
      <dgm:spPr/>
    </dgm:pt>
    <dgm:pt modelId="{CA0BC675-A28B-4D81-977F-7755EBA26816}" type="pres">
      <dgm:prSet presAssocID="{E7B0F3C0-9BF6-48F6-8A12-F8381DF05799}" presName="hierRoot2" presStyleCnt="0">
        <dgm:presLayoutVars>
          <dgm:hierBranch val="init"/>
        </dgm:presLayoutVars>
      </dgm:prSet>
      <dgm:spPr/>
    </dgm:pt>
    <dgm:pt modelId="{EFBE2ED6-753E-48B4-A3F6-BEBD70B5ADC4}" type="pres">
      <dgm:prSet presAssocID="{E7B0F3C0-9BF6-48F6-8A12-F8381DF05799}" presName="rootComposite" presStyleCnt="0"/>
      <dgm:spPr/>
    </dgm:pt>
    <dgm:pt modelId="{49544C69-D613-454F-9E16-FA741C4A2FB9}" type="pres">
      <dgm:prSet presAssocID="{E7B0F3C0-9BF6-48F6-8A12-F8381DF05799}" presName="rootText" presStyleLbl="node2" presStyleIdx="1" presStyleCnt="2">
        <dgm:presLayoutVars>
          <dgm:chPref val="3"/>
        </dgm:presLayoutVars>
      </dgm:prSet>
      <dgm:spPr/>
    </dgm:pt>
    <dgm:pt modelId="{DB56F452-DB06-43ED-88D8-D13CB84CE111}" type="pres">
      <dgm:prSet presAssocID="{E7B0F3C0-9BF6-48F6-8A12-F8381DF05799}" presName="rootConnector" presStyleLbl="node2" presStyleIdx="1" presStyleCnt="2"/>
      <dgm:spPr/>
    </dgm:pt>
    <dgm:pt modelId="{2E7D3DC5-DBC8-4B03-A179-1BF67CCEA4D5}" type="pres">
      <dgm:prSet presAssocID="{E7B0F3C0-9BF6-48F6-8A12-F8381DF05799}" presName="hierChild4" presStyleCnt="0"/>
      <dgm:spPr/>
    </dgm:pt>
    <dgm:pt modelId="{BFB44D24-1390-4D6B-96CF-F5595BE1F50B}" type="pres">
      <dgm:prSet presAssocID="{E7B0F3C0-9BF6-48F6-8A12-F8381DF05799}" presName="hierChild5" presStyleCnt="0"/>
      <dgm:spPr/>
    </dgm:pt>
    <dgm:pt modelId="{645C16B2-2246-4E6C-A0C4-1525CF664251}" type="pres">
      <dgm:prSet presAssocID="{CCB27F26-A3C3-4C1F-BCCA-3F0E1D6EDD8B}" presName="hierChild3" presStyleCnt="0"/>
      <dgm:spPr/>
    </dgm:pt>
  </dgm:ptLst>
  <dgm:cxnLst>
    <dgm:cxn modelId="{8C95BB02-B643-4572-B4A3-03C4412CBBA7}" type="presOf" srcId="{75CC77AE-1DFC-4F61-91D9-C593A81DEB14}" destId="{94BA1892-DE4C-47E1-A84C-49646EE43ACA}" srcOrd="1" destOrd="0" presId="urn:microsoft.com/office/officeart/2005/8/layout/orgChart1"/>
    <dgm:cxn modelId="{1CD7552E-DCCC-48D8-9050-94FF466D5C35}" srcId="{CCB27F26-A3C3-4C1F-BCCA-3F0E1D6EDD8B}" destId="{E7B0F3C0-9BF6-48F6-8A12-F8381DF05799}" srcOrd="0" destOrd="0" parTransId="{6A24C7D7-BDC6-4724-A67A-8BBA2D5BCCDF}" sibTransId="{E5FCF1A2-C07C-4AC6-B18F-AC5606839740}"/>
    <dgm:cxn modelId="{75941941-950F-431C-A00F-B5AFA4940687}" type="presOf" srcId="{A7F8C7A8-D9A4-479F-AC30-55A38821C7D3}" destId="{2F523C42-2530-49F2-BABD-8C5F23C903AC}" srcOrd="0" destOrd="0" presId="urn:microsoft.com/office/officeart/2005/8/layout/orgChart1"/>
    <dgm:cxn modelId="{AE4EE049-7C5D-47BF-BA17-10CEC2B33E9E}" srcId="{F023912E-6CA9-4E7B-ACB2-FAF86A982B82}" destId="{75CC77AE-1DFC-4F61-91D9-C593A81DEB14}" srcOrd="0" destOrd="0" parTransId="{C2548B4B-0DF9-49E8-9454-CB7C4B08E01B}" sibTransId="{A321216A-DEE7-4927-9E59-5FC67AFA6A31}"/>
    <dgm:cxn modelId="{9088F954-7F0D-4684-B5F2-3FEAA81E79D1}" type="presOf" srcId="{E7B0F3C0-9BF6-48F6-8A12-F8381DF05799}" destId="{DB56F452-DB06-43ED-88D8-D13CB84CE111}" srcOrd="1" destOrd="0" presId="urn:microsoft.com/office/officeart/2005/8/layout/orgChart1"/>
    <dgm:cxn modelId="{39A1A38B-4606-42BE-B051-66E6F990A28D}" type="presOf" srcId="{7D86B790-5E8C-4F6B-ABD1-A5598C549A80}" destId="{7FA0187D-1507-40A4-93A0-0E4F3CECE26D}" srcOrd="0" destOrd="0" presId="urn:microsoft.com/office/officeart/2005/8/layout/orgChart1"/>
    <dgm:cxn modelId="{291CED8E-3AC6-46DB-AD01-CA625BA018CB}" type="presOf" srcId="{75CC77AE-1DFC-4F61-91D9-C593A81DEB14}" destId="{484BCA3C-49D9-41A6-9908-DEE0625C2883}" srcOrd="0" destOrd="0" presId="urn:microsoft.com/office/officeart/2005/8/layout/orgChart1"/>
    <dgm:cxn modelId="{DE24BE90-654A-4F9E-BEDB-452BFCE9692C}" type="presOf" srcId="{6A24C7D7-BDC6-4724-A67A-8BBA2D5BCCDF}" destId="{A3920340-A54B-4C7C-9381-235FEE28CE70}" srcOrd="0" destOrd="0" presId="urn:microsoft.com/office/officeart/2005/8/layout/orgChart1"/>
    <dgm:cxn modelId="{CFA750A5-AA48-4954-A68D-73E1B6CA33BE}" type="presOf" srcId="{CCB27F26-A3C3-4C1F-BCCA-3F0E1D6EDD8B}" destId="{89F3C2C4-0ABE-4E84-AB9D-5E8B8BABDCB9}" srcOrd="0" destOrd="0" presId="urn:microsoft.com/office/officeart/2005/8/layout/orgChart1"/>
    <dgm:cxn modelId="{0B1C83B3-FC7E-4F9E-860D-DA84C256963D}" type="presOf" srcId="{CCB27F26-A3C3-4C1F-BCCA-3F0E1D6EDD8B}" destId="{538279AA-9833-4EA2-9608-5CCA64ECD62B}" srcOrd="1" destOrd="0" presId="urn:microsoft.com/office/officeart/2005/8/layout/orgChart1"/>
    <dgm:cxn modelId="{6640F3B3-FF2D-4017-8AEE-899E81FE4C43}" type="presOf" srcId="{A7F8C7A8-D9A4-479F-AC30-55A38821C7D3}" destId="{FD7AF94A-6B7D-4D55-BEFB-A74BBEB60486}" srcOrd="1" destOrd="0" presId="urn:microsoft.com/office/officeart/2005/8/layout/orgChart1"/>
    <dgm:cxn modelId="{A11469C3-9EE7-4483-A3CE-906566DFBFE2}" srcId="{75CC77AE-1DFC-4F61-91D9-C593A81DEB14}" destId="{A7F8C7A8-D9A4-479F-AC30-55A38821C7D3}" srcOrd="0" destOrd="0" parTransId="{7D86B790-5E8C-4F6B-ABD1-A5598C549A80}" sibTransId="{A0DCCB40-89FD-4927-BDEE-C6BBA67610FD}"/>
    <dgm:cxn modelId="{88957FD4-6454-44F0-A570-FBE77A12F77E}" type="presOf" srcId="{E7B0F3C0-9BF6-48F6-8A12-F8381DF05799}" destId="{49544C69-D613-454F-9E16-FA741C4A2FB9}" srcOrd="0" destOrd="0" presId="urn:microsoft.com/office/officeart/2005/8/layout/orgChart1"/>
    <dgm:cxn modelId="{2671D6F0-A671-4B26-B441-026FE5F5541C}" type="presOf" srcId="{F023912E-6CA9-4E7B-ACB2-FAF86A982B82}" destId="{1AE2750F-1B34-4738-8EC6-A3E9D7AADADD}" srcOrd="0" destOrd="0" presId="urn:microsoft.com/office/officeart/2005/8/layout/orgChart1"/>
    <dgm:cxn modelId="{95B29FF4-6EA4-419E-9068-C3036D227D74}" srcId="{F023912E-6CA9-4E7B-ACB2-FAF86A982B82}" destId="{CCB27F26-A3C3-4C1F-BCCA-3F0E1D6EDD8B}" srcOrd="1" destOrd="0" parTransId="{801C3059-1F05-4703-BEB2-975D751854E0}" sibTransId="{AA64E1B6-B948-49C7-A4B2-1925203B40AA}"/>
    <dgm:cxn modelId="{3286C613-8400-47D0-A3EB-A52176861F81}" type="presParOf" srcId="{1AE2750F-1B34-4738-8EC6-A3E9D7AADADD}" destId="{7F98EC56-D62C-43A0-B6D1-21AB91EFC15B}" srcOrd="0" destOrd="0" presId="urn:microsoft.com/office/officeart/2005/8/layout/orgChart1"/>
    <dgm:cxn modelId="{B82F365B-C32C-43B0-BFAC-B579867CB822}" type="presParOf" srcId="{7F98EC56-D62C-43A0-B6D1-21AB91EFC15B}" destId="{52738F90-4275-412E-8A10-862DB3F374E4}" srcOrd="0" destOrd="0" presId="urn:microsoft.com/office/officeart/2005/8/layout/orgChart1"/>
    <dgm:cxn modelId="{4D16AAB4-4246-4723-866F-2A0B992D1BE2}" type="presParOf" srcId="{52738F90-4275-412E-8A10-862DB3F374E4}" destId="{484BCA3C-49D9-41A6-9908-DEE0625C2883}" srcOrd="0" destOrd="0" presId="urn:microsoft.com/office/officeart/2005/8/layout/orgChart1"/>
    <dgm:cxn modelId="{DD3D5138-0E29-4972-B596-9246AD7BF1C2}" type="presParOf" srcId="{52738F90-4275-412E-8A10-862DB3F374E4}" destId="{94BA1892-DE4C-47E1-A84C-49646EE43ACA}" srcOrd="1" destOrd="0" presId="urn:microsoft.com/office/officeart/2005/8/layout/orgChart1"/>
    <dgm:cxn modelId="{98DADED2-9F45-494E-B258-57F04AECBD6C}" type="presParOf" srcId="{7F98EC56-D62C-43A0-B6D1-21AB91EFC15B}" destId="{A3E7817E-C418-4134-9DC8-3C06AD361355}" srcOrd="1" destOrd="0" presId="urn:microsoft.com/office/officeart/2005/8/layout/orgChart1"/>
    <dgm:cxn modelId="{92012CCD-642C-4AEE-9F6A-52A24C8CC7B5}" type="presParOf" srcId="{A3E7817E-C418-4134-9DC8-3C06AD361355}" destId="{7FA0187D-1507-40A4-93A0-0E4F3CECE26D}" srcOrd="0" destOrd="0" presId="urn:microsoft.com/office/officeart/2005/8/layout/orgChart1"/>
    <dgm:cxn modelId="{F9D310E3-6203-4C65-A015-D4FE2C9E138F}" type="presParOf" srcId="{A3E7817E-C418-4134-9DC8-3C06AD361355}" destId="{A10ADA47-BAC7-4301-915E-EEFB8007777E}" srcOrd="1" destOrd="0" presId="urn:microsoft.com/office/officeart/2005/8/layout/orgChart1"/>
    <dgm:cxn modelId="{74866050-5AF4-4816-AD5A-9099391A3F75}" type="presParOf" srcId="{A10ADA47-BAC7-4301-915E-EEFB8007777E}" destId="{9432BD37-8A2E-40B9-AF1C-28435FF2A2E2}" srcOrd="0" destOrd="0" presId="urn:microsoft.com/office/officeart/2005/8/layout/orgChart1"/>
    <dgm:cxn modelId="{8C78E38B-65FA-4701-B7F2-E33950906B30}" type="presParOf" srcId="{9432BD37-8A2E-40B9-AF1C-28435FF2A2E2}" destId="{2F523C42-2530-49F2-BABD-8C5F23C903AC}" srcOrd="0" destOrd="0" presId="urn:microsoft.com/office/officeart/2005/8/layout/orgChart1"/>
    <dgm:cxn modelId="{3FF48984-1AC8-4D59-9E35-C2CF77129DF1}" type="presParOf" srcId="{9432BD37-8A2E-40B9-AF1C-28435FF2A2E2}" destId="{FD7AF94A-6B7D-4D55-BEFB-A74BBEB60486}" srcOrd="1" destOrd="0" presId="urn:microsoft.com/office/officeart/2005/8/layout/orgChart1"/>
    <dgm:cxn modelId="{E2F084E2-4BC4-47FD-A0C5-59872C384E00}" type="presParOf" srcId="{A10ADA47-BAC7-4301-915E-EEFB8007777E}" destId="{984459A4-FA09-4051-9111-A95D3D82FF9B}" srcOrd="1" destOrd="0" presId="urn:microsoft.com/office/officeart/2005/8/layout/orgChart1"/>
    <dgm:cxn modelId="{192CCFB5-BA31-4160-AB6C-47B36C84B19A}" type="presParOf" srcId="{A10ADA47-BAC7-4301-915E-EEFB8007777E}" destId="{FE5F7D2F-0795-4508-8EB5-26DEFF5BB482}" srcOrd="2" destOrd="0" presId="urn:microsoft.com/office/officeart/2005/8/layout/orgChart1"/>
    <dgm:cxn modelId="{A5B328E8-E6F4-4E2F-8257-D31162900CDA}" type="presParOf" srcId="{7F98EC56-D62C-43A0-B6D1-21AB91EFC15B}" destId="{DAB02120-8BBC-4EB0-9CB2-E3A06BB4731C}" srcOrd="2" destOrd="0" presId="urn:microsoft.com/office/officeart/2005/8/layout/orgChart1"/>
    <dgm:cxn modelId="{BD42DBE3-8F48-40AF-955D-4A33C1AB6371}" type="presParOf" srcId="{1AE2750F-1B34-4738-8EC6-A3E9D7AADADD}" destId="{E30F7096-3975-44F1-92EB-B4D79FC0E764}" srcOrd="1" destOrd="0" presId="urn:microsoft.com/office/officeart/2005/8/layout/orgChart1"/>
    <dgm:cxn modelId="{67FFACF6-1E04-4498-BBA5-C69BBD768F0A}" type="presParOf" srcId="{E30F7096-3975-44F1-92EB-B4D79FC0E764}" destId="{E79EDDE3-A0B1-4B18-A1BE-070A9B4095B1}" srcOrd="0" destOrd="0" presId="urn:microsoft.com/office/officeart/2005/8/layout/orgChart1"/>
    <dgm:cxn modelId="{5BA586BD-8D53-4D5F-BB6C-19CC6787F86C}" type="presParOf" srcId="{E79EDDE3-A0B1-4B18-A1BE-070A9B4095B1}" destId="{89F3C2C4-0ABE-4E84-AB9D-5E8B8BABDCB9}" srcOrd="0" destOrd="0" presId="urn:microsoft.com/office/officeart/2005/8/layout/orgChart1"/>
    <dgm:cxn modelId="{4A8EC838-6EA6-48FB-8EDF-32FA391368B0}" type="presParOf" srcId="{E79EDDE3-A0B1-4B18-A1BE-070A9B4095B1}" destId="{538279AA-9833-4EA2-9608-5CCA64ECD62B}" srcOrd="1" destOrd="0" presId="urn:microsoft.com/office/officeart/2005/8/layout/orgChart1"/>
    <dgm:cxn modelId="{E97E7955-EBA3-466D-BCFC-55C2CF0A2DF6}" type="presParOf" srcId="{E30F7096-3975-44F1-92EB-B4D79FC0E764}" destId="{80C0594A-B1BF-4A8D-B8FC-FB9B40164109}" srcOrd="1" destOrd="0" presId="urn:microsoft.com/office/officeart/2005/8/layout/orgChart1"/>
    <dgm:cxn modelId="{4EB199B6-FD5C-42F9-816A-45C93F9EEC4F}" type="presParOf" srcId="{80C0594A-B1BF-4A8D-B8FC-FB9B40164109}" destId="{A3920340-A54B-4C7C-9381-235FEE28CE70}" srcOrd="0" destOrd="0" presId="urn:microsoft.com/office/officeart/2005/8/layout/orgChart1"/>
    <dgm:cxn modelId="{58B8BE62-5D00-4054-A26F-98E1C7288AD4}" type="presParOf" srcId="{80C0594A-B1BF-4A8D-B8FC-FB9B40164109}" destId="{CA0BC675-A28B-4D81-977F-7755EBA26816}" srcOrd="1" destOrd="0" presId="urn:microsoft.com/office/officeart/2005/8/layout/orgChart1"/>
    <dgm:cxn modelId="{75D9DE70-3AF4-46AE-BBBE-6D933882CB84}" type="presParOf" srcId="{CA0BC675-A28B-4D81-977F-7755EBA26816}" destId="{EFBE2ED6-753E-48B4-A3F6-BEBD70B5ADC4}" srcOrd="0" destOrd="0" presId="urn:microsoft.com/office/officeart/2005/8/layout/orgChart1"/>
    <dgm:cxn modelId="{50C6CB37-F735-464B-918C-B684B48F347E}" type="presParOf" srcId="{EFBE2ED6-753E-48B4-A3F6-BEBD70B5ADC4}" destId="{49544C69-D613-454F-9E16-FA741C4A2FB9}" srcOrd="0" destOrd="0" presId="urn:microsoft.com/office/officeart/2005/8/layout/orgChart1"/>
    <dgm:cxn modelId="{11C15D0A-683E-409C-BF71-DD150DBCBB56}" type="presParOf" srcId="{EFBE2ED6-753E-48B4-A3F6-BEBD70B5ADC4}" destId="{DB56F452-DB06-43ED-88D8-D13CB84CE111}" srcOrd="1" destOrd="0" presId="urn:microsoft.com/office/officeart/2005/8/layout/orgChart1"/>
    <dgm:cxn modelId="{12F68983-4FC1-442B-B72B-A95D593B279C}" type="presParOf" srcId="{CA0BC675-A28B-4D81-977F-7755EBA26816}" destId="{2E7D3DC5-DBC8-4B03-A179-1BF67CCEA4D5}" srcOrd="1" destOrd="0" presId="urn:microsoft.com/office/officeart/2005/8/layout/orgChart1"/>
    <dgm:cxn modelId="{7C00C719-4F89-4F0C-92BF-AF68B39F6846}" type="presParOf" srcId="{CA0BC675-A28B-4D81-977F-7755EBA26816}" destId="{BFB44D24-1390-4D6B-96CF-F5595BE1F50B}" srcOrd="2" destOrd="0" presId="urn:microsoft.com/office/officeart/2005/8/layout/orgChart1"/>
    <dgm:cxn modelId="{C148ABED-6C13-46B9-BD88-24662E616238}" type="presParOf" srcId="{E30F7096-3975-44F1-92EB-B4D79FC0E764}" destId="{645C16B2-2246-4E6C-A0C4-1525CF664251}" srcOrd="2" destOrd="0" presId="urn:microsoft.com/office/officeart/2005/8/layout/orgChart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920340-A54B-4C7C-9381-235FEE28CE70}">
      <dsp:nvSpPr>
        <dsp:cNvPr id="0" name=""/>
        <dsp:cNvSpPr/>
      </dsp:nvSpPr>
      <dsp:spPr>
        <a:xfrm>
          <a:off x="1641475" y="938112"/>
          <a:ext cx="898292" cy="311804"/>
        </a:xfrm>
        <a:custGeom>
          <a:avLst/>
          <a:gdLst/>
          <a:ahLst/>
          <a:cxnLst/>
          <a:rect l="0" t="0" r="0" b="0"/>
          <a:pathLst>
            <a:path>
              <a:moveTo>
                <a:pt x="0" y="0"/>
              </a:moveTo>
              <a:lnTo>
                <a:pt x="0" y="155902"/>
              </a:lnTo>
              <a:lnTo>
                <a:pt x="898292" y="155902"/>
              </a:lnTo>
              <a:lnTo>
                <a:pt x="898292" y="311804"/>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210DBA-0BCB-4204-81BF-BE49EAAA8143}">
      <dsp:nvSpPr>
        <dsp:cNvPr id="0" name=""/>
        <dsp:cNvSpPr/>
      </dsp:nvSpPr>
      <dsp:spPr>
        <a:xfrm>
          <a:off x="743182" y="938112"/>
          <a:ext cx="898292" cy="311804"/>
        </a:xfrm>
        <a:custGeom>
          <a:avLst/>
          <a:gdLst/>
          <a:ahLst/>
          <a:cxnLst/>
          <a:rect l="0" t="0" r="0" b="0"/>
          <a:pathLst>
            <a:path>
              <a:moveTo>
                <a:pt x="898292" y="0"/>
              </a:moveTo>
              <a:lnTo>
                <a:pt x="898292" y="155902"/>
              </a:lnTo>
              <a:lnTo>
                <a:pt x="0" y="155902"/>
              </a:lnTo>
              <a:lnTo>
                <a:pt x="0" y="311804"/>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FBF2D3B-68D0-48A1-8C73-5FA204A05F29}">
      <dsp:nvSpPr>
        <dsp:cNvPr id="0" name=""/>
        <dsp:cNvSpPr/>
      </dsp:nvSpPr>
      <dsp:spPr>
        <a:xfrm>
          <a:off x="899084" y="195721"/>
          <a:ext cx="1484781" cy="74239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2133600">
            <a:lnSpc>
              <a:spcPct val="90000"/>
            </a:lnSpc>
            <a:spcBef>
              <a:spcPct val="0"/>
            </a:spcBef>
            <a:spcAft>
              <a:spcPct val="35000"/>
            </a:spcAft>
            <a:buNone/>
          </a:pPr>
          <a:r>
            <a:rPr lang="en-US" sz="4800" kern="1200" dirty="0"/>
            <a:t>Chair</a:t>
          </a:r>
        </a:p>
      </dsp:txBody>
      <dsp:txXfrm>
        <a:off x="899084" y="195721"/>
        <a:ext cx="1484781" cy="742390"/>
      </dsp:txXfrm>
    </dsp:sp>
    <dsp:sp modelId="{DF41F65F-F523-46B7-9014-EA4FCAB57804}">
      <dsp:nvSpPr>
        <dsp:cNvPr id="0" name=""/>
        <dsp:cNvSpPr/>
      </dsp:nvSpPr>
      <dsp:spPr>
        <a:xfrm>
          <a:off x="791" y="1249916"/>
          <a:ext cx="1484781" cy="74239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2133600">
            <a:lnSpc>
              <a:spcPct val="90000"/>
            </a:lnSpc>
            <a:spcBef>
              <a:spcPct val="0"/>
            </a:spcBef>
            <a:spcAft>
              <a:spcPct val="35000"/>
            </a:spcAft>
            <a:buNone/>
          </a:pPr>
          <a:r>
            <a:rPr lang="en-US" sz="4800" kern="1200" dirty="0"/>
            <a:t>Vice</a:t>
          </a:r>
        </a:p>
      </dsp:txBody>
      <dsp:txXfrm>
        <a:off x="791" y="1249916"/>
        <a:ext cx="1484781" cy="742390"/>
      </dsp:txXfrm>
    </dsp:sp>
    <dsp:sp modelId="{49544C69-D613-454F-9E16-FA741C4A2FB9}">
      <dsp:nvSpPr>
        <dsp:cNvPr id="0" name=""/>
        <dsp:cNvSpPr/>
      </dsp:nvSpPr>
      <dsp:spPr>
        <a:xfrm>
          <a:off x="1797377" y="1249916"/>
          <a:ext cx="1484781" cy="74239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2133600">
            <a:lnSpc>
              <a:spcPct val="90000"/>
            </a:lnSpc>
            <a:spcBef>
              <a:spcPct val="0"/>
            </a:spcBef>
            <a:spcAft>
              <a:spcPct val="35000"/>
            </a:spcAft>
            <a:buNone/>
          </a:pPr>
          <a:r>
            <a:rPr lang="en-US" sz="4800" kern="1200" dirty="0"/>
            <a:t>Vice</a:t>
          </a:r>
        </a:p>
      </dsp:txBody>
      <dsp:txXfrm>
        <a:off x="1797377" y="1249916"/>
        <a:ext cx="1484781" cy="7423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BE499A-1D6E-4290-A9ED-B85DFCBC0919}">
      <dsp:nvSpPr>
        <dsp:cNvPr id="0" name=""/>
        <dsp:cNvSpPr/>
      </dsp:nvSpPr>
      <dsp:spPr>
        <a:xfrm>
          <a:off x="334" y="1492910"/>
          <a:ext cx="1457863" cy="728931"/>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err="1"/>
            <a:t>coChair</a:t>
          </a:r>
          <a:endParaRPr lang="en-US" sz="3500" kern="1200" dirty="0"/>
        </a:p>
      </dsp:txBody>
      <dsp:txXfrm>
        <a:off x="334" y="1492910"/>
        <a:ext cx="1457863" cy="728931"/>
      </dsp:txXfrm>
    </dsp:sp>
    <dsp:sp modelId="{B799B470-BAA2-4B55-A7C2-58A469DB4BC6}">
      <dsp:nvSpPr>
        <dsp:cNvPr id="0" name=""/>
        <dsp:cNvSpPr/>
      </dsp:nvSpPr>
      <dsp:spPr>
        <a:xfrm>
          <a:off x="1764349" y="1492910"/>
          <a:ext cx="1457863" cy="728931"/>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err="1"/>
            <a:t>coChair</a:t>
          </a:r>
          <a:endParaRPr lang="en-US" sz="3500" kern="1200" dirty="0"/>
        </a:p>
      </dsp:txBody>
      <dsp:txXfrm>
        <a:off x="1764349" y="1492910"/>
        <a:ext cx="1457863" cy="728931"/>
      </dsp:txXfrm>
    </dsp:sp>
    <dsp:sp modelId="{36349C10-739E-482D-B7DF-635FEAE86D0F}">
      <dsp:nvSpPr>
        <dsp:cNvPr id="0" name=""/>
        <dsp:cNvSpPr/>
      </dsp:nvSpPr>
      <dsp:spPr>
        <a:xfrm>
          <a:off x="3528364" y="1492910"/>
          <a:ext cx="1457863" cy="728931"/>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err="1"/>
            <a:t>coChair</a:t>
          </a:r>
          <a:endParaRPr lang="en-US" sz="3500" kern="1200" dirty="0"/>
        </a:p>
      </dsp:txBody>
      <dsp:txXfrm>
        <a:off x="3528364" y="1492910"/>
        <a:ext cx="1457863" cy="72893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920340-A54B-4C7C-9381-235FEE28CE70}">
      <dsp:nvSpPr>
        <dsp:cNvPr id="0" name=""/>
        <dsp:cNvSpPr/>
      </dsp:nvSpPr>
      <dsp:spPr>
        <a:xfrm>
          <a:off x="2494047" y="938112"/>
          <a:ext cx="91440" cy="311804"/>
        </a:xfrm>
        <a:custGeom>
          <a:avLst/>
          <a:gdLst/>
          <a:ahLst/>
          <a:cxnLst/>
          <a:rect l="0" t="0" r="0" b="0"/>
          <a:pathLst>
            <a:path>
              <a:moveTo>
                <a:pt x="45720" y="0"/>
              </a:moveTo>
              <a:lnTo>
                <a:pt x="45720" y="311804"/>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FA0187D-1507-40A4-93A0-0E4F3CECE26D}">
      <dsp:nvSpPr>
        <dsp:cNvPr id="0" name=""/>
        <dsp:cNvSpPr/>
      </dsp:nvSpPr>
      <dsp:spPr>
        <a:xfrm>
          <a:off x="697462" y="938112"/>
          <a:ext cx="91440" cy="311804"/>
        </a:xfrm>
        <a:custGeom>
          <a:avLst/>
          <a:gdLst/>
          <a:ahLst/>
          <a:cxnLst/>
          <a:rect l="0" t="0" r="0" b="0"/>
          <a:pathLst>
            <a:path>
              <a:moveTo>
                <a:pt x="45720" y="0"/>
              </a:moveTo>
              <a:lnTo>
                <a:pt x="45720" y="311804"/>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4BCA3C-49D9-41A6-9908-DEE0625C2883}">
      <dsp:nvSpPr>
        <dsp:cNvPr id="0" name=""/>
        <dsp:cNvSpPr/>
      </dsp:nvSpPr>
      <dsp:spPr>
        <a:xfrm>
          <a:off x="791" y="195721"/>
          <a:ext cx="1484781" cy="74239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2133600">
            <a:lnSpc>
              <a:spcPct val="90000"/>
            </a:lnSpc>
            <a:spcBef>
              <a:spcPct val="0"/>
            </a:spcBef>
            <a:spcAft>
              <a:spcPct val="35000"/>
            </a:spcAft>
            <a:buNone/>
          </a:pPr>
          <a:r>
            <a:rPr lang="en-US" sz="4800" kern="1200" dirty="0"/>
            <a:t>Chair</a:t>
          </a:r>
        </a:p>
      </dsp:txBody>
      <dsp:txXfrm>
        <a:off x="791" y="195721"/>
        <a:ext cx="1484781" cy="742390"/>
      </dsp:txXfrm>
    </dsp:sp>
    <dsp:sp modelId="{2F523C42-2530-49F2-BABD-8C5F23C903AC}">
      <dsp:nvSpPr>
        <dsp:cNvPr id="0" name=""/>
        <dsp:cNvSpPr/>
      </dsp:nvSpPr>
      <dsp:spPr>
        <a:xfrm>
          <a:off x="791" y="1249916"/>
          <a:ext cx="1484781" cy="74239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2133600">
            <a:lnSpc>
              <a:spcPct val="90000"/>
            </a:lnSpc>
            <a:spcBef>
              <a:spcPct val="0"/>
            </a:spcBef>
            <a:spcAft>
              <a:spcPct val="35000"/>
            </a:spcAft>
            <a:buNone/>
          </a:pPr>
          <a:r>
            <a:rPr lang="en-US" sz="4800" kern="1200" dirty="0"/>
            <a:t>Vice</a:t>
          </a:r>
        </a:p>
      </dsp:txBody>
      <dsp:txXfrm>
        <a:off x="791" y="1249916"/>
        <a:ext cx="1484781" cy="742390"/>
      </dsp:txXfrm>
    </dsp:sp>
    <dsp:sp modelId="{89F3C2C4-0ABE-4E84-AB9D-5E8B8BABDCB9}">
      <dsp:nvSpPr>
        <dsp:cNvPr id="0" name=""/>
        <dsp:cNvSpPr/>
      </dsp:nvSpPr>
      <dsp:spPr>
        <a:xfrm>
          <a:off x="1797377" y="195721"/>
          <a:ext cx="1484781" cy="74239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2133600">
            <a:lnSpc>
              <a:spcPct val="90000"/>
            </a:lnSpc>
            <a:spcBef>
              <a:spcPct val="0"/>
            </a:spcBef>
            <a:spcAft>
              <a:spcPct val="35000"/>
            </a:spcAft>
            <a:buNone/>
          </a:pPr>
          <a:r>
            <a:rPr lang="en-US" sz="4800" kern="1200" dirty="0"/>
            <a:t>Chair</a:t>
          </a:r>
        </a:p>
      </dsp:txBody>
      <dsp:txXfrm>
        <a:off x="1797377" y="195721"/>
        <a:ext cx="1484781" cy="742390"/>
      </dsp:txXfrm>
    </dsp:sp>
    <dsp:sp modelId="{49544C69-D613-454F-9E16-FA741C4A2FB9}">
      <dsp:nvSpPr>
        <dsp:cNvPr id="0" name=""/>
        <dsp:cNvSpPr/>
      </dsp:nvSpPr>
      <dsp:spPr>
        <a:xfrm>
          <a:off x="1797377" y="1249916"/>
          <a:ext cx="1484781" cy="74239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2133600">
            <a:lnSpc>
              <a:spcPct val="90000"/>
            </a:lnSpc>
            <a:spcBef>
              <a:spcPct val="0"/>
            </a:spcBef>
            <a:spcAft>
              <a:spcPct val="35000"/>
            </a:spcAft>
            <a:buNone/>
          </a:pPr>
          <a:r>
            <a:rPr lang="en-US" sz="4800" kern="1200" dirty="0"/>
            <a:t>Vice</a:t>
          </a:r>
        </a:p>
      </dsp:txBody>
      <dsp:txXfrm>
        <a:off x="1797377" y="1249916"/>
        <a:ext cx="1484781" cy="742390"/>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A815DA-6878-42E1-9CCA-8BF1112152E7}" type="datetimeFigureOut">
              <a:rPr lang="en-US" smtClean="0"/>
              <a:t>10/7/2025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7DF8E-9A9F-4B81-9561-34F6552D108E}" type="slidenum">
              <a:rPr lang="en-US" smtClean="0"/>
              <a:t>‹#›</a:t>
            </a:fld>
            <a:endParaRPr lang="en-US"/>
          </a:p>
        </p:txBody>
      </p:sp>
    </p:spTree>
    <p:extLst>
      <p:ext uri="{BB962C8B-B14F-4D97-AF65-F5344CB8AC3E}">
        <p14:creationId xmlns:p14="http://schemas.microsoft.com/office/powerpoint/2010/main" val="126410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0C883-CCA9-14F4-644B-DE211F9E38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3686EC-B91D-BDBE-955E-CF4849BFE1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F22CBF-A40D-86BF-F844-C74C2A6D05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F6732F-A53D-2F34-DF2B-33F893ECF619}"/>
              </a:ext>
            </a:extLst>
          </p:cNvPr>
          <p:cNvSpPr>
            <a:spLocks noGrp="1"/>
          </p:cNvSpPr>
          <p:nvPr>
            <p:ph type="sldNum" sz="quarter" idx="5"/>
          </p:nvPr>
        </p:nvSpPr>
        <p:spPr/>
        <p:txBody>
          <a:bodyPr/>
          <a:lstStyle/>
          <a:p>
            <a:fld id="{BE77DF8E-9A9F-4B81-9561-34F6552D108E}" type="slidenum">
              <a:rPr lang="en-US" smtClean="0"/>
              <a:t>1</a:t>
            </a:fld>
            <a:endParaRPr lang="en-US"/>
          </a:p>
        </p:txBody>
      </p:sp>
    </p:spTree>
    <p:extLst>
      <p:ext uri="{BB962C8B-B14F-4D97-AF65-F5344CB8AC3E}">
        <p14:creationId xmlns:p14="http://schemas.microsoft.com/office/powerpoint/2010/main" val="4190754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262FF-ADBC-3B6E-F689-562F09BA69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2E190C-6BAA-F846-0EA2-297EA53167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73E592-A289-8CB7-1AEF-9B73E5D5C0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5BA708-1EF9-3242-02FC-A9CB608FA7AF}"/>
              </a:ext>
            </a:extLst>
          </p:cNvPr>
          <p:cNvSpPr>
            <a:spLocks noGrp="1"/>
          </p:cNvSpPr>
          <p:nvPr>
            <p:ph type="sldNum" sz="quarter" idx="5"/>
          </p:nvPr>
        </p:nvSpPr>
        <p:spPr/>
        <p:txBody>
          <a:bodyPr/>
          <a:lstStyle/>
          <a:p>
            <a:fld id="{BE77DF8E-9A9F-4B81-9561-34F6552D108E}" type="slidenum">
              <a:rPr lang="en-US" smtClean="0"/>
              <a:t>2</a:t>
            </a:fld>
            <a:endParaRPr lang="en-US"/>
          </a:p>
        </p:txBody>
      </p:sp>
    </p:spTree>
    <p:extLst>
      <p:ext uri="{BB962C8B-B14F-4D97-AF65-F5344CB8AC3E}">
        <p14:creationId xmlns:p14="http://schemas.microsoft.com/office/powerpoint/2010/main" val="736539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88D418-ED3E-41A7-4B66-26437B2431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F11415-CBEE-427D-D82D-CF1FCC7A9A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FA6261-F8E3-2D86-FB26-882690ED47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458293-401D-511D-A0AB-0195F91F6697}"/>
              </a:ext>
            </a:extLst>
          </p:cNvPr>
          <p:cNvSpPr>
            <a:spLocks noGrp="1"/>
          </p:cNvSpPr>
          <p:nvPr>
            <p:ph type="sldNum" sz="quarter" idx="5"/>
          </p:nvPr>
        </p:nvSpPr>
        <p:spPr/>
        <p:txBody>
          <a:bodyPr/>
          <a:lstStyle/>
          <a:p>
            <a:fld id="{BE77DF8E-9A9F-4B81-9561-34F6552D108E}" type="slidenum">
              <a:rPr lang="en-US" smtClean="0"/>
              <a:t>3</a:t>
            </a:fld>
            <a:endParaRPr lang="en-US"/>
          </a:p>
        </p:txBody>
      </p:sp>
    </p:spTree>
    <p:extLst>
      <p:ext uri="{BB962C8B-B14F-4D97-AF65-F5344CB8AC3E}">
        <p14:creationId xmlns:p14="http://schemas.microsoft.com/office/powerpoint/2010/main" val="3936427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12722BD9-C53A-496A-8F7F-BBEC76092103}" type="datetimeFigureOut">
              <a:rPr lang="en-US" smtClean="0"/>
              <a:t>10/7/2025</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E9F0285-9518-4FA9-9CA3-384D8219CBA9}"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1275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722BD9-C53A-496A-8F7F-BBEC76092103}"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3109911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722BD9-C53A-496A-8F7F-BBEC76092103}"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2367625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722BD9-C53A-496A-8F7F-BBEC76092103}"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2655007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722BD9-C53A-496A-8F7F-BBEC76092103}"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9F0285-9518-4FA9-9CA3-384D8219CBA9}"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665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722BD9-C53A-496A-8F7F-BBEC76092103}"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2352232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722BD9-C53A-496A-8F7F-BBEC76092103}" type="datetimeFigureOut">
              <a:rPr lang="en-US" smtClean="0"/>
              <a:t>10/7/2025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4180756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2722BD9-C53A-496A-8F7F-BBEC76092103}" type="datetimeFigureOut">
              <a:rPr lang="en-US" smtClean="0"/>
              <a:t>10/7/2025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1260586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722BD9-C53A-496A-8F7F-BBEC76092103}" type="datetimeFigureOut">
              <a:rPr lang="en-US" smtClean="0"/>
              <a:t>10/7/2025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4095831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722BD9-C53A-496A-8F7F-BBEC76092103}"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1155080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722BD9-C53A-496A-8F7F-BBEC76092103}"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3813935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6600"/>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12722BD9-C53A-496A-8F7F-BBEC76092103}" type="datetimeFigureOut">
              <a:rPr lang="en-US" smtClean="0"/>
              <a:t>10/7/2025</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E9F0285-9518-4FA9-9CA3-384D8219CBA9}" type="slidenum">
              <a:rPr lang="en-US" smtClean="0"/>
              <a:t>‹#›</a:t>
            </a:fld>
            <a:endParaRPr lang="en-US"/>
          </a:p>
        </p:txBody>
      </p:sp>
    </p:spTree>
    <p:extLst>
      <p:ext uri="{BB962C8B-B14F-4D97-AF65-F5344CB8AC3E}">
        <p14:creationId xmlns:p14="http://schemas.microsoft.com/office/powerpoint/2010/main" val="244448329"/>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3.xml"/><Relationship Id="rId16" Type="http://schemas.openxmlformats.org/officeDocument/2006/relationships/diagramColors" Target="../diagrams/colors3.xml"/><Relationship Id="rId1" Type="http://schemas.openxmlformats.org/officeDocument/2006/relationships/slideLayout" Target="../slideLayouts/slideLayout6.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06902-05E0-0168-B7BC-4ED576D50F4D}"/>
            </a:ext>
          </a:extLst>
        </p:cNvPr>
        <p:cNvGrpSpPr/>
        <p:nvPr/>
      </p:nvGrpSpPr>
      <p:grpSpPr>
        <a:xfrm>
          <a:off x="0" y="0"/>
          <a:ext cx="0" cy="0"/>
          <a:chOff x="0" y="0"/>
          <a:chExt cx="0" cy="0"/>
        </a:xfrm>
      </p:grpSpPr>
      <p:pic>
        <p:nvPicPr>
          <p:cNvPr id="6" name="Picture 5" descr="A stadium with people in the stands&#10;&#10;AI-generated content may be incorrect.">
            <a:extLst>
              <a:ext uri="{FF2B5EF4-FFF2-40B4-BE49-F238E27FC236}">
                <a16:creationId xmlns:a16="http://schemas.microsoft.com/office/drawing/2014/main" id="{CBD46E5D-4359-DAA3-A379-76C9F94A50CB}"/>
              </a:ext>
            </a:extLst>
          </p:cNvPr>
          <p:cNvPicPr>
            <a:picLocks noChangeAspect="1"/>
          </p:cNvPicPr>
          <p:nvPr/>
        </p:nvPicPr>
        <p:blipFill>
          <a:blip r:embed="rId3">
            <a:alphaModFix amt="50000"/>
            <a:duotone>
              <a:schemeClr val="accent2">
                <a:shade val="45000"/>
                <a:satMod val="135000"/>
              </a:schemeClr>
              <a:prstClr val="white"/>
            </a:duotone>
          </a:blip>
          <a:srcRect r="888" b="-1"/>
          <a:stretch>
            <a:fillRect/>
          </a:stretch>
        </p:blipFill>
        <p:spPr>
          <a:xfrm>
            <a:off x="20" y="-1"/>
            <a:ext cx="12191980" cy="6858001"/>
          </a:xfrm>
          <a:prstGeom prst="rect">
            <a:avLst/>
          </a:prstGeom>
        </p:spPr>
      </p:pic>
      <p:sp>
        <p:nvSpPr>
          <p:cNvPr id="2" name="Title 1">
            <a:extLst>
              <a:ext uri="{FF2B5EF4-FFF2-40B4-BE49-F238E27FC236}">
                <a16:creationId xmlns:a16="http://schemas.microsoft.com/office/drawing/2014/main" id="{0FA94383-3B19-2A46-1EFD-F44CBA5303C2}"/>
              </a:ext>
            </a:extLst>
          </p:cNvPr>
          <p:cNvSpPr>
            <a:spLocks noGrp="1"/>
          </p:cNvSpPr>
          <p:nvPr>
            <p:ph type="ctrTitle"/>
          </p:nvPr>
        </p:nvSpPr>
        <p:spPr>
          <a:xfrm>
            <a:off x="1109980" y="882376"/>
            <a:ext cx="9966960" cy="2926080"/>
          </a:xfrm>
        </p:spPr>
        <p:txBody>
          <a:bodyPr>
            <a:normAutofit/>
          </a:bodyPr>
          <a:lstStyle/>
          <a:p>
            <a:pPr>
              <a:spcAft>
                <a:spcPts val="600"/>
              </a:spcAft>
              <a:buClr>
                <a:schemeClr val="accent1"/>
              </a:buClr>
              <a:buSzPct val="80000"/>
            </a:pPr>
            <a:r>
              <a:rPr lang="en-US" dirty="0" err="1">
                <a:ln w="12700">
                  <a:solidFill>
                    <a:schemeClr val="tx1"/>
                  </a:solidFill>
                </a:ln>
                <a:effectLst>
                  <a:glow rad="63500">
                    <a:srgbClr val="002060">
                      <a:alpha val="40000"/>
                    </a:srgbClr>
                  </a:glow>
                  <a:outerShdw blurRad="50800" dist="38100" dir="2700000" algn="tl" rotWithShape="0">
                    <a:schemeClr val="bg1">
                      <a:alpha val="40000"/>
                    </a:schemeClr>
                  </a:outerShdw>
                </a:effectLst>
                <a:latin typeface="Rockwell Extra Bold" panose="02060903040505020403" pitchFamily="18" charset="0"/>
                <a:cs typeface="72 Black" panose="020B0A04030603020204" pitchFamily="34" charset="0"/>
              </a:rPr>
              <a:t>TeXas</a:t>
            </a:r>
            <a:r>
              <a:rPr lang="en-US" dirty="0">
                <a:ln w="12700">
                  <a:solidFill>
                    <a:schemeClr val="tx1"/>
                  </a:solidFill>
                </a:ln>
                <a:effectLst>
                  <a:glow rad="63500">
                    <a:srgbClr val="002060">
                      <a:alpha val="40000"/>
                    </a:srgbClr>
                  </a:glow>
                  <a:outerShdw blurRad="50800" dist="38100" dir="2700000" algn="tl" rotWithShape="0">
                    <a:schemeClr val="bg1">
                      <a:alpha val="40000"/>
                    </a:schemeClr>
                  </a:outerShdw>
                </a:effectLst>
                <a:latin typeface="Rockwell Extra Bold" panose="02060903040505020403" pitchFamily="18" charset="0"/>
                <a:cs typeface="72 Black" panose="020B0A04030603020204" pitchFamily="34" charset="0"/>
              </a:rPr>
              <a:t> SET/LP WG UPDATE</a:t>
            </a:r>
          </a:p>
        </p:txBody>
      </p:sp>
      <p:sp>
        <p:nvSpPr>
          <p:cNvPr id="3" name="Subtitle 2">
            <a:extLst>
              <a:ext uri="{FF2B5EF4-FFF2-40B4-BE49-F238E27FC236}">
                <a16:creationId xmlns:a16="http://schemas.microsoft.com/office/drawing/2014/main" id="{A7223466-AD36-6A29-E577-91992F6EF344}"/>
              </a:ext>
            </a:extLst>
          </p:cNvPr>
          <p:cNvSpPr>
            <a:spLocks noGrp="1"/>
          </p:cNvSpPr>
          <p:nvPr>
            <p:ph type="subTitle" idx="1"/>
          </p:nvPr>
        </p:nvSpPr>
        <p:spPr>
          <a:xfrm>
            <a:off x="1404257" y="3869634"/>
            <a:ext cx="9397093" cy="1388165"/>
          </a:xfrm>
        </p:spPr>
        <p:txBody>
          <a:bodyPr>
            <a:normAutofit/>
          </a:bodyPr>
          <a:lstStyle/>
          <a:p>
            <a:pPr>
              <a:spcBef>
                <a:spcPct val="0"/>
              </a:spcBef>
              <a:spcAft>
                <a:spcPts val="600"/>
              </a:spcAft>
            </a:pPr>
            <a:r>
              <a:rPr lang="en-US" b="1" cap="all" dirty="0">
                <a:ln w="6350">
                  <a:solidFill>
                    <a:schemeClr val="tx1"/>
                  </a:solidFill>
                </a:ln>
                <a:effectLst>
                  <a:glow rad="63500">
                    <a:srgbClr val="002060">
                      <a:alpha val="40000"/>
                    </a:srgbClr>
                  </a:glow>
                  <a:outerShdw blurRad="50800" dist="38100" dir="2700000" algn="tl" rotWithShape="0">
                    <a:schemeClr val="bg1">
                      <a:alpha val="40000"/>
                    </a:schemeClr>
                  </a:outerShdw>
                </a:effectLst>
                <a:latin typeface="Rockwell Extra Bold" panose="02060903040505020403" pitchFamily="18" charset="0"/>
                <a:ea typeface="+mj-ea"/>
                <a:cs typeface="72 Black" panose="020B0A04030603020204" pitchFamily="34" charset="0"/>
              </a:rPr>
              <a:t>TEXAS Standard Electronic Transactions/Load Profiling WG</a:t>
            </a:r>
          </a:p>
        </p:txBody>
      </p:sp>
    </p:spTree>
    <p:extLst>
      <p:ext uri="{BB962C8B-B14F-4D97-AF65-F5344CB8AC3E}">
        <p14:creationId xmlns:p14="http://schemas.microsoft.com/office/powerpoint/2010/main" val="328231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a:extLst>
            <a:ext uri="{FF2B5EF4-FFF2-40B4-BE49-F238E27FC236}">
              <a16:creationId xmlns:a16="http://schemas.microsoft.com/office/drawing/2014/main" id="{11175259-0662-0B04-531F-3B6FAC1C788C}"/>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D036D0D5-3AA0-47FD-A83C-7A06CA2EEE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E3FF0025-03AB-4126-9E23-1B4F2D4B17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C149C42-FAD2-4559-80A1-B6E921D049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92C35704-62A9-4CD0-13B1-2B6C433BC5ED}"/>
              </a:ext>
            </a:extLst>
          </p:cNvPr>
          <p:cNvGraphicFramePr>
            <a:graphicFrameLocks noGrp="1"/>
          </p:cNvGraphicFramePr>
          <p:nvPr>
            <p:extLst>
              <p:ext uri="{D42A27DB-BD31-4B8C-83A1-F6EECF244321}">
                <p14:modId xmlns:p14="http://schemas.microsoft.com/office/powerpoint/2010/main" val="2478155261"/>
              </p:ext>
            </p:extLst>
          </p:nvPr>
        </p:nvGraphicFramePr>
        <p:xfrm>
          <a:off x="793457" y="1025382"/>
          <a:ext cx="10612097" cy="4799962"/>
        </p:xfrm>
        <a:graphic>
          <a:graphicData uri="http://schemas.openxmlformats.org/drawingml/2006/table">
            <a:tbl>
              <a:tblPr firstRow="1" firstCol="1" bandRow="1">
                <a:noFill/>
                <a:tableStyleId>{5C22544A-7EE6-4342-B048-85BDC9FD1C3A}</a:tableStyleId>
              </a:tblPr>
              <a:tblGrid>
                <a:gridCol w="10612097">
                  <a:extLst>
                    <a:ext uri="{9D8B030D-6E8A-4147-A177-3AD203B41FA5}">
                      <a16:colId xmlns:a16="http://schemas.microsoft.com/office/drawing/2014/main" val="720540355"/>
                    </a:ext>
                  </a:extLst>
                </a:gridCol>
              </a:tblGrid>
              <a:tr h="4799962">
                <a:tc>
                  <a:txBody>
                    <a:bodyPr/>
                    <a:lstStyle/>
                    <a:p>
                      <a:pPr marL="457200" marR="0" algn="ctr">
                        <a:lnSpc>
                          <a:spcPct val="90000"/>
                        </a:lnSpc>
                        <a:spcAft>
                          <a:spcPts val="800"/>
                        </a:spcAft>
                        <a:buNone/>
                      </a:pPr>
                      <a:r>
                        <a:rPr lang="en-US" sz="1800" b="1" kern="1200">
                          <a:solidFill>
                            <a:srgbClr val="FFFFFF"/>
                          </a:solidFill>
                          <a:effectLst/>
                        </a:rPr>
                        <a:t>Working Group Scope</a:t>
                      </a:r>
                      <a:endParaRPr lang="en-US" sz="1800" b="1" kern="100">
                        <a:solidFill>
                          <a:srgbClr val="FFFFFF"/>
                        </a:solidFill>
                        <a:effectLst/>
                      </a:endParaRPr>
                    </a:p>
                    <a:p>
                      <a:pPr marL="1143000" marR="0">
                        <a:lnSpc>
                          <a:spcPct val="90000"/>
                        </a:lnSpc>
                        <a:spcAft>
                          <a:spcPts val="800"/>
                        </a:spcAft>
                        <a:buNone/>
                      </a:pPr>
                      <a:r>
                        <a:rPr lang="en-US" sz="1800" b="1" kern="1200">
                          <a:solidFill>
                            <a:srgbClr val="FFFFFF"/>
                          </a:solidFill>
                          <a:effectLst/>
                        </a:rPr>
                        <a:t> </a:t>
                      </a:r>
                      <a:endParaRPr lang="en-US" sz="1800" b="1" kern="100">
                        <a:solidFill>
                          <a:srgbClr val="FFFFFF"/>
                        </a:solidFill>
                        <a:effectLst/>
                      </a:endParaRPr>
                    </a:p>
                    <a:p>
                      <a:pPr marL="0" marR="0">
                        <a:lnSpc>
                          <a:spcPct val="90000"/>
                        </a:lnSpc>
                        <a:spcAft>
                          <a:spcPts val="800"/>
                        </a:spcAft>
                        <a:buNone/>
                      </a:pPr>
                      <a:r>
                        <a:rPr lang="en-US" sz="1800" b="1" kern="1200">
                          <a:solidFill>
                            <a:srgbClr val="FFFFFF"/>
                          </a:solidFill>
                          <a:effectLst/>
                        </a:rPr>
                        <a:t>Texas Standard Electronic Transactions/Load Profiling Working Group (TX SET/LP WG) reporting to the Retail Market Subcommittee (RMS) shall:</a:t>
                      </a:r>
                      <a:endParaRPr lang="en-US" sz="1800" b="1" kern="100">
                        <a:solidFill>
                          <a:srgbClr val="FFFFFF"/>
                        </a:solidFill>
                        <a:effectLst/>
                      </a:endParaRPr>
                    </a:p>
                    <a:p>
                      <a:pPr marL="342900" marR="0" lvl="0" indent="-342900">
                        <a:lnSpc>
                          <a:spcPct val="90000"/>
                        </a:lnSpc>
                        <a:spcAft>
                          <a:spcPts val="400"/>
                        </a:spcAft>
                        <a:buFont typeface="Symbol" panose="05050102010706020507" pitchFamily="18" charset="2"/>
                        <a:buChar char=""/>
                      </a:pPr>
                      <a:r>
                        <a:rPr lang="en-US" sz="1800" b="1" kern="1200">
                          <a:solidFill>
                            <a:srgbClr val="FFFFFF"/>
                          </a:solidFill>
                          <a:effectLst/>
                        </a:rPr>
                        <a:t>Act as a forum in which Market Participants may design new, or modify existing, transactions to improve the customer experience in the ERCOT Market via TX SET Change Controls;   </a:t>
                      </a:r>
                      <a:endParaRPr lang="en-US" sz="1800" b="1" kern="100">
                        <a:solidFill>
                          <a:srgbClr val="FFFFFF"/>
                        </a:solidFill>
                        <a:effectLst/>
                      </a:endParaRPr>
                    </a:p>
                    <a:p>
                      <a:pPr marL="342900" marR="0" lvl="0" indent="-342900">
                        <a:lnSpc>
                          <a:spcPct val="90000"/>
                        </a:lnSpc>
                        <a:spcAft>
                          <a:spcPts val="400"/>
                        </a:spcAft>
                        <a:buFont typeface="Symbol" panose="05050102010706020507" pitchFamily="18" charset="2"/>
                        <a:buChar char=""/>
                      </a:pPr>
                      <a:r>
                        <a:rPr lang="en-US" sz="1800" b="1" kern="1200">
                          <a:solidFill>
                            <a:srgbClr val="FFFFFF"/>
                          </a:solidFill>
                          <a:effectLst/>
                        </a:rPr>
                        <a:t>Control the publication and version management of TX SET documentation;</a:t>
                      </a:r>
                      <a:endParaRPr lang="en-US" sz="1800" b="1" kern="100">
                        <a:solidFill>
                          <a:srgbClr val="FFFFFF"/>
                        </a:solidFill>
                        <a:effectLst/>
                      </a:endParaRPr>
                    </a:p>
                    <a:p>
                      <a:pPr marL="342900" marR="0" lvl="0" indent="-342900">
                        <a:lnSpc>
                          <a:spcPct val="90000"/>
                        </a:lnSpc>
                        <a:spcAft>
                          <a:spcPts val="400"/>
                        </a:spcAft>
                        <a:buFont typeface="Symbol" panose="05050102010706020507" pitchFamily="18" charset="2"/>
                        <a:buChar char=""/>
                      </a:pPr>
                      <a:r>
                        <a:rPr lang="en-US" sz="1800" b="1" kern="1200">
                          <a:solidFill>
                            <a:srgbClr val="FFFFFF"/>
                          </a:solidFill>
                          <a:effectLst/>
                        </a:rPr>
                        <a:t>Collaborate with the ERCOT Flight Administrator to ensure testing processes and procedures are defined for the market in the Texas Market Test Plan (TMTP);</a:t>
                      </a:r>
                      <a:endParaRPr lang="en-US" sz="1800" b="1" kern="100">
                        <a:solidFill>
                          <a:srgbClr val="FFFFFF"/>
                        </a:solidFill>
                        <a:effectLst/>
                      </a:endParaRPr>
                    </a:p>
                    <a:p>
                      <a:pPr marL="342900" marR="0" lvl="0" indent="-342900">
                        <a:lnSpc>
                          <a:spcPct val="90000"/>
                        </a:lnSpc>
                        <a:spcAft>
                          <a:spcPts val="400"/>
                        </a:spcAft>
                        <a:buFont typeface="Symbol" panose="05050102010706020507" pitchFamily="18" charset="2"/>
                        <a:buChar char=""/>
                      </a:pPr>
                      <a:r>
                        <a:rPr lang="en-US" sz="1800" b="1" kern="1200">
                          <a:solidFill>
                            <a:srgbClr val="FFFFFF"/>
                          </a:solidFill>
                          <a:effectLst/>
                        </a:rPr>
                        <a:t>Facilitate changes to be reflected in the ERCOT Protocols and the Load Profiling Guide (LPG) upon review of requested changes to Load Profiles, evaluation of Load Profiling methodologies, and coordination with ERCOT in developing Load Profiles; and</a:t>
                      </a:r>
                      <a:endParaRPr lang="en-US" sz="1800" b="1" kern="100">
                        <a:solidFill>
                          <a:srgbClr val="FFFFFF"/>
                        </a:solidFill>
                        <a:effectLst/>
                      </a:endParaRPr>
                    </a:p>
                    <a:p>
                      <a:pPr marL="342900" marR="0" lvl="0" indent="-342900">
                        <a:lnSpc>
                          <a:spcPct val="90000"/>
                        </a:lnSpc>
                        <a:spcAft>
                          <a:spcPts val="400"/>
                        </a:spcAft>
                        <a:buFont typeface="Symbol" panose="05050102010706020507" pitchFamily="18" charset="2"/>
                        <a:buChar char=""/>
                      </a:pPr>
                      <a:r>
                        <a:rPr lang="en-US" sz="1800" b="1" kern="1200">
                          <a:solidFill>
                            <a:srgbClr val="FFFFFF"/>
                          </a:solidFill>
                          <a:effectLst/>
                        </a:rPr>
                        <a:t>Update business practices and processes through the submission of: Nodal Protocol Revision Requests (NPRRs), Retail Market Guide Revision Requests (RMGRRs), and Load Profiling Guide Revision Requests (LPGRRs).</a:t>
                      </a:r>
                      <a:endParaRPr lang="en-US" sz="1800" b="1" kern="100">
                        <a:solidFill>
                          <a:srgbClr val="FFFFFF"/>
                        </a:solidFill>
                        <a:effectLst/>
                        <a:latin typeface="Aptos" panose="020B0004020202020204" pitchFamily="34" charset="0"/>
                        <a:ea typeface="Aptos" panose="020B0004020202020204" pitchFamily="34" charset="0"/>
                        <a:cs typeface="Times New Roman" panose="02020603050405020304" pitchFamily="18" charset="0"/>
                      </a:endParaRPr>
                    </a:p>
                  </a:txBody>
                  <a:tcPr marL="253400" marR="152040" marT="152040" marB="152040">
                    <a:lnL w="38100" cap="flat" cmpd="sng" algn="ctr">
                      <a:noFill/>
                      <a:prstDash val="solid"/>
                    </a:lnL>
                    <a:lnR w="38100" cap="flat" cmpd="sng" algn="ctr">
                      <a:noFill/>
                      <a:prstDash val="solid"/>
                    </a:lnR>
                    <a:lnT w="38100" cap="flat" cmpd="sng" algn="ctr">
                      <a:noFill/>
                      <a:prstDash val="solid"/>
                    </a:lnT>
                    <a:lnB w="38100" cap="flat" cmpd="sng" algn="ctr">
                      <a:solidFill>
                        <a:srgbClr val="FFFFFF"/>
                      </a:solidFill>
                      <a:prstDash val="solid"/>
                    </a:lnB>
                    <a:solidFill>
                      <a:srgbClr val="636B68">
                        <a:alpha val="69804"/>
                      </a:srgbClr>
                    </a:solidFill>
                  </a:tcPr>
                </a:tc>
                <a:extLst>
                  <a:ext uri="{0D108BD9-81ED-4DB2-BD59-A6C34878D82A}">
                    <a16:rowId xmlns:a16="http://schemas.microsoft.com/office/drawing/2014/main" val="4098149471"/>
                  </a:ext>
                </a:extLst>
              </a:tr>
            </a:tbl>
          </a:graphicData>
        </a:graphic>
      </p:graphicFrame>
    </p:spTree>
    <p:extLst>
      <p:ext uri="{BB962C8B-B14F-4D97-AF65-F5344CB8AC3E}">
        <p14:creationId xmlns:p14="http://schemas.microsoft.com/office/powerpoint/2010/main" val="2695039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369354-268B-8118-BCB1-46B324A9B1E2}"/>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80620827-0704-C35D-4139-AB7855C9C3D3}"/>
              </a:ext>
            </a:extLst>
          </p:cNvPr>
          <p:cNvSpPr/>
          <p:nvPr/>
        </p:nvSpPr>
        <p:spPr>
          <a:xfrm>
            <a:off x="2914651" y="4678135"/>
            <a:ext cx="6074228" cy="1557370"/>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A5382B4-CF2F-E632-184E-774F05FB3573}"/>
              </a:ext>
            </a:extLst>
          </p:cNvPr>
          <p:cNvSpPr/>
          <p:nvPr/>
        </p:nvSpPr>
        <p:spPr>
          <a:xfrm>
            <a:off x="6397627" y="1794134"/>
            <a:ext cx="5061857" cy="2677886"/>
          </a:xfrm>
          <a:prstGeom prst="rect">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F31D6F77-ADC9-EB82-0D19-24BE81CC37E7}"/>
              </a:ext>
            </a:extLst>
          </p:cNvPr>
          <p:cNvSpPr/>
          <p:nvPr/>
        </p:nvSpPr>
        <p:spPr>
          <a:xfrm>
            <a:off x="628650" y="1796143"/>
            <a:ext cx="5061857" cy="2677886"/>
          </a:xfrm>
          <a:prstGeom prst="rect">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Diagram 1">
            <a:extLst>
              <a:ext uri="{FF2B5EF4-FFF2-40B4-BE49-F238E27FC236}">
                <a16:creationId xmlns:a16="http://schemas.microsoft.com/office/drawing/2014/main" id="{121AC21C-C197-52A1-FBD8-62CF176C8C36}"/>
              </a:ext>
            </a:extLst>
          </p:cNvPr>
          <p:cNvGraphicFramePr/>
          <p:nvPr>
            <p:extLst>
              <p:ext uri="{D42A27DB-BD31-4B8C-83A1-F6EECF244321}">
                <p14:modId xmlns:p14="http://schemas.microsoft.com/office/powerpoint/2010/main" val="1277838616"/>
              </p:ext>
            </p:extLst>
          </p:nvPr>
        </p:nvGraphicFramePr>
        <p:xfrm>
          <a:off x="1387024" y="1926771"/>
          <a:ext cx="3282950" cy="21880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Diagram 3">
            <a:extLst>
              <a:ext uri="{FF2B5EF4-FFF2-40B4-BE49-F238E27FC236}">
                <a16:creationId xmlns:a16="http://schemas.microsoft.com/office/drawing/2014/main" id="{E0AEA6D4-0E9F-8F88-DE7A-FB9632EFAD78}"/>
              </a:ext>
            </a:extLst>
          </p:cNvPr>
          <p:cNvGraphicFramePr/>
          <p:nvPr>
            <p:extLst>
              <p:ext uri="{D42A27DB-BD31-4B8C-83A1-F6EECF244321}">
                <p14:modId xmlns:p14="http://schemas.microsoft.com/office/powerpoint/2010/main" val="1873054500"/>
              </p:ext>
            </p:extLst>
          </p:nvPr>
        </p:nvGraphicFramePr>
        <p:xfrm>
          <a:off x="3403603" y="3559628"/>
          <a:ext cx="4986563" cy="371475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5" name="Diagram 4">
            <a:extLst>
              <a:ext uri="{FF2B5EF4-FFF2-40B4-BE49-F238E27FC236}">
                <a16:creationId xmlns:a16="http://schemas.microsoft.com/office/drawing/2014/main" id="{F921A6DC-89A9-85A8-0C6A-18C7EA43E460}"/>
              </a:ext>
            </a:extLst>
          </p:cNvPr>
          <p:cNvGraphicFramePr/>
          <p:nvPr>
            <p:extLst>
              <p:ext uri="{D42A27DB-BD31-4B8C-83A1-F6EECF244321}">
                <p14:modId xmlns:p14="http://schemas.microsoft.com/office/powerpoint/2010/main" val="919891848"/>
              </p:ext>
            </p:extLst>
          </p:nvPr>
        </p:nvGraphicFramePr>
        <p:xfrm>
          <a:off x="7287081" y="1926770"/>
          <a:ext cx="3282950" cy="2188029"/>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cxnSp>
        <p:nvCxnSpPr>
          <p:cNvPr id="8" name="Straight Connector 7">
            <a:extLst>
              <a:ext uri="{FF2B5EF4-FFF2-40B4-BE49-F238E27FC236}">
                <a16:creationId xmlns:a16="http://schemas.microsoft.com/office/drawing/2014/main" id="{222E534F-B1DE-E7D0-EA67-9086A0CD8AD5}"/>
              </a:ext>
            </a:extLst>
          </p:cNvPr>
          <p:cNvCxnSpPr/>
          <p:nvPr/>
        </p:nvCxnSpPr>
        <p:spPr>
          <a:xfrm>
            <a:off x="8030485" y="2996291"/>
            <a:ext cx="1796142"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CFC8C4B0-88B9-2528-366B-C374F808F9E7}"/>
              </a:ext>
            </a:extLst>
          </p:cNvPr>
          <p:cNvSpPr txBox="1"/>
          <p:nvPr/>
        </p:nvSpPr>
        <p:spPr>
          <a:xfrm>
            <a:off x="236763" y="321663"/>
            <a:ext cx="11725275" cy="1200329"/>
          </a:xfrm>
          <a:prstGeom prst="rect">
            <a:avLst/>
          </a:prstGeom>
          <a:noFill/>
        </p:spPr>
        <p:txBody>
          <a:bodyPr wrap="square">
            <a:spAutoFit/>
          </a:bodyPr>
          <a:lstStyle/>
          <a:p>
            <a:r>
              <a:rPr lang="en-US" sz="3600" dirty="0">
                <a:ln w="12700">
                  <a:solidFill>
                    <a:schemeClr val="tx1"/>
                  </a:solidFill>
                </a:ln>
                <a:effectLst>
                  <a:glow rad="63500">
                    <a:srgbClr val="002060">
                      <a:alpha val="40000"/>
                    </a:srgbClr>
                  </a:glow>
                  <a:outerShdw blurRad="50800" dist="38100" dir="2700000" algn="tl" rotWithShape="0">
                    <a:schemeClr val="bg1">
                      <a:alpha val="40000"/>
                    </a:schemeClr>
                  </a:outerShdw>
                </a:effectLst>
                <a:latin typeface="Rockwell Extra Bold" panose="02060903040505020403" pitchFamily="18" charset="0"/>
                <a:cs typeface="72 Black" panose="020B0A04030603020204" pitchFamily="34" charset="0"/>
              </a:rPr>
              <a:t>TEXAS SET/LP WG Leadership Model Options</a:t>
            </a:r>
            <a:endParaRPr lang="en-US" sz="3600" dirty="0"/>
          </a:p>
        </p:txBody>
      </p:sp>
    </p:spTree>
    <p:extLst>
      <p:ext uri="{BB962C8B-B14F-4D97-AF65-F5344CB8AC3E}">
        <p14:creationId xmlns:p14="http://schemas.microsoft.com/office/powerpoint/2010/main" val="1591949815"/>
      </p:ext>
    </p:extLst>
  </p:cSld>
  <p:clrMapOvr>
    <a:masterClrMapping/>
  </p:clrMapOvr>
</p:sld>
</file>

<file path=ppt/theme/theme1.xml><?xml version="1.0" encoding="utf-8"?>
<a:theme xmlns:a="http://schemas.openxmlformats.org/drawingml/2006/main" name="Basis">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f7f7157e-03dd-4df4-a10b-f59d8fe642d0}" enabled="0" method="" siteId="{f7f7157e-03dd-4df4-a10b-f59d8fe642d0}" removed="1"/>
</clbl:labelList>
</file>

<file path=docProps/app.xml><?xml version="1.0" encoding="utf-8"?>
<Properties xmlns="http://schemas.openxmlformats.org/officeDocument/2006/extended-properties" xmlns:vt="http://schemas.openxmlformats.org/officeDocument/2006/docPropsVTypes">
  <Template>Basis</Template>
  <TotalTime>25495</TotalTime>
  <Words>211</Words>
  <Application>Microsoft Office PowerPoint</Application>
  <PresentationFormat>Widescreen</PresentationFormat>
  <Paragraphs>24</Paragraphs>
  <Slides>3</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Aptos</vt:lpstr>
      <vt:lpstr>Calibri</vt:lpstr>
      <vt:lpstr>Corbel</vt:lpstr>
      <vt:lpstr>Rockwell Extra Bold</vt:lpstr>
      <vt:lpstr>Symbol</vt:lpstr>
      <vt:lpstr>Basis</vt:lpstr>
      <vt:lpstr>TeXas SET/LP WG UPDATE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TEXAS SET UPDATE</dc:title>
  <dc:creator>Patrick, Kyle</dc:creator>
  <cp:lastModifiedBy>Patrick, Kyle</cp:lastModifiedBy>
  <cp:revision>209</cp:revision>
  <dcterms:created xsi:type="dcterms:W3CDTF">2023-01-06T15:32:23Z</dcterms:created>
  <dcterms:modified xsi:type="dcterms:W3CDTF">2025-10-07T19:08:38Z</dcterms:modified>
</cp:coreProperties>
</file>