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5.xml" ContentType="application/vnd.openxmlformats-officedocument.them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64" r:id="rId5"/>
    <p:sldMasterId id="2147483667" r:id="rId6"/>
    <p:sldMasterId id="2147483671" r:id="rId7"/>
    <p:sldMasterId id="2147483754" r:id="rId8"/>
  </p:sldMasterIdLst>
  <p:notesMasterIdLst>
    <p:notesMasterId r:id="rId17"/>
  </p:notesMasterIdLst>
  <p:handoutMasterIdLst>
    <p:handoutMasterId r:id="rId18"/>
  </p:handoutMasterIdLst>
  <p:sldIdLst>
    <p:sldId id="542" r:id="rId9"/>
    <p:sldId id="2147482280" r:id="rId10"/>
    <p:sldId id="2147482281" r:id="rId11"/>
    <p:sldId id="2147482282" r:id="rId12"/>
    <p:sldId id="2147482283" r:id="rId13"/>
    <p:sldId id="2147482284" r:id="rId14"/>
    <p:sldId id="2147482279" r:id="rId15"/>
    <p:sldId id="2147482278" r:id="rId16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84BD2A7-6BFF-42CA-AE85-3A31DC97F375}">
          <p14:sldIdLst>
            <p14:sldId id="542"/>
            <p14:sldId id="2147482280"/>
            <p14:sldId id="2147482281"/>
            <p14:sldId id="2147482282"/>
            <p14:sldId id="2147482283"/>
            <p14:sldId id="2147482284"/>
            <p14:sldId id="2147482279"/>
            <p14:sldId id="2147482278"/>
          </p14:sldIdLst>
        </p14:section>
        <p14:section name="Untitled Section" id="{EA31EC23-F88A-4320-A8FD-854E796E99A8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5F9DB16-B42A-9E11-B014-C3335EEDB15E}" name="Scheel, Richard" initials="SR" userId="S::Richard.Scheel@ercot.com::70d91988-f65e-464e-945f-c8594778f1d8" providerId="AD"/>
  <p188:author id="{E652BF81-A03D-6EEC-50CF-077AD0993CF2}" name="Gillmore, Gina" initials="GG" userId="S::Gina.Gillmore@ercot.com::83b3af31-2657-4889-8c49-ec6e8d3dcc08" providerId="AD"/>
  <p188:author id="{4F1B539A-FE88-CF36-3FC6-36296C7459E3}" name="Taylor, Sean" initials="TS" userId="S::Sean.Taylor@ercot.com::baa27dd6-d7b4-4405-954c-bca209460274" providerId="AD"/>
  <p188:author id="{27C8E0F3-9981-A536-AE7B-94653E9EE563}" name="Bonser, Drew" initials="DB" userId="S::Drew.Bonser@ercot.com::a0601629-e5ed-401d-b39e-c3866e21e07f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illmore, Gina" initials="GG" lastIdx="2" clrIdx="0">
    <p:extLst>
      <p:ext uri="{19B8F6BF-5375-455C-9EA6-DF929625EA0E}">
        <p15:presenceInfo xmlns:p15="http://schemas.microsoft.com/office/powerpoint/2012/main" userId="S-1-5-21-639947351-343809578-3807592339-468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B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E5744C-7E6D-42BE-9BEF-7B6A87C7015F}" v="13" dt="2025-08-27T19:22:06.75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88620" autoAdjust="0"/>
  </p:normalViewPr>
  <p:slideViewPr>
    <p:cSldViewPr showGuides="1">
      <p:cViewPr varScale="1">
        <p:scale>
          <a:sx n="65" d="100"/>
          <a:sy n="65" d="100"/>
        </p:scale>
        <p:origin x="1805" y="2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80" d="100"/>
          <a:sy n="80" d="100"/>
        </p:scale>
        <p:origin x="3888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5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notesMaster" Target="notesMasters/notesMaster1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24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7.xml"/><Relationship Id="rId23" Type="http://schemas.openxmlformats.org/officeDocument/2006/relationships/tableStyles" Target="tableStyles.xml"/><Relationship Id="rId10" Type="http://schemas.openxmlformats.org/officeDocument/2006/relationships/slide" Target="slides/slide2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E11038-C648-4BF3-8167-6AE1FF3EFDF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20C27A-FD2A-445A-A719-6C03AF8940F3}">
      <dgm:prSet phldrT="[Text]"/>
      <dgm:spPr>
        <a:solidFill>
          <a:srgbClr val="5B6770"/>
        </a:solidFill>
      </dgm:spPr>
      <dgm:t>
        <a:bodyPr/>
        <a:lstStyle/>
        <a:p>
          <a:r>
            <a:rPr lang="en-US"/>
            <a:t>Click to edit Master subtitle style</a:t>
          </a:r>
        </a:p>
      </dgm:t>
    </dgm:pt>
    <dgm:pt modelId="{70D27D20-9B5C-4ACA-A932-25F2CF915F48}" type="parTrans" cxnId="{A5351B5C-9190-4E1A-BDA3-BCFD1EA44514}">
      <dgm:prSet/>
      <dgm:spPr/>
      <dgm:t>
        <a:bodyPr/>
        <a:lstStyle/>
        <a:p>
          <a:endParaRPr lang="en-US"/>
        </a:p>
      </dgm:t>
    </dgm:pt>
    <dgm:pt modelId="{6F8B888A-19D7-43C8-BC5E-9BDE549DF313}" type="sibTrans" cxnId="{A5351B5C-9190-4E1A-BDA3-BCFD1EA44514}">
      <dgm:prSet/>
      <dgm:spPr/>
      <dgm:t>
        <a:bodyPr/>
        <a:lstStyle/>
        <a:p>
          <a:endParaRPr lang="en-US"/>
        </a:p>
      </dgm:t>
    </dgm:pt>
    <dgm:pt modelId="{E0CEC3AC-4F65-405E-9DD2-9D5A494B4AC7}">
      <dgm:prSet phldrT="[Text]"/>
      <dgm:spPr>
        <a:solidFill>
          <a:srgbClr val="00AEC7"/>
        </a:solidFill>
      </dgm:spPr>
      <dgm:t>
        <a:bodyPr/>
        <a:lstStyle/>
        <a:p>
          <a:r>
            <a:rPr lang="en-US"/>
            <a:t>Click to edit Master subtitle style</a:t>
          </a:r>
        </a:p>
      </dgm:t>
    </dgm:pt>
    <dgm:pt modelId="{EAB6D17A-4709-4A18-AFBB-0789B952020D}" type="parTrans" cxnId="{6C928428-284E-4E7D-9683-6F55F36228FB}">
      <dgm:prSet/>
      <dgm:spPr/>
      <dgm:t>
        <a:bodyPr/>
        <a:lstStyle/>
        <a:p>
          <a:endParaRPr lang="en-US"/>
        </a:p>
      </dgm:t>
    </dgm:pt>
    <dgm:pt modelId="{E80F0502-7CC7-44FF-B609-B9414F795B8A}" type="sibTrans" cxnId="{6C928428-284E-4E7D-9683-6F55F36228FB}">
      <dgm:prSet/>
      <dgm:spPr/>
      <dgm:t>
        <a:bodyPr/>
        <a:lstStyle/>
        <a:p>
          <a:endParaRPr lang="en-US"/>
        </a:p>
      </dgm:t>
    </dgm:pt>
    <dgm:pt modelId="{187606C4-A5C3-49B4-8A18-BB38CA4215D5}">
      <dgm:prSet phldrT="[Text]"/>
      <dgm:spPr>
        <a:solidFill>
          <a:srgbClr val="093C61"/>
        </a:solidFill>
      </dgm:spPr>
      <dgm:t>
        <a:bodyPr/>
        <a:lstStyle/>
        <a:p>
          <a:r>
            <a:rPr lang="en-US"/>
            <a:t>Click to edit Master subtitle style</a:t>
          </a:r>
        </a:p>
      </dgm:t>
    </dgm:pt>
    <dgm:pt modelId="{58AE02CB-D91D-41B6-A813-B4F035391B83}" type="parTrans" cxnId="{72D59750-5757-41CF-AF05-6C57B64FB7ED}">
      <dgm:prSet/>
      <dgm:spPr/>
      <dgm:t>
        <a:bodyPr/>
        <a:lstStyle/>
        <a:p>
          <a:endParaRPr lang="en-US"/>
        </a:p>
      </dgm:t>
    </dgm:pt>
    <dgm:pt modelId="{3CFCF34C-096A-4329-BCDD-0A8D1A075934}" type="sibTrans" cxnId="{72D59750-5757-41CF-AF05-6C57B64FB7ED}">
      <dgm:prSet/>
      <dgm:spPr/>
      <dgm:t>
        <a:bodyPr/>
        <a:lstStyle/>
        <a:p>
          <a:endParaRPr lang="en-US"/>
        </a:p>
      </dgm:t>
    </dgm:pt>
    <dgm:pt modelId="{075A3D39-E191-4C23-AF82-FED389D4714A}" type="pres">
      <dgm:prSet presAssocID="{32E11038-C648-4BF3-8167-6AE1FF3EFDF1}" presName="Name0" presStyleCnt="0">
        <dgm:presLayoutVars>
          <dgm:chMax val="7"/>
          <dgm:chPref val="7"/>
          <dgm:dir/>
        </dgm:presLayoutVars>
      </dgm:prSet>
      <dgm:spPr/>
    </dgm:pt>
    <dgm:pt modelId="{80725D32-2ED8-4B1F-81A2-9F7C840C4E0C}" type="pres">
      <dgm:prSet presAssocID="{32E11038-C648-4BF3-8167-6AE1FF3EFDF1}" presName="Name1" presStyleCnt="0"/>
      <dgm:spPr/>
    </dgm:pt>
    <dgm:pt modelId="{B6A82959-4BD9-4D99-A596-9C774D74AB1C}" type="pres">
      <dgm:prSet presAssocID="{32E11038-C648-4BF3-8167-6AE1FF3EFDF1}" presName="cycle" presStyleCnt="0"/>
      <dgm:spPr/>
    </dgm:pt>
    <dgm:pt modelId="{A2FCC776-BF52-47C4-92E4-17467F9AE6E1}" type="pres">
      <dgm:prSet presAssocID="{32E11038-C648-4BF3-8167-6AE1FF3EFDF1}" presName="srcNode" presStyleLbl="node1" presStyleIdx="0" presStyleCnt="3"/>
      <dgm:spPr/>
    </dgm:pt>
    <dgm:pt modelId="{6304DB4F-C21D-43CE-BC19-7FC9FE4143EB}" type="pres">
      <dgm:prSet presAssocID="{32E11038-C648-4BF3-8167-6AE1FF3EFDF1}" presName="conn" presStyleLbl="parChTrans1D2" presStyleIdx="0" presStyleCnt="1"/>
      <dgm:spPr/>
    </dgm:pt>
    <dgm:pt modelId="{0AC5C796-425F-48EC-9CE3-FF43A9E945D1}" type="pres">
      <dgm:prSet presAssocID="{32E11038-C648-4BF3-8167-6AE1FF3EFDF1}" presName="extraNode" presStyleLbl="node1" presStyleIdx="0" presStyleCnt="3"/>
      <dgm:spPr/>
    </dgm:pt>
    <dgm:pt modelId="{FEDB5C55-0F80-4976-AD26-0CEE89BEB7EA}" type="pres">
      <dgm:prSet presAssocID="{32E11038-C648-4BF3-8167-6AE1FF3EFDF1}" presName="dstNode" presStyleLbl="node1" presStyleIdx="0" presStyleCnt="3"/>
      <dgm:spPr/>
    </dgm:pt>
    <dgm:pt modelId="{89592E09-CC88-4904-BF5E-1629C8C5E634}" type="pres">
      <dgm:prSet presAssocID="{BA20C27A-FD2A-445A-A719-6C03AF8940F3}" presName="text_1" presStyleLbl="node1" presStyleIdx="0" presStyleCnt="3">
        <dgm:presLayoutVars>
          <dgm:bulletEnabled val="1"/>
        </dgm:presLayoutVars>
      </dgm:prSet>
      <dgm:spPr/>
    </dgm:pt>
    <dgm:pt modelId="{9A21976F-30D0-4847-9028-5756044BAAC3}" type="pres">
      <dgm:prSet presAssocID="{BA20C27A-FD2A-445A-A719-6C03AF8940F3}" presName="accent_1" presStyleCnt="0"/>
      <dgm:spPr/>
    </dgm:pt>
    <dgm:pt modelId="{36E4D279-9DCF-4996-B9DB-80023277EC34}" type="pres">
      <dgm:prSet presAssocID="{BA20C27A-FD2A-445A-A719-6C03AF8940F3}" presName="accentRepeatNode" presStyleLbl="solidFgAcc1" presStyleIdx="0" presStyleCnt="3"/>
      <dgm:spPr>
        <a:ln w="50800">
          <a:solidFill>
            <a:srgbClr val="5B6770"/>
          </a:solidFill>
        </a:ln>
      </dgm:spPr>
    </dgm:pt>
    <dgm:pt modelId="{FA8E3AD4-7354-43A8-B93D-74F840B6AEF6}" type="pres">
      <dgm:prSet presAssocID="{E0CEC3AC-4F65-405E-9DD2-9D5A494B4AC7}" presName="text_2" presStyleLbl="node1" presStyleIdx="1" presStyleCnt="3">
        <dgm:presLayoutVars>
          <dgm:bulletEnabled val="1"/>
        </dgm:presLayoutVars>
      </dgm:prSet>
      <dgm:spPr/>
    </dgm:pt>
    <dgm:pt modelId="{FDAFDD12-87AE-496F-A9BD-D8FA3C5C588E}" type="pres">
      <dgm:prSet presAssocID="{E0CEC3AC-4F65-405E-9DD2-9D5A494B4AC7}" presName="accent_2" presStyleCnt="0"/>
      <dgm:spPr/>
    </dgm:pt>
    <dgm:pt modelId="{CE0FEE12-C9DD-48AF-B095-635EAD24EB23}" type="pres">
      <dgm:prSet presAssocID="{E0CEC3AC-4F65-405E-9DD2-9D5A494B4AC7}" presName="accentRepeatNode" presStyleLbl="solidFgAcc1" presStyleIdx="1" presStyleCnt="3"/>
      <dgm:spPr>
        <a:ln w="50800">
          <a:solidFill>
            <a:srgbClr val="00AEC7"/>
          </a:solidFill>
        </a:ln>
      </dgm:spPr>
    </dgm:pt>
    <dgm:pt modelId="{30EB52CC-4F02-4C80-AAF8-62BFF5A038EA}" type="pres">
      <dgm:prSet presAssocID="{187606C4-A5C3-49B4-8A18-BB38CA4215D5}" presName="text_3" presStyleLbl="node1" presStyleIdx="2" presStyleCnt="3">
        <dgm:presLayoutVars>
          <dgm:bulletEnabled val="1"/>
        </dgm:presLayoutVars>
      </dgm:prSet>
      <dgm:spPr/>
    </dgm:pt>
    <dgm:pt modelId="{C8B76DD7-65EF-4958-B29D-8E09C2D14548}" type="pres">
      <dgm:prSet presAssocID="{187606C4-A5C3-49B4-8A18-BB38CA4215D5}" presName="accent_3" presStyleCnt="0"/>
      <dgm:spPr/>
    </dgm:pt>
    <dgm:pt modelId="{E96C1AF3-5332-4D40-8E92-7C851D843D9E}" type="pres">
      <dgm:prSet presAssocID="{187606C4-A5C3-49B4-8A18-BB38CA4215D5}" presName="accentRepeatNode" presStyleLbl="solidFgAcc1" presStyleIdx="2" presStyleCnt="3"/>
      <dgm:spPr>
        <a:ln w="50800">
          <a:solidFill>
            <a:srgbClr val="093C61"/>
          </a:solidFill>
        </a:ln>
      </dgm:spPr>
    </dgm:pt>
  </dgm:ptLst>
  <dgm:cxnLst>
    <dgm:cxn modelId="{6C928428-284E-4E7D-9683-6F55F36228FB}" srcId="{32E11038-C648-4BF3-8167-6AE1FF3EFDF1}" destId="{E0CEC3AC-4F65-405E-9DD2-9D5A494B4AC7}" srcOrd="1" destOrd="0" parTransId="{EAB6D17A-4709-4A18-AFBB-0789B952020D}" sibTransId="{E80F0502-7CC7-44FF-B609-B9414F795B8A}"/>
    <dgm:cxn modelId="{57C00C33-A140-4336-BF90-35942F94805A}" type="presOf" srcId="{187606C4-A5C3-49B4-8A18-BB38CA4215D5}" destId="{30EB52CC-4F02-4C80-AAF8-62BFF5A038EA}" srcOrd="0" destOrd="0" presId="urn:microsoft.com/office/officeart/2008/layout/VerticalCurvedList"/>
    <dgm:cxn modelId="{A5351B5C-9190-4E1A-BDA3-BCFD1EA44514}" srcId="{32E11038-C648-4BF3-8167-6AE1FF3EFDF1}" destId="{BA20C27A-FD2A-445A-A719-6C03AF8940F3}" srcOrd="0" destOrd="0" parTransId="{70D27D20-9B5C-4ACA-A932-25F2CF915F48}" sibTransId="{6F8B888A-19D7-43C8-BC5E-9BDE549DF313}"/>
    <dgm:cxn modelId="{53883844-14BD-4351-A151-F1F21DB11AA2}" type="presOf" srcId="{E0CEC3AC-4F65-405E-9DD2-9D5A494B4AC7}" destId="{FA8E3AD4-7354-43A8-B93D-74F840B6AEF6}" srcOrd="0" destOrd="0" presId="urn:microsoft.com/office/officeart/2008/layout/VerticalCurvedList"/>
    <dgm:cxn modelId="{72D59750-5757-41CF-AF05-6C57B64FB7ED}" srcId="{32E11038-C648-4BF3-8167-6AE1FF3EFDF1}" destId="{187606C4-A5C3-49B4-8A18-BB38CA4215D5}" srcOrd="2" destOrd="0" parTransId="{58AE02CB-D91D-41B6-A813-B4F035391B83}" sibTransId="{3CFCF34C-096A-4329-BCDD-0A8D1A075934}"/>
    <dgm:cxn modelId="{EBE72F74-33D1-4060-A3B4-F3A60F68D2DE}" type="presOf" srcId="{BA20C27A-FD2A-445A-A719-6C03AF8940F3}" destId="{89592E09-CC88-4904-BF5E-1629C8C5E634}" srcOrd="0" destOrd="0" presId="urn:microsoft.com/office/officeart/2008/layout/VerticalCurvedList"/>
    <dgm:cxn modelId="{44A009B9-4C6E-4056-A237-21B77C751944}" type="presOf" srcId="{32E11038-C648-4BF3-8167-6AE1FF3EFDF1}" destId="{075A3D39-E191-4C23-AF82-FED389D4714A}" srcOrd="0" destOrd="0" presId="urn:microsoft.com/office/officeart/2008/layout/VerticalCurvedList"/>
    <dgm:cxn modelId="{C12810DE-047C-44F0-893C-5DBF7D150250}" type="presOf" srcId="{6F8B888A-19D7-43C8-BC5E-9BDE549DF313}" destId="{6304DB4F-C21D-43CE-BC19-7FC9FE4143EB}" srcOrd="0" destOrd="0" presId="urn:microsoft.com/office/officeart/2008/layout/VerticalCurvedList"/>
    <dgm:cxn modelId="{C8DF18D6-9728-4B9E-8416-9844D37BED16}" type="presParOf" srcId="{075A3D39-E191-4C23-AF82-FED389D4714A}" destId="{80725D32-2ED8-4B1F-81A2-9F7C840C4E0C}" srcOrd="0" destOrd="0" presId="urn:microsoft.com/office/officeart/2008/layout/VerticalCurvedList"/>
    <dgm:cxn modelId="{E35D8989-C4EB-4877-88F9-278C7A5D79BE}" type="presParOf" srcId="{80725D32-2ED8-4B1F-81A2-9F7C840C4E0C}" destId="{B6A82959-4BD9-4D99-A596-9C774D74AB1C}" srcOrd="0" destOrd="0" presId="urn:microsoft.com/office/officeart/2008/layout/VerticalCurvedList"/>
    <dgm:cxn modelId="{2E10BBB5-BB5F-4213-81D6-299D4ED932F9}" type="presParOf" srcId="{B6A82959-4BD9-4D99-A596-9C774D74AB1C}" destId="{A2FCC776-BF52-47C4-92E4-17467F9AE6E1}" srcOrd="0" destOrd="0" presId="urn:microsoft.com/office/officeart/2008/layout/VerticalCurvedList"/>
    <dgm:cxn modelId="{5B23B201-EE0E-41FD-994F-D36FF4AEDA82}" type="presParOf" srcId="{B6A82959-4BD9-4D99-A596-9C774D74AB1C}" destId="{6304DB4F-C21D-43CE-BC19-7FC9FE4143EB}" srcOrd="1" destOrd="0" presId="urn:microsoft.com/office/officeart/2008/layout/VerticalCurvedList"/>
    <dgm:cxn modelId="{44830F56-0B6E-4957-B591-535E7C4AE88E}" type="presParOf" srcId="{B6A82959-4BD9-4D99-A596-9C774D74AB1C}" destId="{0AC5C796-425F-48EC-9CE3-FF43A9E945D1}" srcOrd="2" destOrd="0" presId="urn:microsoft.com/office/officeart/2008/layout/VerticalCurvedList"/>
    <dgm:cxn modelId="{B512C53B-041E-4F05-874B-6C14137472B2}" type="presParOf" srcId="{B6A82959-4BD9-4D99-A596-9C774D74AB1C}" destId="{FEDB5C55-0F80-4976-AD26-0CEE89BEB7EA}" srcOrd="3" destOrd="0" presId="urn:microsoft.com/office/officeart/2008/layout/VerticalCurvedList"/>
    <dgm:cxn modelId="{B5267D50-E7E0-4BB1-BFA8-A827CCA77309}" type="presParOf" srcId="{80725D32-2ED8-4B1F-81A2-9F7C840C4E0C}" destId="{89592E09-CC88-4904-BF5E-1629C8C5E634}" srcOrd="1" destOrd="0" presId="urn:microsoft.com/office/officeart/2008/layout/VerticalCurvedList"/>
    <dgm:cxn modelId="{B277B9AB-1A22-46B8-AB75-EA271659F9A9}" type="presParOf" srcId="{80725D32-2ED8-4B1F-81A2-9F7C840C4E0C}" destId="{9A21976F-30D0-4847-9028-5756044BAAC3}" srcOrd="2" destOrd="0" presId="urn:microsoft.com/office/officeart/2008/layout/VerticalCurvedList"/>
    <dgm:cxn modelId="{F63A9C37-6ADA-42F7-9567-B5030E7619A5}" type="presParOf" srcId="{9A21976F-30D0-4847-9028-5756044BAAC3}" destId="{36E4D279-9DCF-4996-B9DB-80023277EC34}" srcOrd="0" destOrd="0" presId="urn:microsoft.com/office/officeart/2008/layout/VerticalCurvedList"/>
    <dgm:cxn modelId="{F0AF24C9-085E-4E7F-84AF-44BDBD83C8D6}" type="presParOf" srcId="{80725D32-2ED8-4B1F-81A2-9F7C840C4E0C}" destId="{FA8E3AD4-7354-43A8-B93D-74F840B6AEF6}" srcOrd="3" destOrd="0" presId="urn:microsoft.com/office/officeart/2008/layout/VerticalCurvedList"/>
    <dgm:cxn modelId="{53C3BAA1-3CEB-4E9B-B244-D18A0E21044B}" type="presParOf" srcId="{80725D32-2ED8-4B1F-81A2-9F7C840C4E0C}" destId="{FDAFDD12-87AE-496F-A9BD-D8FA3C5C588E}" srcOrd="4" destOrd="0" presId="urn:microsoft.com/office/officeart/2008/layout/VerticalCurvedList"/>
    <dgm:cxn modelId="{D9AAB689-C278-446B-B50B-F0121693A922}" type="presParOf" srcId="{FDAFDD12-87AE-496F-A9BD-D8FA3C5C588E}" destId="{CE0FEE12-C9DD-48AF-B095-635EAD24EB23}" srcOrd="0" destOrd="0" presId="urn:microsoft.com/office/officeart/2008/layout/VerticalCurvedList"/>
    <dgm:cxn modelId="{6BE5BE6F-02B9-4318-9BB9-B7CD1051F0D2}" type="presParOf" srcId="{80725D32-2ED8-4B1F-81A2-9F7C840C4E0C}" destId="{30EB52CC-4F02-4C80-AAF8-62BFF5A038EA}" srcOrd="5" destOrd="0" presId="urn:microsoft.com/office/officeart/2008/layout/VerticalCurvedList"/>
    <dgm:cxn modelId="{37A2E405-9B83-4313-96A7-0A679F777B18}" type="presParOf" srcId="{80725D32-2ED8-4B1F-81A2-9F7C840C4E0C}" destId="{C8B76DD7-65EF-4958-B29D-8E09C2D14548}" srcOrd="6" destOrd="0" presId="urn:microsoft.com/office/officeart/2008/layout/VerticalCurvedList"/>
    <dgm:cxn modelId="{BA1CF7BF-1B96-48C4-ADB0-9317E5BC7454}" type="presParOf" srcId="{C8B76DD7-65EF-4958-B29D-8E09C2D14548}" destId="{E96C1AF3-5332-4D40-8E92-7C851D843D9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2E11038-C648-4BF3-8167-6AE1FF3EFDF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20C27A-FD2A-445A-A719-6C03AF8940F3}">
      <dgm:prSet phldrT="[Text]"/>
      <dgm:spPr>
        <a:solidFill>
          <a:srgbClr val="5B6770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70D27D20-9B5C-4ACA-A932-25F2CF915F48}" type="parTrans" cxnId="{A5351B5C-9190-4E1A-BDA3-BCFD1EA44514}">
      <dgm:prSet/>
      <dgm:spPr/>
      <dgm:t>
        <a:bodyPr/>
        <a:lstStyle/>
        <a:p>
          <a:endParaRPr lang="en-US"/>
        </a:p>
      </dgm:t>
    </dgm:pt>
    <dgm:pt modelId="{6F8B888A-19D7-43C8-BC5E-9BDE549DF313}" type="sibTrans" cxnId="{A5351B5C-9190-4E1A-BDA3-BCFD1EA44514}">
      <dgm:prSet/>
      <dgm:spPr/>
      <dgm:t>
        <a:bodyPr/>
        <a:lstStyle/>
        <a:p>
          <a:endParaRPr lang="en-US"/>
        </a:p>
      </dgm:t>
    </dgm:pt>
    <dgm:pt modelId="{E0CEC3AC-4F65-405E-9DD2-9D5A494B4AC7}">
      <dgm:prSet phldrT="[Text]"/>
      <dgm:spPr>
        <a:solidFill>
          <a:srgbClr val="00AEC7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EAB6D17A-4709-4A18-AFBB-0789B952020D}" type="parTrans" cxnId="{6C928428-284E-4E7D-9683-6F55F36228FB}">
      <dgm:prSet/>
      <dgm:spPr/>
      <dgm:t>
        <a:bodyPr/>
        <a:lstStyle/>
        <a:p>
          <a:endParaRPr lang="en-US"/>
        </a:p>
      </dgm:t>
    </dgm:pt>
    <dgm:pt modelId="{E80F0502-7CC7-44FF-B609-B9414F795B8A}" type="sibTrans" cxnId="{6C928428-284E-4E7D-9683-6F55F36228FB}">
      <dgm:prSet/>
      <dgm:spPr/>
      <dgm:t>
        <a:bodyPr/>
        <a:lstStyle/>
        <a:p>
          <a:endParaRPr lang="en-US"/>
        </a:p>
      </dgm:t>
    </dgm:pt>
    <dgm:pt modelId="{187606C4-A5C3-49B4-8A18-BB38CA4215D5}">
      <dgm:prSet phldrT="[Text]"/>
      <dgm:spPr>
        <a:solidFill>
          <a:srgbClr val="093C61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58AE02CB-D91D-41B6-A813-B4F035391B83}" type="parTrans" cxnId="{72D59750-5757-41CF-AF05-6C57B64FB7ED}">
      <dgm:prSet/>
      <dgm:spPr/>
      <dgm:t>
        <a:bodyPr/>
        <a:lstStyle/>
        <a:p>
          <a:endParaRPr lang="en-US"/>
        </a:p>
      </dgm:t>
    </dgm:pt>
    <dgm:pt modelId="{3CFCF34C-096A-4329-BCDD-0A8D1A075934}" type="sibTrans" cxnId="{72D59750-5757-41CF-AF05-6C57B64FB7ED}">
      <dgm:prSet/>
      <dgm:spPr/>
      <dgm:t>
        <a:bodyPr/>
        <a:lstStyle/>
        <a:p>
          <a:endParaRPr lang="en-US"/>
        </a:p>
      </dgm:t>
    </dgm:pt>
    <dgm:pt modelId="{075A3D39-E191-4C23-AF82-FED389D4714A}" type="pres">
      <dgm:prSet presAssocID="{32E11038-C648-4BF3-8167-6AE1FF3EFDF1}" presName="Name0" presStyleCnt="0">
        <dgm:presLayoutVars>
          <dgm:chMax val="7"/>
          <dgm:chPref val="7"/>
          <dgm:dir/>
        </dgm:presLayoutVars>
      </dgm:prSet>
      <dgm:spPr/>
    </dgm:pt>
    <dgm:pt modelId="{80725D32-2ED8-4B1F-81A2-9F7C840C4E0C}" type="pres">
      <dgm:prSet presAssocID="{32E11038-C648-4BF3-8167-6AE1FF3EFDF1}" presName="Name1" presStyleCnt="0"/>
      <dgm:spPr/>
    </dgm:pt>
    <dgm:pt modelId="{B6A82959-4BD9-4D99-A596-9C774D74AB1C}" type="pres">
      <dgm:prSet presAssocID="{32E11038-C648-4BF3-8167-6AE1FF3EFDF1}" presName="cycle" presStyleCnt="0"/>
      <dgm:spPr/>
    </dgm:pt>
    <dgm:pt modelId="{A2FCC776-BF52-47C4-92E4-17467F9AE6E1}" type="pres">
      <dgm:prSet presAssocID="{32E11038-C648-4BF3-8167-6AE1FF3EFDF1}" presName="srcNode" presStyleLbl="node1" presStyleIdx="0" presStyleCnt="3"/>
      <dgm:spPr/>
    </dgm:pt>
    <dgm:pt modelId="{6304DB4F-C21D-43CE-BC19-7FC9FE4143EB}" type="pres">
      <dgm:prSet presAssocID="{32E11038-C648-4BF3-8167-6AE1FF3EFDF1}" presName="conn" presStyleLbl="parChTrans1D2" presStyleIdx="0" presStyleCnt="1"/>
      <dgm:spPr/>
    </dgm:pt>
    <dgm:pt modelId="{0AC5C796-425F-48EC-9CE3-FF43A9E945D1}" type="pres">
      <dgm:prSet presAssocID="{32E11038-C648-4BF3-8167-6AE1FF3EFDF1}" presName="extraNode" presStyleLbl="node1" presStyleIdx="0" presStyleCnt="3"/>
      <dgm:spPr/>
    </dgm:pt>
    <dgm:pt modelId="{FEDB5C55-0F80-4976-AD26-0CEE89BEB7EA}" type="pres">
      <dgm:prSet presAssocID="{32E11038-C648-4BF3-8167-6AE1FF3EFDF1}" presName="dstNode" presStyleLbl="node1" presStyleIdx="0" presStyleCnt="3"/>
      <dgm:spPr/>
    </dgm:pt>
    <dgm:pt modelId="{89592E09-CC88-4904-BF5E-1629C8C5E634}" type="pres">
      <dgm:prSet presAssocID="{BA20C27A-FD2A-445A-A719-6C03AF8940F3}" presName="text_1" presStyleLbl="node1" presStyleIdx="0" presStyleCnt="3">
        <dgm:presLayoutVars>
          <dgm:bulletEnabled val="1"/>
        </dgm:presLayoutVars>
      </dgm:prSet>
      <dgm:spPr/>
    </dgm:pt>
    <dgm:pt modelId="{9A21976F-30D0-4847-9028-5756044BAAC3}" type="pres">
      <dgm:prSet presAssocID="{BA20C27A-FD2A-445A-A719-6C03AF8940F3}" presName="accent_1" presStyleCnt="0"/>
      <dgm:spPr/>
    </dgm:pt>
    <dgm:pt modelId="{36E4D279-9DCF-4996-B9DB-80023277EC34}" type="pres">
      <dgm:prSet presAssocID="{BA20C27A-FD2A-445A-A719-6C03AF8940F3}" presName="accentRepeatNode" presStyleLbl="solidFgAcc1" presStyleIdx="0" presStyleCnt="3"/>
      <dgm:spPr>
        <a:ln w="50800">
          <a:solidFill>
            <a:srgbClr val="5B6770"/>
          </a:solidFill>
        </a:ln>
      </dgm:spPr>
    </dgm:pt>
    <dgm:pt modelId="{FA8E3AD4-7354-43A8-B93D-74F840B6AEF6}" type="pres">
      <dgm:prSet presAssocID="{E0CEC3AC-4F65-405E-9DD2-9D5A494B4AC7}" presName="text_2" presStyleLbl="node1" presStyleIdx="1" presStyleCnt="3">
        <dgm:presLayoutVars>
          <dgm:bulletEnabled val="1"/>
        </dgm:presLayoutVars>
      </dgm:prSet>
      <dgm:spPr/>
    </dgm:pt>
    <dgm:pt modelId="{FDAFDD12-87AE-496F-A9BD-D8FA3C5C588E}" type="pres">
      <dgm:prSet presAssocID="{E0CEC3AC-4F65-405E-9DD2-9D5A494B4AC7}" presName="accent_2" presStyleCnt="0"/>
      <dgm:spPr/>
    </dgm:pt>
    <dgm:pt modelId="{CE0FEE12-C9DD-48AF-B095-635EAD24EB23}" type="pres">
      <dgm:prSet presAssocID="{E0CEC3AC-4F65-405E-9DD2-9D5A494B4AC7}" presName="accentRepeatNode" presStyleLbl="solidFgAcc1" presStyleIdx="1" presStyleCnt="3"/>
      <dgm:spPr>
        <a:ln w="50800">
          <a:solidFill>
            <a:srgbClr val="00AEC7"/>
          </a:solidFill>
        </a:ln>
      </dgm:spPr>
    </dgm:pt>
    <dgm:pt modelId="{30EB52CC-4F02-4C80-AAF8-62BFF5A038EA}" type="pres">
      <dgm:prSet presAssocID="{187606C4-A5C3-49B4-8A18-BB38CA4215D5}" presName="text_3" presStyleLbl="node1" presStyleIdx="2" presStyleCnt="3">
        <dgm:presLayoutVars>
          <dgm:bulletEnabled val="1"/>
        </dgm:presLayoutVars>
      </dgm:prSet>
      <dgm:spPr/>
    </dgm:pt>
    <dgm:pt modelId="{C8B76DD7-65EF-4958-B29D-8E09C2D14548}" type="pres">
      <dgm:prSet presAssocID="{187606C4-A5C3-49B4-8A18-BB38CA4215D5}" presName="accent_3" presStyleCnt="0"/>
      <dgm:spPr/>
    </dgm:pt>
    <dgm:pt modelId="{E96C1AF3-5332-4D40-8E92-7C851D843D9E}" type="pres">
      <dgm:prSet presAssocID="{187606C4-A5C3-49B4-8A18-BB38CA4215D5}" presName="accentRepeatNode" presStyleLbl="solidFgAcc1" presStyleIdx="2" presStyleCnt="3"/>
      <dgm:spPr>
        <a:ln w="50800">
          <a:solidFill>
            <a:srgbClr val="093C61"/>
          </a:solidFill>
        </a:ln>
      </dgm:spPr>
    </dgm:pt>
  </dgm:ptLst>
  <dgm:cxnLst>
    <dgm:cxn modelId="{6C928428-284E-4E7D-9683-6F55F36228FB}" srcId="{32E11038-C648-4BF3-8167-6AE1FF3EFDF1}" destId="{E0CEC3AC-4F65-405E-9DD2-9D5A494B4AC7}" srcOrd="1" destOrd="0" parTransId="{EAB6D17A-4709-4A18-AFBB-0789B952020D}" sibTransId="{E80F0502-7CC7-44FF-B609-B9414F795B8A}"/>
    <dgm:cxn modelId="{57C00C33-A140-4336-BF90-35942F94805A}" type="presOf" srcId="{187606C4-A5C3-49B4-8A18-BB38CA4215D5}" destId="{30EB52CC-4F02-4C80-AAF8-62BFF5A038EA}" srcOrd="0" destOrd="0" presId="urn:microsoft.com/office/officeart/2008/layout/VerticalCurvedList"/>
    <dgm:cxn modelId="{A5351B5C-9190-4E1A-BDA3-BCFD1EA44514}" srcId="{32E11038-C648-4BF3-8167-6AE1FF3EFDF1}" destId="{BA20C27A-FD2A-445A-A719-6C03AF8940F3}" srcOrd="0" destOrd="0" parTransId="{70D27D20-9B5C-4ACA-A932-25F2CF915F48}" sibTransId="{6F8B888A-19D7-43C8-BC5E-9BDE549DF313}"/>
    <dgm:cxn modelId="{53883844-14BD-4351-A151-F1F21DB11AA2}" type="presOf" srcId="{E0CEC3AC-4F65-405E-9DD2-9D5A494B4AC7}" destId="{FA8E3AD4-7354-43A8-B93D-74F840B6AEF6}" srcOrd="0" destOrd="0" presId="urn:microsoft.com/office/officeart/2008/layout/VerticalCurvedList"/>
    <dgm:cxn modelId="{72D59750-5757-41CF-AF05-6C57B64FB7ED}" srcId="{32E11038-C648-4BF3-8167-6AE1FF3EFDF1}" destId="{187606C4-A5C3-49B4-8A18-BB38CA4215D5}" srcOrd="2" destOrd="0" parTransId="{58AE02CB-D91D-41B6-A813-B4F035391B83}" sibTransId="{3CFCF34C-096A-4329-BCDD-0A8D1A075934}"/>
    <dgm:cxn modelId="{EBE72F74-33D1-4060-A3B4-F3A60F68D2DE}" type="presOf" srcId="{BA20C27A-FD2A-445A-A719-6C03AF8940F3}" destId="{89592E09-CC88-4904-BF5E-1629C8C5E634}" srcOrd="0" destOrd="0" presId="urn:microsoft.com/office/officeart/2008/layout/VerticalCurvedList"/>
    <dgm:cxn modelId="{44A009B9-4C6E-4056-A237-21B77C751944}" type="presOf" srcId="{32E11038-C648-4BF3-8167-6AE1FF3EFDF1}" destId="{075A3D39-E191-4C23-AF82-FED389D4714A}" srcOrd="0" destOrd="0" presId="urn:microsoft.com/office/officeart/2008/layout/VerticalCurvedList"/>
    <dgm:cxn modelId="{C12810DE-047C-44F0-893C-5DBF7D150250}" type="presOf" srcId="{6F8B888A-19D7-43C8-BC5E-9BDE549DF313}" destId="{6304DB4F-C21D-43CE-BC19-7FC9FE4143EB}" srcOrd="0" destOrd="0" presId="urn:microsoft.com/office/officeart/2008/layout/VerticalCurvedList"/>
    <dgm:cxn modelId="{C8DF18D6-9728-4B9E-8416-9844D37BED16}" type="presParOf" srcId="{075A3D39-E191-4C23-AF82-FED389D4714A}" destId="{80725D32-2ED8-4B1F-81A2-9F7C840C4E0C}" srcOrd="0" destOrd="0" presId="urn:microsoft.com/office/officeart/2008/layout/VerticalCurvedList"/>
    <dgm:cxn modelId="{E35D8989-C4EB-4877-88F9-278C7A5D79BE}" type="presParOf" srcId="{80725D32-2ED8-4B1F-81A2-9F7C840C4E0C}" destId="{B6A82959-4BD9-4D99-A596-9C774D74AB1C}" srcOrd="0" destOrd="0" presId="urn:microsoft.com/office/officeart/2008/layout/VerticalCurvedList"/>
    <dgm:cxn modelId="{2E10BBB5-BB5F-4213-81D6-299D4ED932F9}" type="presParOf" srcId="{B6A82959-4BD9-4D99-A596-9C774D74AB1C}" destId="{A2FCC776-BF52-47C4-92E4-17467F9AE6E1}" srcOrd="0" destOrd="0" presId="urn:microsoft.com/office/officeart/2008/layout/VerticalCurvedList"/>
    <dgm:cxn modelId="{5B23B201-EE0E-41FD-994F-D36FF4AEDA82}" type="presParOf" srcId="{B6A82959-4BD9-4D99-A596-9C774D74AB1C}" destId="{6304DB4F-C21D-43CE-BC19-7FC9FE4143EB}" srcOrd="1" destOrd="0" presId="urn:microsoft.com/office/officeart/2008/layout/VerticalCurvedList"/>
    <dgm:cxn modelId="{44830F56-0B6E-4957-B591-535E7C4AE88E}" type="presParOf" srcId="{B6A82959-4BD9-4D99-A596-9C774D74AB1C}" destId="{0AC5C796-425F-48EC-9CE3-FF43A9E945D1}" srcOrd="2" destOrd="0" presId="urn:microsoft.com/office/officeart/2008/layout/VerticalCurvedList"/>
    <dgm:cxn modelId="{B512C53B-041E-4F05-874B-6C14137472B2}" type="presParOf" srcId="{B6A82959-4BD9-4D99-A596-9C774D74AB1C}" destId="{FEDB5C55-0F80-4976-AD26-0CEE89BEB7EA}" srcOrd="3" destOrd="0" presId="urn:microsoft.com/office/officeart/2008/layout/VerticalCurvedList"/>
    <dgm:cxn modelId="{B5267D50-E7E0-4BB1-BFA8-A827CCA77309}" type="presParOf" srcId="{80725D32-2ED8-4B1F-81A2-9F7C840C4E0C}" destId="{89592E09-CC88-4904-BF5E-1629C8C5E634}" srcOrd="1" destOrd="0" presId="urn:microsoft.com/office/officeart/2008/layout/VerticalCurvedList"/>
    <dgm:cxn modelId="{B277B9AB-1A22-46B8-AB75-EA271659F9A9}" type="presParOf" srcId="{80725D32-2ED8-4B1F-81A2-9F7C840C4E0C}" destId="{9A21976F-30D0-4847-9028-5756044BAAC3}" srcOrd="2" destOrd="0" presId="urn:microsoft.com/office/officeart/2008/layout/VerticalCurvedList"/>
    <dgm:cxn modelId="{F63A9C37-6ADA-42F7-9567-B5030E7619A5}" type="presParOf" srcId="{9A21976F-30D0-4847-9028-5756044BAAC3}" destId="{36E4D279-9DCF-4996-B9DB-80023277EC34}" srcOrd="0" destOrd="0" presId="urn:microsoft.com/office/officeart/2008/layout/VerticalCurvedList"/>
    <dgm:cxn modelId="{F0AF24C9-085E-4E7F-84AF-44BDBD83C8D6}" type="presParOf" srcId="{80725D32-2ED8-4B1F-81A2-9F7C840C4E0C}" destId="{FA8E3AD4-7354-43A8-B93D-74F840B6AEF6}" srcOrd="3" destOrd="0" presId="urn:microsoft.com/office/officeart/2008/layout/VerticalCurvedList"/>
    <dgm:cxn modelId="{53C3BAA1-3CEB-4E9B-B244-D18A0E21044B}" type="presParOf" srcId="{80725D32-2ED8-4B1F-81A2-9F7C840C4E0C}" destId="{FDAFDD12-87AE-496F-A9BD-D8FA3C5C588E}" srcOrd="4" destOrd="0" presId="urn:microsoft.com/office/officeart/2008/layout/VerticalCurvedList"/>
    <dgm:cxn modelId="{D9AAB689-C278-446B-B50B-F0121693A922}" type="presParOf" srcId="{FDAFDD12-87AE-496F-A9BD-D8FA3C5C588E}" destId="{CE0FEE12-C9DD-48AF-B095-635EAD24EB23}" srcOrd="0" destOrd="0" presId="urn:microsoft.com/office/officeart/2008/layout/VerticalCurvedList"/>
    <dgm:cxn modelId="{6BE5BE6F-02B9-4318-9BB9-B7CD1051F0D2}" type="presParOf" srcId="{80725D32-2ED8-4B1F-81A2-9F7C840C4E0C}" destId="{30EB52CC-4F02-4C80-AAF8-62BFF5A038EA}" srcOrd="5" destOrd="0" presId="urn:microsoft.com/office/officeart/2008/layout/VerticalCurvedList"/>
    <dgm:cxn modelId="{37A2E405-9B83-4313-96A7-0A679F777B18}" type="presParOf" srcId="{80725D32-2ED8-4B1F-81A2-9F7C840C4E0C}" destId="{C8B76DD7-65EF-4958-B29D-8E09C2D14548}" srcOrd="6" destOrd="0" presId="urn:microsoft.com/office/officeart/2008/layout/VerticalCurvedList"/>
    <dgm:cxn modelId="{BA1CF7BF-1B96-48C4-ADB0-9317E5BC7454}" type="presParOf" srcId="{C8B76DD7-65EF-4958-B29D-8E09C2D14548}" destId="{E96C1AF3-5332-4D40-8E92-7C851D843D9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04DB4F-C21D-43CE-BC19-7FC9FE4143EB}">
      <dsp:nvSpPr>
        <dsp:cNvPr id="0" name=""/>
        <dsp:cNvSpPr/>
      </dsp:nvSpPr>
      <dsp:spPr>
        <a:xfrm>
          <a:off x="-6201673" y="-949060"/>
          <a:ext cx="7384521" cy="7384521"/>
        </a:xfrm>
        <a:prstGeom prst="blockArc">
          <a:avLst>
            <a:gd name="adj1" fmla="val 18900000"/>
            <a:gd name="adj2" fmla="val 2700000"/>
            <a:gd name="adj3" fmla="val 293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592E09-CC88-4904-BF5E-1629C8C5E634}">
      <dsp:nvSpPr>
        <dsp:cNvPr id="0" name=""/>
        <dsp:cNvSpPr/>
      </dsp:nvSpPr>
      <dsp:spPr>
        <a:xfrm>
          <a:off x="761512" y="548640"/>
          <a:ext cx="7697175" cy="1097280"/>
        </a:xfrm>
        <a:prstGeom prst="rect">
          <a:avLst/>
        </a:prstGeom>
        <a:solidFill>
          <a:srgbClr val="5B677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Click to edit Master subtitle style</a:t>
          </a:r>
        </a:p>
      </dsp:txBody>
      <dsp:txXfrm>
        <a:off x="761512" y="548640"/>
        <a:ext cx="7697175" cy="1097280"/>
      </dsp:txXfrm>
    </dsp:sp>
    <dsp:sp modelId="{36E4D279-9DCF-4996-B9DB-80023277EC34}">
      <dsp:nvSpPr>
        <dsp:cNvPr id="0" name=""/>
        <dsp:cNvSpPr/>
      </dsp:nvSpPr>
      <dsp:spPr>
        <a:xfrm>
          <a:off x="75712" y="41148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5B677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8E3AD4-7354-43A8-B93D-74F840B6AEF6}">
      <dsp:nvSpPr>
        <dsp:cNvPr id="0" name=""/>
        <dsp:cNvSpPr/>
      </dsp:nvSpPr>
      <dsp:spPr>
        <a:xfrm>
          <a:off x="1160373" y="2194560"/>
          <a:ext cx="7298314" cy="1097280"/>
        </a:xfrm>
        <a:prstGeom prst="rect">
          <a:avLst/>
        </a:prstGeom>
        <a:solidFill>
          <a:srgbClr val="00AEC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Click to edit Master subtitle style</a:t>
          </a:r>
        </a:p>
      </dsp:txBody>
      <dsp:txXfrm>
        <a:off x="1160373" y="2194560"/>
        <a:ext cx="7298314" cy="1097280"/>
      </dsp:txXfrm>
    </dsp:sp>
    <dsp:sp modelId="{CE0FEE12-C9DD-48AF-B095-635EAD24EB23}">
      <dsp:nvSpPr>
        <dsp:cNvPr id="0" name=""/>
        <dsp:cNvSpPr/>
      </dsp:nvSpPr>
      <dsp:spPr>
        <a:xfrm>
          <a:off x="474573" y="205740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0AEC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EB52CC-4F02-4C80-AAF8-62BFF5A038EA}">
      <dsp:nvSpPr>
        <dsp:cNvPr id="0" name=""/>
        <dsp:cNvSpPr/>
      </dsp:nvSpPr>
      <dsp:spPr>
        <a:xfrm>
          <a:off x="761512" y="3840480"/>
          <a:ext cx="7697175" cy="1097280"/>
        </a:xfrm>
        <a:prstGeom prst="rect">
          <a:avLst/>
        </a:prstGeom>
        <a:solidFill>
          <a:srgbClr val="093C6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Click to edit Master subtitle style</a:t>
          </a:r>
        </a:p>
      </dsp:txBody>
      <dsp:txXfrm>
        <a:off x="761512" y="3840480"/>
        <a:ext cx="7697175" cy="1097280"/>
      </dsp:txXfrm>
    </dsp:sp>
    <dsp:sp modelId="{E96C1AF3-5332-4D40-8E92-7C851D843D9E}">
      <dsp:nvSpPr>
        <dsp:cNvPr id="0" name=""/>
        <dsp:cNvSpPr/>
      </dsp:nvSpPr>
      <dsp:spPr>
        <a:xfrm>
          <a:off x="75712" y="370332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93C6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04DB4F-C21D-43CE-BC19-7FC9FE4143EB}">
      <dsp:nvSpPr>
        <dsp:cNvPr id="0" name=""/>
        <dsp:cNvSpPr/>
      </dsp:nvSpPr>
      <dsp:spPr>
        <a:xfrm>
          <a:off x="-6201673" y="-949060"/>
          <a:ext cx="7384521" cy="7384521"/>
        </a:xfrm>
        <a:prstGeom prst="blockArc">
          <a:avLst>
            <a:gd name="adj1" fmla="val 18900000"/>
            <a:gd name="adj2" fmla="val 2700000"/>
            <a:gd name="adj3" fmla="val 293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592E09-CC88-4904-BF5E-1629C8C5E634}">
      <dsp:nvSpPr>
        <dsp:cNvPr id="0" name=""/>
        <dsp:cNvSpPr/>
      </dsp:nvSpPr>
      <dsp:spPr>
        <a:xfrm>
          <a:off x="761512" y="548640"/>
          <a:ext cx="7697175" cy="1097280"/>
        </a:xfrm>
        <a:prstGeom prst="rect">
          <a:avLst/>
        </a:prstGeom>
        <a:solidFill>
          <a:srgbClr val="5B677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Click to edit Master subtitle style</a:t>
          </a:r>
        </a:p>
      </dsp:txBody>
      <dsp:txXfrm>
        <a:off x="761512" y="548640"/>
        <a:ext cx="7697175" cy="1097280"/>
      </dsp:txXfrm>
    </dsp:sp>
    <dsp:sp modelId="{36E4D279-9DCF-4996-B9DB-80023277EC34}">
      <dsp:nvSpPr>
        <dsp:cNvPr id="0" name=""/>
        <dsp:cNvSpPr/>
      </dsp:nvSpPr>
      <dsp:spPr>
        <a:xfrm>
          <a:off x="75712" y="41148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5B677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8E3AD4-7354-43A8-B93D-74F840B6AEF6}">
      <dsp:nvSpPr>
        <dsp:cNvPr id="0" name=""/>
        <dsp:cNvSpPr/>
      </dsp:nvSpPr>
      <dsp:spPr>
        <a:xfrm>
          <a:off x="1160373" y="2194560"/>
          <a:ext cx="7298314" cy="1097280"/>
        </a:xfrm>
        <a:prstGeom prst="rect">
          <a:avLst/>
        </a:prstGeom>
        <a:solidFill>
          <a:srgbClr val="00AEC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Click to edit Master subtitle style</a:t>
          </a:r>
        </a:p>
      </dsp:txBody>
      <dsp:txXfrm>
        <a:off x="1160373" y="2194560"/>
        <a:ext cx="7298314" cy="1097280"/>
      </dsp:txXfrm>
    </dsp:sp>
    <dsp:sp modelId="{CE0FEE12-C9DD-48AF-B095-635EAD24EB23}">
      <dsp:nvSpPr>
        <dsp:cNvPr id="0" name=""/>
        <dsp:cNvSpPr/>
      </dsp:nvSpPr>
      <dsp:spPr>
        <a:xfrm>
          <a:off x="474573" y="205740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0AEC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EB52CC-4F02-4C80-AAF8-62BFF5A038EA}">
      <dsp:nvSpPr>
        <dsp:cNvPr id="0" name=""/>
        <dsp:cNvSpPr/>
      </dsp:nvSpPr>
      <dsp:spPr>
        <a:xfrm>
          <a:off x="761512" y="3840480"/>
          <a:ext cx="7697175" cy="1097280"/>
        </a:xfrm>
        <a:prstGeom prst="rect">
          <a:avLst/>
        </a:prstGeom>
        <a:solidFill>
          <a:srgbClr val="093C6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Click to edit Master subtitle style</a:t>
          </a:r>
        </a:p>
      </dsp:txBody>
      <dsp:txXfrm>
        <a:off x="761512" y="3840480"/>
        <a:ext cx="7697175" cy="1097280"/>
      </dsp:txXfrm>
    </dsp:sp>
    <dsp:sp modelId="{E96C1AF3-5332-4D40-8E92-7C851D843D9E}">
      <dsp:nvSpPr>
        <dsp:cNvPr id="0" name=""/>
        <dsp:cNvSpPr/>
      </dsp:nvSpPr>
      <dsp:spPr>
        <a:xfrm>
          <a:off x="75712" y="370332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93C6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170583" cy="482027"/>
          </a:xfrm>
          <a:prstGeom prst="rect">
            <a:avLst/>
          </a:prstGeom>
        </p:spPr>
        <p:txBody>
          <a:bodyPr vert="horz" lIns="94839" tIns="47419" rIns="94839" bIns="4741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3" y="2"/>
            <a:ext cx="3170583" cy="482027"/>
          </a:xfrm>
          <a:prstGeom prst="rect">
            <a:avLst/>
          </a:prstGeom>
        </p:spPr>
        <p:txBody>
          <a:bodyPr vert="horz" lIns="94839" tIns="47419" rIns="94839" bIns="47419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119174"/>
            <a:ext cx="3170583" cy="482027"/>
          </a:xfrm>
          <a:prstGeom prst="rect">
            <a:avLst/>
          </a:prstGeom>
        </p:spPr>
        <p:txBody>
          <a:bodyPr vert="horz" lIns="94839" tIns="47419" rIns="94839" bIns="4741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3" y="9119174"/>
            <a:ext cx="3170583" cy="482027"/>
          </a:xfrm>
          <a:prstGeom prst="rect">
            <a:avLst/>
          </a:prstGeom>
        </p:spPr>
        <p:txBody>
          <a:bodyPr vert="horz" lIns="94839" tIns="47419" rIns="94839" bIns="47419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41" tIns="48320" rIns="96641" bIns="483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41" tIns="48320" rIns="96641" bIns="48320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41" tIns="48320" rIns="96641" bIns="483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41" tIns="48320" rIns="96641" bIns="483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41" tIns="48320" rIns="96641" bIns="483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41" tIns="48320" rIns="96641" bIns="48320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F8005D-4765-B853-CD0E-B71BAC3380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C6B5708-7767-5E97-1D6D-A312709652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7D9909A-541E-CB8C-4BA8-BF716C30D4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74E66F-4A13-6E2E-26D6-F575C547539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2AC51D-6DAA-4455-8EA7-D54B64909A8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23291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93ACF9-F2AC-AAA7-CC43-B9A91C7A83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8252F6E-7D5D-BDAF-A2CD-4519833A6D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898784C-2355-EAF7-EE8A-1ADCDC7FD9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04B721-B26B-2A56-7539-C77895EC5D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2AC51D-6DAA-4455-8EA7-D54B64909A8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14708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Master" Target="../slideMasters/slideMaster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te with Captions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4864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  <a:lvl2pPr>
              <a:defRPr sz="135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7CE442-37B7-476C-9FE8-E96267B02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D15576-9FF6-A891-FEC4-42E2548A9FC7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556E2A8-9379-D337-6383-63A755F631AD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55758650-6057-27BA-3042-74E6ED3D2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5F3A14D9-11BE-48EC-BFD4-7B66ECAF99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2DD23C-49EE-C657-D737-13CB53F52F7D}"/>
              </a:ext>
            </a:extLst>
          </p:cNvPr>
          <p:cNvSpPr txBox="1"/>
          <p:nvPr userDrawn="1"/>
        </p:nvSpPr>
        <p:spPr>
          <a:xfrm>
            <a:off x="5638800" y="914401"/>
            <a:ext cx="3124200" cy="96949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>
            <a:solidFill>
              <a:srgbClr val="00AE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37160" tIns="137160" rIns="137160" bIns="137160" rtlCol="0">
            <a:spAutoFit/>
          </a:bodyPr>
          <a:lstStyle/>
          <a:p>
            <a:pPr lvl="0"/>
            <a:r>
              <a:rPr lang="en-US" sz="1200">
                <a:solidFill>
                  <a:schemeClr val="tx1"/>
                </a:solidFill>
              </a:rPr>
              <a:t>Click to edit Master text styles</a:t>
            </a:r>
          </a:p>
          <a:p>
            <a:pPr marL="557213" lvl="1" indent="-214313">
              <a:buFont typeface="Arial" panose="020B0604020202020204" pitchFamily="34" charset="0"/>
              <a:buChar char="•"/>
            </a:pPr>
            <a:r>
              <a:rPr lang="en-US" sz="1050">
                <a:solidFill>
                  <a:schemeClr val="tx1"/>
                </a:solidFill>
              </a:rPr>
              <a:t>Second level</a:t>
            </a:r>
          </a:p>
          <a:p>
            <a:pPr marL="814388" lvl="2" indent="-128588">
              <a:buFont typeface="Arial" panose="020B0604020202020204" pitchFamily="34" charset="0"/>
              <a:buChar char="•"/>
            </a:pPr>
            <a:r>
              <a:rPr lang="en-US" sz="900">
                <a:solidFill>
                  <a:schemeClr val="tx1"/>
                </a:solidFill>
              </a:rPr>
              <a:t>Third level</a:t>
            </a:r>
          </a:p>
          <a:p>
            <a:endParaRPr lang="en-US" sz="135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6003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318504"/>
          </a:xfrm>
          <a:prstGeom prst="rect">
            <a:avLst/>
          </a:prstGeom>
          <a:solidFill>
            <a:srgbClr val="E6EBF0"/>
          </a:solidFill>
        </p:spPr>
        <p:txBody>
          <a:bodyPr lIns="274320" tIns="1051560" rIns="274320" bIns="731520"/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  <a:lvl2pPr>
              <a:defRPr sz="135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 sz="1050">
                <a:solidFill>
                  <a:schemeClr val="tx1"/>
                </a:solidFill>
              </a:defRPr>
            </a:lvl4pPr>
            <a:lvl5pPr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2578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1500" b="0">
                <a:solidFill>
                  <a:schemeClr val="tx1"/>
                </a:solidFill>
                <a:latin typeface="+mj-lt"/>
              </a:defRPr>
            </a:lvl1pPr>
            <a:lvl2pPr>
              <a:defRPr sz="135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 sz="1050">
                <a:solidFill>
                  <a:schemeClr val="tx1"/>
                </a:solidFill>
              </a:defRPr>
            </a:lvl4pPr>
            <a:lvl5pPr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CC83710-C64D-1BD2-447D-28FF58823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FF9252-B1FC-9936-53BB-BEE6DD5CEFBE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60D07C2-2A38-B953-E52E-4EBD6A8D19A2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FB953F4-81A3-8A2B-DF43-0A159C2AAB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FF00FF52-E6F1-3C2A-4808-5A12AA3953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1942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560A137-FB98-0536-3809-C26CC3FAD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45720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1500" b="0">
                <a:solidFill>
                  <a:schemeClr val="tx1"/>
                </a:solidFill>
                <a:latin typeface="+mj-lt"/>
              </a:defRPr>
            </a:lvl1pPr>
            <a:lvl2pPr>
              <a:defRPr sz="135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 sz="1050">
                <a:solidFill>
                  <a:schemeClr val="tx1"/>
                </a:solidFill>
              </a:defRPr>
            </a:lvl4pPr>
            <a:lvl5pPr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5AB1D34-51BB-4778-251A-21036E98CE5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318504"/>
          </a:xfrm>
          <a:prstGeom prst="rect">
            <a:avLst/>
          </a:prstGeom>
          <a:solidFill>
            <a:srgbClr val="E6EBF0"/>
          </a:solidFill>
        </p:spPr>
        <p:txBody>
          <a:bodyPr lIns="274320" tIns="1005840" rIns="274320" bIns="731520"/>
          <a:lstStyle>
            <a:lvl1pPr marL="0" indent="0">
              <a:buNone/>
              <a:defRPr sz="1500" b="0">
                <a:solidFill>
                  <a:schemeClr val="accent1"/>
                </a:solidFill>
              </a:defRPr>
            </a:lvl1pPr>
            <a:lvl2pPr>
              <a:defRPr sz="135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 sz="1050">
                <a:solidFill>
                  <a:schemeClr val="tx1"/>
                </a:solidFill>
              </a:defRPr>
            </a:lvl4pPr>
            <a:lvl5pPr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96BAD60-5C45-1A72-0429-2EA7A0968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60EBBE-A2F2-20F7-8FB9-432D577E3F22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30BE998-F70B-DF4E-4F08-F7692DA494DE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8A006D7-B111-59A0-C107-A762902634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25D1E40-D3DE-D4F4-AD78-7AD3CD8F1D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552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5B05C1E4-0ADA-E143-5454-47ACE69FE9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B3C4B1-5703-0FC3-7F3A-467B71334E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51E1165-2D5E-A8BA-AD01-59C2367A01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8534400" cy="22098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  <a:lvl2pPr>
              <a:defRPr sz="1500">
                <a:solidFill>
                  <a:schemeClr val="tx1"/>
                </a:solidFill>
              </a:defRPr>
            </a:lvl2pPr>
            <a:lvl3pPr>
              <a:defRPr sz="135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1068C6B-C94E-547A-7102-71442E874B5D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04800" y="3124200"/>
            <a:ext cx="8534400" cy="26670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200" b="0">
                <a:solidFill>
                  <a:schemeClr val="tx1"/>
                </a:solidFill>
              </a:defRPr>
            </a:lvl1pPr>
            <a:lvl2pPr>
              <a:defRPr sz="1050">
                <a:solidFill>
                  <a:schemeClr val="tx1"/>
                </a:solidFill>
              </a:defRPr>
            </a:lvl2pPr>
            <a:lvl3pPr>
              <a:defRPr sz="9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958926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Takeaw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 descr="xdgdfgdfg">
            <a:extLst>
              <a:ext uri="{FF2B5EF4-FFF2-40B4-BE49-F238E27FC236}">
                <a16:creationId xmlns:a16="http://schemas.microsoft.com/office/drawing/2014/main" id="{11BF4596-49BD-5DCB-711C-47030A443E0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304800" y="1058219"/>
            <a:ext cx="8534400" cy="19481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200" b="0">
                <a:solidFill>
                  <a:schemeClr val="tx1"/>
                </a:solidFill>
              </a:defRPr>
            </a:lvl1pPr>
            <a:lvl2pPr>
              <a:defRPr sz="1050">
                <a:solidFill>
                  <a:schemeClr val="tx1"/>
                </a:solidFill>
              </a:defRPr>
            </a:lvl2pPr>
            <a:lvl3pPr>
              <a:defRPr sz="9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C2FC120C-B1CB-16E5-B00E-55E88FB1592E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304800" y="3524730"/>
            <a:ext cx="8534400" cy="2212106"/>
          </a:xfrm>
          <a:prstGeom prst="rect">
            <a:avLst/>
          </a:prstGeom>
          <a:solidFill>
            <a:schemeClr val="bg2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200" b="0">
                <a:solidFill>
                  <a:schemeClr val="tx1"/>
                </a:solidFill>
              </a:defRPr>
            </a:lvl1pPr>
            <a:lvl2pPr>
              <a:defRPr sz="1050">
                <a:solidFill>
                  <a:schemeClr val="tx1"/>
                </a:solidFill>
              </a:defRPr>
            </a:lvl2pPr>
            <a:lvl3pPr>
              <a:defRPr sz="9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5B05C1E4-0ADA-E143-5454-47ACE69FE9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B3C4B1-5703-0FC3-7F3A-467B71334E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7608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BDA98D29-CFFC-C296-B023-91A03EEC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12A03F-8D2E-8532-3203-031013FA5A10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FFCD6A5-9B36-D9E5-72F2-FBEA5B672AB9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EFC8874-25EC-5A5F-D57F-0691879F1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54102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  <a:lvl2pPr>
              <a:defRPr sz="135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D7C7B98-DF84-E7E1-CF67-1DA50AD9067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867400" y="914400"/>
            <a:ext cx="2971800" cy="51816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182880" rIns="274320" bIns="182880"/>
          <a:lstStyle>
            <a:lvl1pPr marL="0" indent="0">
              <a:buNone/>
              <a:defRPr sz="1200" b="0">
                <a:solidFill>
                  <a:schemeClr val="tx1"/>
                </a:solidFill>
              </a:defRPr>
            </a:lvl1pPr>
            <a:lvl2pPr>
              <a:defRPr sz="1050">
                <a:solidFill>
                  <a:schemeClr val="tx1"/>
                </a:solidFill>
              </a:defRPr>
            </a:lvl2pPr>
            <a:lvl3pPr>
              <a:defRPr sz="9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EC87C22B-ECB6-24C9-CA51-802C0CC5A9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902CBC-1565-53AF-76EE-5EA87EAAED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606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04801" y="1066802"/>
            <a:ext cx="8534400" cy="201285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2" spcCol="548640">
            <a:sp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>
              <a:defRPr sz="135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  <a:p>
            <a:pPr lvl="2"/>
            <a:endParaRPr lang="en-US"/>
          </a:p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9C95B286-9A86-1DCC-052D-7E695490B198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304801" y="3574376"/>
            <a:ext cx="8534400" cy="2077492"/>
          </a:xfrm>
          <a:prstGeom prst="rect">
            <a:avLst/>
          </a:prstGeom>
          <a:solidFill>
            <a:srgbClr val="093C61"/>
          </a:solidFill>
          <a:ln w="15875" cap="rnd" cmpd="sng">
            <a:solidFill>
              <a:srgbClr val="093C6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3" spcCol="548640">
            <a:sp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  <a:lvl2pPr>
              <a:defRPr sz="1350">
                <a:solidFill>
                  <a:schemeClr val="bg1"/>
                </a:solidFill>
              </a:defRPr>
            </a:lvl2pPr>
            <a:lvl3pPr marL="685800" indent="0">
              <a:buNone/>
              <a:defRPr sz="12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0"/>
            <a:endParaRPr lang="en-US"/>
          </a:p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0"/>
            <a:endParaRPr lang="en-US"/>
          </a:p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AF8B1A1-8352-B98E-3C78-48C46BD8F2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40D7F8C-7E87-E617-9858-400C5F8AC2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8448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304800" y="762002"/>
            <a:ext cx="421005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1500" dirty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762002"/>
            <a:ext cx="38862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15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F6FD2C47-F578-2F9E-22DF-DA95B857A3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2ED327A-7496-0E17-F5C8-2E5C3BB961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33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A2E64688-55C6-E357-9586-99D476DEA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240594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5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5647BB42-DB2F-5A0E-E38E-6058202FE98E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00516" y="1926394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ACFE8832-28AD-B47C-8C26-31B963CA9E5A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3200400" y="1240594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2945EFAC-694A-3BD3-547B-6671ECA14576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219916" y="1926394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559C7A71-BBBF-254C-4D14-5F4DC1F4ED33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6000284" y="1237099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5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B003D11D-EC33-ECB2-82CF-2D9A887EAC5E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6019800" y="1922899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0B85CC8-6F83-6404-ACAA-F1FA4529A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AE8A331-9F84-084C-7267-CFE65AA777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5367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h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F9EE3F64-5084-626C-72A7-533838A69759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536825941"/>
              </p:ext>
            </p:extLst>
          </p:nvPr>
        </p:nvGraphicFramePr>
        <p:xfrm>
          <a:off x="304800" y="762000"/>
          <a:ext cx="85344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440F2B08-EC92-A561-8BE4-EDCE8DB34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1FF5FC3-0BB0-C369-E541-DAB7BF2A7B43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DA8C3691-EDE4-B07C-F114-E502244790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7B83F30-EC1D-F71C-95D7-1B5BC9FD20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212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62D25D7-9B0F-E3E1-6BF3-8B4DBC01C2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3530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130429"/>
            <a:ext cx="8005618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2418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61D9533-CB1D-41E2-A7CA-83FDF6B751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41D418E-9C88-65C3-7644-3BFD9E325C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06222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438404"/>
            <a:ext cx="8005618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F378818-BDFE-F884-8C6C-4CCC2735F4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41FCBFE-0DE4-6F22-6E66-AE772DD05E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42847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FFFFFF"/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45B7A48-1656-2C3F-0296-FBEF4281AB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866302B-9158-11F4-3B77-9F86EAAEC2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932202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1"/>
            <a:ext cx="8534400" cy="5280822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FFFFFF"/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66858FE-C979-8B8E-03D2-C3C16DE57A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C82599C-5AEF-12A9-5E15-1FCCC1DE3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87427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04800" y="762000"/>
            <a:ext cx="8534400" cy="2080570"/>
          </a:xfrm>
          <a:prstGeom prst="rect">
            <a:avLst/>
          </a:prstGeom>
          <a:noFill/>
          <a:ln w="15875" cap="rnd" cmpd="sng">
            <a:noFill/>
            <a:miter lim="800000"/>
          </a:ln>
          <a:effectLst/>
        </p:spPr>
        <p:txBody>
          <a:bodyPr wrap="square" lIns="274320" tIns="274320" rIns="274320" bIns="274320" numCol="1" spcCol="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56E5B54-4089-96A7-2D9D-9DE3B556DE6C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304800" y="4283179"/>
            <a:ext cx="8534400" cy="172354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274320" tIns="274320" rIns="274320" bIns="274320" numCol="1" spcCol="0">
            <a:sp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6C41BB5-1EEC-FCDB-01DA-7245FD308E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DE784D3-CB7A-BC89-24C2-BFB1A76006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86168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te with Captions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4864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7CE442-37B7-476C-9FE8-E96267B02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D15576-9FF6-A891-FEC4-42E2548A9FC7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556E2A8-9379-D337-6383-63A755F631AD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55758650-6057-27BA-3042-74E6ED3D2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5F3A14D9-11BE-48EC-BFD4-7B66ECAF99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2DD23C-49EE-C657-D737-13CB53F52F7D}"/>
              </a:ext>
            </a:extLst>
          </p:cNvPr>
          <p:cNvSpPr txBox="1"/>
          <p:nvPr userDrawn="1"/>
        </p:nvSpPr>
        <p:spPr>
          <a:xfrm>
            <a:off x="5638800" y="914400"/>
            <a:ext cx="3124200" cy="12926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>
            <a:solidFill>
              <a:srgbClr val="00AE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rtlCol="0">
            <a:spAutoFit/>
          </a:bodyPr>
          <a:lstStyle/>
          <a:p>
            <a:pPr lvl="0"/>
            <a:r>
              <a:rPr lang="en-US" sz="1600" dirty="0">
                <a:solidFill>
                  <a:schemeClr val="tx1"/>
                </a:solidFill>
              </a:rPr>
              <a:t>Click to edit Master text styles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Second level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Third level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654904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318504"/>
          </a:xfrm>
          <a:prstGeom prst="rect">
            <a:avLst/>
          </a:prstGeom>
          <a:solidFill>
            <a:srgbClr val="E6EBF0"/>
          </a:solidFill>
        </p:spPr>
        <p:txBody>
          <a:bodyPr lIns="274320" tIns="1051560" rIns="274320" bIns="7315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2578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CC83710-C64D-1BD2-447D-28FF58823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FF9252-B1FC-9936-53BB-BEE6DD5CEFBE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60D07C2-2A38-B953-E52E-4EBD6A8D19A2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FB953F4-81A3-8A2B-DF43-0A159C2AAB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FF00FF52-E6F1-3C2A-4808-5A12AA3953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23417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560A137-FB98-0536-3809-C26CC3FAD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45720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5AB1D34-51BB-4778-251A-21036E98CE5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318504"/>
          </a:xfrm>
          <a:prstGeom prst="rect">
            <a:avLst/>
          </a:prstGeom>
          <a:solidFill>
            <a:srgbClr val="E6EBF0"/>
          </a:solidFill>
        </p:spPr>
        <p:txBody>
          <a:bodyPr lIns="274320" tIns="1005840" rIns="274320" bIns="731520"/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96BAD60-5C45-1A72-0429-2EA7A0968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60EBBE-A2F2-20F7-8FB9-432D577E3F22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30BE998-F70B-DF4E-4F08-F7692DA494DE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8A006D7-B111-59A0-C107-A762902634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25D1E40-D3DE-D4F4-AD78-7AD3CD8F1D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07496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5B05C1E4-0ADA-E143-5454-47ACE69FE9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B3C4B1-5703-0FC3-7F3A-467B71334E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51E1165-2D5E-A8BA-AD01-59C2367A01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8534400" cy="22098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1068C6B-C94E-547A-7102-71442E874B5D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04800" y="3124200"/>
            <a:ext cx="8534400" cy="26670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5446485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Takeaw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 descr="xdgdfgdfg">
            <a:extLst>
              <a:ext uri="{FF2B5EF4-FFF2-40B4-BE49-F238E27FC236}">
                <a16:creationId xmlns:a16="http://schemas.microsoft.com/office/drawing/2014/main" id="{11BF4596-49BD-5DCB-711C-47030A443E0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304800" y="1058219"/>
            <a:ext cx="8534400" cy="19481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C2FC120C-B1CB-16E5-B00E-55E88FB1592E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304800" y="3524730"/>
            <a:ext cx="8534400" cy="2212106"/>
          </a:xfrm>
          <a:prstGeom prst="rect">
            <a:avLst/>
          </a:prstGeom>
          <a:solidFill>
            <a:schemeClr val="bg2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5B05C1E4-0ADA-E143-5454-47ACE69FE9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B3C4B1-5703-0FC3-7F3A-467B71334E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02271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70951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485323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5070EE4-780E-6945-BAAA-1A8C189EEF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85639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BDA98D29-CFFC-C296-B023-91A03EEC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12A03F-8D2E-8532-3203-031013FA5A10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FFCD6A5-9B36-D9E5-72F2-FBEA5B672AB9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EFC8874-25EC-5A5F-D57F-0691879F1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54102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D7C7B98-DF84-E7E1-CF67-1DA50AD9067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867400" y="914400"/>
            <a:ext cx="2971800" cy="51816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182880" rIns="274320" bIns="18288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EC87C22B-ECB6-24C9-CA51-802C0CC5A9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902CBC-1565-53AF-76EE-5EA87EAAED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087032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04801" y="1066800"/>
            <a:ext cx="8534400" cy="21913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2" spcCol="54864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9C95B286-9A86-1DCC-052D-7E695490B198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304801" y="3574374"/>
            <a:ext cx="8534400" cy="2277547"/>
          </a:xfrm>
          <a:prstGeom prst="rect">
            <a:avLst/>
          </a:prstGeom>
          <a:solidFill>
            <a:srgbClr val="093C61"/>
          </a:solidFill>
          <a:ln w="15875" cap="rnd" cmpd="sng">
            <a:solidFill>
              <a:srgbClr val="093C6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3" spcCol="548640">
            <a:sp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AF8B1A1-8352-B98E-3C78-48C46BD8F2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40D7F8C-7E87-E617-9858-400C5F8AC2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929780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304800" y="762000"/>
            <a:ext cx="421005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762000"/>
            <a:ext cx="38862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F6FD2C47-F578-2F9E-22DF-DA95B857A3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2ED327A-7496-0E17-F5C8-2E5C3BB961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091691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A2E64688-55C6-E357-9586-99D476DEA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240594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5647BB42-DB2F-5A0E-E38E-6058202FE98E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00516" y="1926394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ACFE8832-28AD-B47C-8C26-31B963CA9E5A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3200400" y="1240594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2945EFAC-694A-3BD3-547B-6671ECA14576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219916" y="1926394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559C7A71-BBBF-254C-4D14-5F4DC1F4ED33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6000284" y="1237099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B003D11D-EC33-ECB2-82CF-2D9A887EAC5E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6019800" y="1922899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0B85CC8-6F83-6404-ACAA-F1FA4529A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AE8A331-9F84-084C-7267-CFE65AA777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66720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h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F9EE3F64-5084-626C-72A7-533838A69759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536825941"/>
              </p:ext>
            </p:extLst>
          </p:nvPr>
        </p:nvGraphicFramePr>
        <p:xfrm>
          <a:off x="304800" y="762000"/>
          <a:ext cx="85344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440F2B08-EC92-A561-8BE4-EDCE8DB34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1FF5FC3-0BB0-C369-E541-DAB7BF2A7B43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FFFFFF"/>
              </a:solidFill>
            </a:endParaRP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DA8C3691-EDE4-B07C-F114-E502244790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7B83F30-EC1D-F71C-95D7-1B5BC9FD20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48156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ext Full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290044"/>
            <a:ext cx="8229600" cy="504401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53988" y="-178426"/>
            <a:ext cx="8229600" cy="1325563"/>
          </a:xfrm>
        </p:spPr>
        <p:txBody>
          <a:bodyPr>
            <a:normAutofit/>
          </a:bodyPr>
          <a:lstStyle>
            <a:lvl1pPr algn="ctr">
              <a:defRPr sz="3600" b="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C11F199-4999-F5EF-5217-26D2FC36500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05B9751-6177-4CC3-8671-E8F756871268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42210236"/>
      </p:ext>
    </p:extLst>
  </p:cSld>
  <p:clrMapOvr>
    <a:masterClrMapping/>
  </p:clrMapOvr>
  <p:transition spd="med"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CD2CAE2-9980-6753-E3D6-D05171ECD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82149-A661-49C6-ACB3-AE958321C168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A7EF8B-0065-3994-0A5A-A718C67CB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8E0DFF-87F4-5334-CE24-BFD1281C8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960B5-BC44-40E1-8C87-A69007E06FD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8241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9974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130431"/>
            <a:ext cx="8005618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2418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61D9533-CB1D-41E2-A7CA-83FDF6B751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41D418E-9C88-65C3-7644-3BFD9E325C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667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438406"/>
            <a:ext cx="8005618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F378818-BDFE-F884-8C6C-4CCC2735F4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41FCBFE-0DE4-6F22-6E66-AE772DD05E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586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45B7A48-1656-2C3F-0296-FBEF4281AB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866302B-9158-11F4-3B77-9F86EAAEC2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9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1"/>
            <a:ext cx="8534400" cy="5280822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1500" b="0">
                <a:solidFill>
                  <a:schemeClr val="tx1"/>
                </a:solidFill>
              </a:defRPr>
            </a:lvl1pPr>
            <a:lvl2pPr>
              <a:defRPr sz="135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 sz="1050">
                <a:solidFill>
                  <a:schemeClr val="tx1"/>
                </a:solidFill>
              </a:defRPr>
            </a:lvl4pPr>
            <a:lvl5pPr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66858FE-C979-8B8E-03D2-C3C16DE57A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C82599C-5AEF-12A9-5E15-1FCCC1DE3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559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04800" y="762000"/>
            <a:ext cx="8534400" cy="1698927"/>
          </a:xfrm>
          <a:prstGeom prst="rect">
            <a:avLst/>
          </a:prstGeom>
          <a:noFill/>
          <a:ln w="15875" cap="rnd" cmpd="sng">
            <a:noFill/>
            <a:miter lim="800000"/>
          </a:ln>
          <a:effectLst/>
        </p:spPr>
        <p:txBody>
          <a:bodyPr wrap="square" lIns="274320" tIns="274320" rIns="274320" bIns="274320" numCol="1" spcCol="0">
            <a:sp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>
              <a:defRPr sz="135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56E5B54-4089-96A7-2D9D-9DE3B556DE6C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304800" y="4283181"/>
            <a:ext cx="8534400" cy="143116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274320" tIns="274320" rIns="274320" bIns="274320" numCol="1" spcCol="0">
            <a:spAutoFit/>
          </a:bodyPr>
          <a:lstStyle>
            <a:lvl1pPr marL="0" indent="0">
              <a:buNone/>
              <a:defRPr sz="1200" b="0">
                <a:solidFill>
                  <a:schemeClr val="tx1"/>
                </a:solidFill>
              </a:defRPr>
            </a:lvl1pPr>
            <a:lvl2pPr>
              <a:defRPr sz="1050">
                <a:solidFill>
                  <a:schemeClr val="tx1"/>
                </a:solidFill>
              </a:defRPr>
            </a:lvl2pPr>
            <a:lvl3pPr>
              <a:defRPr sz="9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6C41BB5-1EEC-FCDB-01DA-7245FD308E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DE784D3-CB7A-BC89-24C2-BFB1A76006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211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7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6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6.xml"/><Relationship Id="rId16" Type="http://schemas.openxmlformats.org/officeDocument/2006/relationships/theme" Target="../theme/theme4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8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slideLayout" Target="../slideLayouts/slideLayout32.xml"/><Relationship Id="rId18" Type="http://schemas.openxmlformats.org/officeDocument/2006/relationships/theme" Target="../theme/theme5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31.xml"/><Relationship Id="rId17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1.xml"/><Relationship Id="rId16" Type="http://schemas.openxmlformats.org/officeDocument/2006/relationships/slideLayout" Target="../slideLayouts/slideLayout35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4.xml"/><Relationship Id="rId15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29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Relationship Id="rId14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2DAA261-45D7-5D4B-4C8B-A1F3D44001B5}"/>
              </a:ext>
            </a:extLst>
          </p:cNvPr>
          <p:cNvSpPr/>
          <p:nvPr userDrawn="1"/>
        </p:nvSpPr>
        <p:spPr>
          <a:xfrm>
            <a:off x="8534402" y="6324604"/>
            <a:ext cx="533399" cy="533396"/>
          </a:xfrm>
          <a:prstGeom prst="rect">
            <a:avLst/>
          </a:prstGeom>
          <a:solidFill>
            <a:srgbClr val="E6EB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71CEC4A-23E3-AE53-D73D-4D8A769456FD}"/>
              </a:ext>
            </a:extLst>
          </p:cNvPr>
          <p:cNvSpPr/>
          <p:nvPr userDrawn="1"/>
        </p:nvSpPr>
        <p:spPr>
          <a:xfrm>
            <a:off x="9019630" y="6324600"/>
            <a:ext cx="124369" cy="533396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37FADFA-538E-973E-2FA5-E184AACC4B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8FA06F8-A771-B4EC-29B8-3F7E921BFD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6D4DA85-22DA-9FBC-B612-F15E029382C8}"/>
              </a:ext>
            </a:extLst>
          </p:cNvPr>
          <p:cNvSpPr txBox="1"/>
          <p:nvPr userDrawn="1"/>
        </p:nvSpPr>
        <p:spPr>
          <a:xfrm>
            <a:off x="15850" y="6400800"/>
            <a:ext cx="28409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1"/>
                </a:solidFill>
              </a:rPr>
              <a:t>Item 5</a:t>
            </a:r>
          </a:p>
          <a:p>
            <a:pPr algn="l"/>
            <a:r>
              <a:rPr lang="en-US" sz="1000" b="0" baseline="0" dirty="0">
                <a:solidFill>
                  <a:schemeClr val="tx1"/>
                </a:solidFill>
              </a:rPr>
              <a:t>ERCOT Public/Confidential</a:t>
            </a:r>
            <a:endParaRPr lang="en-US" sz="10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538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657600" y="0"/>
            <a:ext cx="5486400" cy="6858000"/>
          </a:xfrm>
          <a:prstGeom prst="rect">
            <a:avLst/>
          </a:prstGeom>
          <a:solidFill>
            <a:srgbClr val="E6EBF0"/>
          </a:solidFill>
          <a:ln>
            <a:noFill/>
          </a:ln>
          <a:effectLst>
            <a:outerShdw blurRad="50800" dist="50800" dir="11400000" algn="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014" y="2876281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7507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164D7AF-E2F5-1599-41AA-3C3E7364C4D0}"/>
              </a:ext>
            </a:extLst>
          </p:cNvPr>
          <p:cNvSpPr/>
          <p:nvPr userDrawn="1"/>
        </p:nvSpPr>
        <p:spPr>
          <a:xfrm>
            <a:off x="8534403" y="6324604"/>
            <a:ext cx="533399" cy="5333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bg2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C265F66-6D17-D963-C0E8-D5570992A0F6}"/>
              </a:ext>
            </a:extLst>
          </p:cNvPr>
          <p:cNvSpPr/>
          <p:nvPr userDrawn="1"/>
        </p:nvSpPr>
        <p:spPr>
          <a:xfrm>
            <a:off x="9019631" y="6324600"/>
            <a:ext cx="124369" cy="533396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3246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324606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096000"/>
            <a:ext cx="1181868" cy="457200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15D4E-E4EE-28DF-8C01-159908B931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D58BBB7-4F61-67AB-A4FB-BF4DCCE49743}"/>
              </a:ext>
            </a:extLst>
          </p:cNvPr>
          <p:cNvSpPr txBox="1"/>
          <p:nvPr userDrawn="1"/>
        </p:nvSpPr>
        <p:spPr>
          <a:xfrm>
            <a:off x="54676" y="6324601"/>
            <a:ext cx="284092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750" b="1" baseline="0">
                <a:solidFill>
                  <a:schemeClr val="tx1"/>
                </a:solidFill>
              </a:rPr>
              <a:t>Item 3.2.2</a:t>
            </a:r>
          </a:p>
          <a:p>
            <a:pPr algn="l"/>
            <a:r>
              <a:rPr lang="en-US" sz="750" b="0" baseline="0">
                <a:solidFill>
                  <a:schemeClr val="tx1"/>
                </a:solidFill>
              </a:rPr>
              <a:t>ERCOT Confidential</a:t>
            </a:r>
            <a:endParaRPr lang="en-US" sz="75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7163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84" r:id="rId13"/>
    <p:sldLayoutId id="2147483685" r:id="rId14"/>
    <p:sldLayoutId id="2147483686" r:id="rId15"/>
  </p:sldLayoutIdLst>
  <p:hf hdr="0" ftr="0" dt="0"/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164D7AF-E2F5-1599-41AA-3C3E7364C4D0}"/>
              </a:ext>
            </a:extLst>
          </p:cNvPr>
          <p:cNvSpPr/>
          <p:nvPr userDrawn="1"/>
        </p:nvSpPr>
        <p:spPr>
          <a:xfrm>
            <a:off x="8534402" y="6324604"/>
            <a:ext cx="533399" cy="5333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chemeClr val="bg2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C265F66-6D17-D963-C0E8-D5570992A0F6}"/>
              </a:ext>
            </a:extLst>
          </p:cNvPr>
          <p:cNvSpPr/>
          <p:nvPr userDrawn="1"/>
        </p:nvSpPr>
        <p:spPr>
          <a:xfrm>
            <a:off x="9019630" y="6324600"/>
            <a:ext cx="124369" cy="533396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3246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324604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096000"/>
            <a:ext cx="1181868" cy="457200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15D4E-E4EE-28DF-8C01-159908B931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5624565-CE47-9C02-0D5A-E283D14ACFBE}"/>
              </a:ext>
            </a:extLst>
          </p:cNvPr>
          <p:cNvSpPr txBox="1"/>
          <p:nvPr userDrawn="1"/>
        </p:nvSpPr>
        <p:spPr>
          <a:xfrm>
            <a:off x="54676" y="6324601"/>
            <a:ext cx="284092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750" b="1" baseline="0" dirty="0">
                <a:solidFill>
                  <a:schemeClr val="tx1"/>
                </a:solidFill>
              </a:rPr>
              <a:t>Item 3.2.2</a:t>
            </a:r>
          </a:p>
          <a:p>
            <a:pPr algn="l"/>
            <a:r>
              <a:rPr lang="en-US" sz="750" b="0" baseline="0">
                <a:solidFill>
                  <a:schemeClr val="tx1"/>
                </a:solidFill>
              </a:rPr>
              <a:t>ERCOT Public</a:t>
            </a:r>
            <a:endParaRPr lang="en-US" sz="75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8622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  <p:sldLayoutId id="2147483766" r:id="rId12"/>
    <p:sldLayoutId id="2147483767" r:id="rId13"/>
    <p:sldLayoutId id="2147483768" r:id="rId14"/>
    <p:sldLayoutId id="2147483769" r:id="rId15"/>
    <p:sldLayoutId id="2147483771" r:id="rId16"/>
    <p:sldLayoutId id="2147483772" r:id="rId17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ClientServices@ercot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1B380C9-83F4-13B7-773B-9880F0F13E5F}"/>
              </a:ext>
            </a:extLst>
          </p:cNvPr>
          <p:cNvSpPr txBox="1"/>
          <p:nvPr/>
        </p:nvSpPr>
        <p:spPr>
          <a:xfrm>
            <a:off x="4000500" y="2286379"/>
            <a:ext cx="5048065" cy="2323713"/>
          </a:xfrm>
          <a:prstGeom prst="rect">
            <a:avLst/>
          </a:prstGeom>
          <a:noFill/>
        </p:spPr>
        <p:txBody>
          <a:bodyPr wrap="square" lIns="68580" tIns="34290" rIns="68580" bIns="34290" rtlCol="0" anchor="t">
            <a:spAutoFit/>
          </a:bodyPr>
          <a:lstStyle/>
          <a:p>
            <a:r>
              <a:rPr lang="en-US" b="1" dirty="0"/>
              <a:t>Identity and Access Management (IAM): DigiCert ONE</a:t>
            </a:r>
          </a:p>
          <a:p>
            <a:endParaRPr lang="en-US" sz="1350" dirty="0"/>
          </a:p>
          <a:p>
            <a:r>
              <a:rPr lang="en-US" sz="1350" i="1" dirty="0">
                <a:cs typeface="Arial"/>
              </a:rPr>
              <a:t>Nicholas Jessett</a:t>
            </a:r>
          </a:p>
          <a:p>
            <a:r>
              <a:rPr lang="en-US" sz="1350" dirty="0">
                <a:cs typeface="Arial"/>
              </a:rPr>
              <a:t>Head of Identity</a:t>
            </a:r>
          </a:p>
          <a:p>
            <a:endParaRPr lang="en-US" sz="1350" dirty="0">
              <a:cs typeface="Arial"/>
            </a:endParaRPr>
          </a:p>
          <a:p>
            <a:r>
              <a:rPr lang="en-US" sz="1600" b="1" dirty="0">
                <a:cs typeface="Arial"/>
              </a:rPr>
              <a:t>Technology Working Group</a:t>
            </a:r>
          </a:p>
          <a:p>
            <a:r>
              <a:rPr lang="en-US" sz="1350" dirty="0">
                <a:cs typeface="Arial"/>
              </a:rPr>
              <a:t>28 of August 2025</a:t>
            </a:r>
          </a:p>
          <a:p>
            <a:endParaRPr lang="en-US" sz="1350" dirty="0">
              <a:cs typeface="Arial"/>
            </a:endParaRPr>
          </a:p>
          <a:p>
            <a:endParaRPr lang="en-US" sz="135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50676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C59FF1-D8C1-F484-34E3-454C8B4475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585D6-F3B2-7E35-B45D-A94B625D6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Digital Certificate Migration – Market Notice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1F031B-03BC-E6A6-0FCE-F96A090A8195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42900" y="669542"/>
            <a:ext cx="8534400" cy="5847755"/>
          </a:xfrm>
        </p:spPr>
        <p:txBody>
          <a:bodyPr/>
          <a:lstStyle/>
          <a:p>
            <a:r>
              <a:rPr lang="en-US" b="1" dirty="0"/>
              <a:t>LONG DESCRIPTION:</a:t>
            </a:r>
            <a:r>
              <a:rPr lang="en-US" dirty="0"/>
              <a:t> On October 1st, 2025, ERCOT will start generating Digital Certificates based on a new Root CA.  </a:t>
            </a:r>
          </a:p>
          <a:p>
            <a:r>
              <a:rPr lang="en-US" dirty="0"/>
              <a:t>Any valid Digital Certificates (based on the present Root CA) will still be accepted by ERCOT MIS and API.  As certificates expire, renewed or reissued, the new Root CA.</a:t>
            </a:r>
          </a:p>
          <a:p>
            <a:r>
              <a:rPr lang="en-US" dirty="0"/>
              <a:t>ERCOT does not anticipate any interruptions or changes to the current process as we migrate to the new Root CA.</a:t>
            </a:r>
          </a:p>
          <a:p>
            <a:r>
              <a:rPr lang="en-US" dirty="0"/>
              <a:t>In the case of machine-to-machine communication, there should not be any differences from our current setup.</a:t>
            </a:r>
          </a:p>
          <a:p>
            <a:r>
              <a:rPr lang="en-US" b="1" cap="all" dirty="0"/>
              <a:t>Additional Information</a:t>
            </a:r>
            <a:r>
              <a:rPr lang="en-US" b="1" dirty="0"/>
              <a:t>: </a:t>
            </a:r>
            <a:r>
              <a:rPr lang="en-US" dirty="0"/>
              <a:t>Root CA installation and location information to be provided in a follow-up market notice.</a:t>
            </a:r>
          </a:p>
          <a:p>
            <a:r>
              <a:rPr lang="en-US" b="1" dirty="0"/>
              <a:t>CONTACT:</a:t>
            </a:r>
            <a:r>
              <a:rPr lang="en-US" dirty="0"/>
              <a:t> If you have any questions, please contact your ERCOT Account Manager. You may also call the general ERCOT Client Services phone number at (512) 248-3900 or contact ERCOT Client Services via email at </a:t>
            </a:r>
            <a:r>
              <a:rPr lang="en-US" u="sng" dirty="0">
                <a:hlinkClick r:id="rId3"/>
              </a:rPr>
              <a:t>ClientServices@ercot.com</a:t>
            </a:r>
            <a:r>
              <a:rPr lang="en-US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50CD3B-4DFA-9A63-1188-CD25DE2F43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93BD3E-1E9A-4970-A6F7-E7AC52762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7C858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7C858C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2385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12196C-E4D6-6C8B-C4B4-A7AD902131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6082DC-A784-8BDF-61C5-5C34C0F0E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Digital Certificate Migration – Why are we Changing?</a:t>
            </a:r>
            <a:br>
              <a:rPr lang="en-US" dirty="0"/>
            </a:b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F39CA5-2B18-BED5-9F93-F513D84FA9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93BD3E-1E9A-4970-A6F7-E7AC52762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7C858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7C858C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32F58F1-DAA9-874B-53FF-424C97EB14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463148">
            <a:off x="830092" y="1682676"/>
            <a:ext cx="7315200" cy="2642046"/>
          </a:xfrm>
          <a:custGeom>
            <a:avLst/>
            <a:gdLst>
              <a:gd name="connsiteX0" fmla="*/ 0 w 7315200"/>
              <a:gd name="connsiteY0" fmla="*/ 0 h 2642046"/>
              <a:gd name="connsiteX1" fmla="*/ 343252 w 7315200"/>
              <a:gd name="connsiteY1" fmla="*/ 0 h 2642046"/>
              <a:gd name="connsiteX2" fmla="*/ 979111 w 7315200"/>
              <a:gd name="connsiteY2" fmla="*/ 0 h 2642046"/>
              <a:gd name="connsiteX3" fmla="*/ 1614971 w 7315200"/>
              <a:gd name="connsiteY3" fmla="*/ 0 h 2642046"/>
              <a:gd name="connsiteX4" fmla="*/ 2104527 w 7315200"/>
              <a:gd name="connsiteY4" fmla="*/ 0 h 2642046"/>
              <a:gd name="connsiteX5" fmla="*/ 2520930 w 7315200"/>
              <a:gd name="connsiteY5" fmla="*/ 0 h 2642046"/>
              <a:gd name="connsiteX6" fmla="*/ 2937334 w 7315200"/>
              <a:gd name="connsiteY6" fmla="*/ 0 h 2642046"/>
              <a:gd name="connsiteX7" fmla="*/ 3426890 w 7315200"/>
              <a:gd name="connsiteY7" fmla="*/ 0 h 2642046"/>
              <a:gd name="connsiteX8" fmla="*/ 4135902 w 7315200"/>
              <a:gd name="connsiteY8" fmla="*/ 0 h 2642046"/>
              <a:gd name="connsiteX9" fmla="*/ 4698609 w 7315200"/>
              <a:gd name="connsiteY9" fmla="*/ 0 h 2642046"/>
              <a:gd name="connsiteX10" fmla="*/ 5041861 w 7315200"/>
              <a:gd name="connsiteY10" fmla="*/ 0 h 2642046"/>
              <a:gd name="connsiteX11" fmla="*/ 5750873 w 7315200"/>
              <a:gd name="connsiteY11" fmla="*/ 0 h 2642046"/>
              <a:gd name="connsiteX12" fmla="*/ 6094124 w 7315200"/>
              <a:gd name="connsiteY12" fmla="*/ 0 h 2642046"/>
              <a:gd name="connsiteX13" fmla="*/ 6729984 w 7315200"/>
              <a:gd name="connsiteY13" fmla="*/ 0 h 2642046"/>
              <a:gd name="connsiteX14" fmla="*/ 7315200 w 7315200"/>
              <a:gd name="connsiteY14" fmla="*/ 0 h 2642046"/>
              <a:gd name="connsiteX15" fmla="*/ 7315200 w 7315200"/>
              <a:gd name="connsiteY15" fmla="*/ 581250 h 2642046"/>
              <a:gd name="connsiteX16" fmla="*/ 7315200 w 7315200"/>
              <a:gd name="connsiteY16" fmla="*/ 1162500 h 2642046"/>
              <a:gd name="connsiteX17" fmla="*/ 7315200 w 7315200"/>
              <a:gd name="connsiteY17" fmla="*/ 1664489 h 2642046"/>
              <a:gd name="connsiteX18" fmla="*/ 7315200 w 7315200"/>
              <a:gd name="connsiteY18" fmla="*/ 2642046 h 2642046"/>
              <a:gd name="connsiteX19" fmla="*/ 6606188 w 7315200"/>
              <a:gd name="connsiteY19" fmla="*/ 2642046 h 2642046"/>
              <a:gd name="connsiteX20" fmla="*/ 6189785 w 7315200"/>
              <a:gd name="connsiteY20" fmla="*/ 2642046 h 2642046"/>
              <a:gd name="connsiteX21" fmla="*/ 5480773 w 7315200"/>
              <a:gd name="connsiteY21" fmla="*/ 2642046 h 2642046"/>
              <a:gd name="connsiteX22" fmla="*/ 4991217 w 7315200"/>
              <a:gd name="connsiteY22" fmla="*/ 2642046 h 2642046"/>
              <a:gd name="connsiteX23" fmla="*/ 4282206 w 7315200"/>
              <a:gd name="connsiteY23" fmla="*/ 2642046 h 2642046"/>
              <a:gd name="connsiteX24" fmla="*/ 3792650 w 7315200"/>
              <a:gd name="connsiteY24" fmla="*/ 2642046 h 2642046"/>
              <a:gd name="connsiteX25" fmla="*/ 3376246 w 7315200"/>
              <a:gd name="connsiteY25" fmla="*/ 2642046 h 2642046"/>
              <a:gd name="connsiteX26" fmla="*/ 2667234 w 7315200"/>
              <a:gd name="connsiteY26" fmla="*/ 2642046 h 2642046"/>
              <a:gd name="connsiteX27" fmla="*/ 2323983 w 7315200"/>
              <a:gd name="connsiteY27" fmla="*/ 2642046 h 2642046"/>
              <a:gd name="connsiteX28" fmla="*/ 1688123 w 7315200"/>
              <a:gd name="connsiteY28" fmla="*/ 2642046 h 2642046"/>
              <a:gd name="connsiteX29" fmla="*/ 1271719 w 7315200"/>
              <a:gd name="connsiteY29" fmla="*/ 2642046 h 2642046"/>
              <a:gd name="connsiteX30" fmla="*/ 782164 w 7315200"/>
              <a:gd name="connsiteY30" fmla="*/ 2642046 h 2642046"/>
              <a:gd name="connsiteX31" fmla="*/ 0 w 7315200"/>
              <a:gd name="connsiteY31" fmla="*/ 2642046 h 2642046"/>
              <a:gd name="connsiteX32" fmla="*/ 0 w 7315200"/>
              <a:gd name="connsiteY32" fmla="*/ 2087216 h 2642046"/>
              <a:gd name="connsiteX33" fmla="*/ 0 w 7315200"/>
              <a:gd name="connsiteY33" fmla="*/ 1585228 h 2642046"/>
              <a:gd name="connsiteX34" fmla="*/ 0 w 7315200"/>
              <a:gd name="connsiteY34" fmla="*/ 1136080 h 2642046"/>
              <a:gd name="connsiteX35" fmla="*/ 0 w 7315200"/>
              <a:gd name="connsiteY35" fmla="*/ 686932 h 2642046"/>
              <a:gd name="connsiteX36" fmla="*/ 0 w 7315200"/>
              <a:gd name="connsiteY36" fmla="*/ 0 h 26420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7315200" h="2642046" fill="none" extrusionOk="0">
                <a:moveTo>
                  <a:pt x="0" y="0"/>
                </a:moveTo>
                <a:cubicBezTo>
                  <a:pt x="134507" y="-25129"/>
                  <a:pt x="187737" y="14688"/>
                  <a:pt x="343252" y="0"/>
                </a:cubicBezTo>
                <a:cubicBezTo>
                  <a:pt x="498767" y="-14688"/>
                  <a:pt x="794849" y="61628"/>
                  <a:pt x="979111" y="0"/>
                </a:cubicBezTo>
                <a:cubicBezTo>
                  <a:pt x="1163373" y="-61628"/>
                  <a:pt x="1483582" y="51561"/>
                  <a:pt x="1614971" y="0"/>
                </a:cubicBezTo>
                <a:cubicBezTo>
                  <a:pt x="1746360" y="-51561"/>
                  <a:pt x="1931151" y="10204"/>
                  <a:pt x="2104527" y="0"/>
                </a:cubicBezTo>
                <a:cubicBezTo>
                  <a:pt x="2277903" y="-10204"/>
                  <a:pt x="2389909" y="27763"/>
                  <a:pt x="2520930" y="0"/>
                </a:cubicBezTo>
                <a:cubicBezTo>
                  <a:pt x="2651951" y="-27763"/>
                  <a:pt x="2794955" y="6788"/>
                  <a:pt x="2937334" y="0"/>
                </a:cubicBezTo>
                <a:cubicBezTo>
                  <a:pt x="3079713" y="-6788"/>
                  <a:pt x="3234979" y="27096"/>
                  <a:pt x="3426890" y="0"/>
                </a:cubicBezTo>
                <a:cubicBezTo>
                  <a:pt x="3618801" y="-27096"/>
                  <a:pt x="3987091" y="26768"/>
                  <a:pt x="4135902" y="0"/>
                </a:cubicBezTo>
                <a:cubicBezTo>
                  <a:pt x="4284713" y="-26768"/>
                  <a:pt x="4548857" y="13428"/>
                  <a:pt x="4698609" y="0"/>
                </a:cubicBezTo>
                <a:cubicBezTo>
                  <a:pt x="4848361" y="-13428"/>
                  <a:pt x="4883049" y="40802"/>
                  <a:pt x="5041861" y="0"/>
                </a:cubicBezTo>
                <a:cubicBezTo>
                  <a:pt x="5200673" y="-40802"/>
                  <a:pt x="5423792" y="63388"/>
                  <a:pt x="5750873" y="0"/>
                </a:cubicBezTo>
                <a:cubicBezTo>
                  <a:pt x="6077954" y="-63388"/>
                  <a:pt x="5933222" y="15875"/>
                  <a:pt x="6094124" y="0"/>
                </a:cubicBezTo>
                <a:cubicBezTo>
                  <a:pt x="6255026" y="-15875"/>
                  <a:pt x="6583240" y="5140"/>
                  <a:pt x="6729984" y="0"/>
                </a:cubicBezTo>
                <a:cubicBezTo>
                  <a:pt x="6876728" y="-5140"/>
                  <a:pt x="7135709" y="35480"/>
                  <a:pt x="7315200" y="0"/>
                </a:cubicBezTo>
                <a:cubicBezTo>
                  <a:pt x="7347087" y="145206"/>
                  <a:pt x="7263329" y="386182"/>
                  <a:pt x="7315200" y="581250"/>
                </a:cubicBezTo>
                <a:cubicBezTo>
                  <a:pt x="7367071" y="776318"/>
                  <a:pt x="7312959" y="921110"/>
                  <a:pt x="7315200" y="1162500"/>
                </a:cubicBezTo>
                <a:cubicBezTo>
                  <a:pt x="7317441" y="1403890"/>
                  <a:pt x="7265009" y="1429605"/>
                  <a:pt x="7315200" y="1664489"/>
                </a:cubicBezTo>
                <a:cubicBezTo>
                  <a:pt x="7365391" y="1899373"/>
                  <a:pt x="7294288" y="2391529"/>
                  <a:pt x="7315200" y="2642046"/>
                </a:cubicBezTo>
                <a:cubicBezTo>
                  <a:pt x="7122204" y="2687511"/>
                  <a:pt x="6862037" y="2591228"/>
                  <a:pt x="6606188" y="2642046"/>
                </a:cubicBezTo>
                <a:cubicBezTo>
                  <a:pt x="6350339" y="2692864"/>
                  <a:pt x="6295083" y="2619644"/>
                  <a:pt x="6189785" y="2642046"/>
                </a:cubicBezTo>
                <a:cubicBezTo>
                  <a:pt x="6084487" y="2664448"/>
                  <a:pt x="5834131" y="2614733"/>
                  <a:pt x="5480773" y="2642046"/>
                </a:cubicBezTo>
                <a:cubicBezTo>
                  <a:pt x="5127415" y="2669359"/>
                  <a:pt x="5171146" y="2604038"/>
                  <a:pt x="4991217" y="2642046"/>
                </a:cubicBezTo>
                <a:cubicBezTo>
                  <a:pt x="4811288" y="2680054"/>
                  <a:pt x="4577579" y="2622571"/>
                  <a:pt x="4282206" y="2642046"/>
                </a:cubicBezTo>
                <a:cubicBezTo>
                  <a:pt x="3986833" y="2661521"/>
                  <a:pt x="3985705" y="2597642"/>
                  <a:pt x="3792650" y="2642046"/>
                </a:cubicBezTo>
                <a:cubicBezTo>
                  <a:pt x="3599595" y="2686450"/>
                  <a:pt x="3516280" y="2623434"/>
                  <a:pt x="3376246" y="2642046"/>
                </a:cubicBezTo>
                <a:cubicBezTo>
                  <a:pt x="3236212" y="2660658"/>
                  <a:pt x="3001759" y="2570328"/>
                  <a:pt x="2667234" y="2642046"/>
                </a:cubicBezTo>
                <a:cubicBezTo>
                  <a:pt x="2332709" y="2713764"/>
                  <a:pt x="2436033" y="2638938"/>
                  <a:pt x="2323983" y="2642046"/>
                </a:cubicBezTo>
                <a:cubicBezTo>
                  <a:pt x="2211933" y="2645154"/>
                  <a:pt x="1827890" y="2575062"/>
                  <a:pt x="1688123" y="2642046"/>
                </a:cubicBezTo>
                <a:cubicBezTo>
                  <a:pt x="1548356" y="2709030"/>
                  <a:pt x="1411246" y="2614443"/>
                  <a:pt x="1271719" y="2642046"/>
                </a:cubicBezTo>
                <a:cubicBezTo>
                  <a:pt x="1132192" y="2669649"/>
                  <a:pt x="970583" y="2599913"/>
                  <a:pt x="782164" y="2642046"/>
                </a:cubicBezTo>
                <a:cubicBezTo>
                  <a:pt x="593745" y="2684179"/>
                  <a:pt x="295933" y="2586127"/>
                  <a:pt x="0" y="2642046"/>
                </a:cubicBezTo>
                <a:cubicBezTo>
                  <a:pt x="-4537" y="2427711"/>
                  <a:pt x="17119" y="2311222"/>
                  <a:pt x="0" y="2087216"/>
                </a:cubicBezTo>
                <a:cubicBezTo>
                  <a:pt x="-17119" y="1863210"/>
                  <a:pt x="44841" y="1800546"/>
                  <a:pt x="0" y="1585228"/>
                </a:cubicBezTo>
                <a:cubicBezTo>
                  <a:pt x="-44841" y="1369910"/>
                  <a:pt x="29426" y="1352279"/>
                  <a:pt x="0" y="1136080"/>
                </a:cubicBezTo>
                <a:cubicBezTo>
                  <a:pt x="-29426" y="919881"/>
                  <a:pt x="35220" y="839149"/>
                  <a:pt x="0" y="686932"/>
                </a:cubicBezTo>
                <a:cubicBezTo>
                  <a:pt x="-35220" y="534715"/>
                  <a:pt x="68794" y="307934"/>
                  <a:pt x="0" y="0"/>
                </a:cubicBezTo>
                <a:close/>
              </a:path>
              <a:path w="7315200" h="2642046" stroke="0" extrusionOk="0">
                <a:moveTo>
                  <a:pt x="0" y="0"/>
                </a:moveTo>
                <a:cubicBezTo>
                  <a:pt x="85618" y="-28771"/>
                  <a:pt x="173080" y="38344"/>
                  <a:pt x="343252" y="0"/>
                </a:cubicBezTo>
                <a:cubicBezTo>
                  <a:pt x="513424" y="-38344"/>
                  <a:pt x="537930" y="23780"/>
                  <a:pt x="686503" y="0"/>
                </a:cubicBezTo>
                <a:cubicBezTo>
                  <a:pt x="835076" y="-23780"/>
                  <a:pt x="1000398" y="22314"/>
                  <a:pt x="1102907" y="0"/>
                </a:cubicBezTo>
                <a:cubicBezTo>
                  <a:pt x="1205416" y="-22314"/>
                  <a:pt x="1462580" y="5117"/>
                  <a:pt x="1738767" y="0"/>
                </a:cubicBezTo>
                <a:cubicBezTo>
                  <a:pt x="2014954" y="-5117"/>
                  <a:pt x="2181818" y="42625"/>
                  <a:pt x="2374626" y="0"/>
                </a:cubicBezTo>
                <a:cubicBezTo>
                  <a:pt x="2567434" y="-42625"/>
                  <a:pt x="2666891" y="32011"/>
                  <a:pt x="2791030" y="0"/>
                </a:cubicBezTo>
                <a:cubicBezTo>
                  <a:pt x="2915169" y="-32011"/>
                  <a:pt x="3218031" y="58019"/>
                  <a:pt x="3353738" y="0"/>
                </a:cubicBezTo>
                <a:cubicBezTo>
                  <a:pt x="3489445" y="-58019"/>
                  <a:pt x="3678770" y="6800"/>
                  <a:pt x="3989598" y="0"/>
                </a:cubicBezTo>
                <a:cubicBezTo>
                  <a:pt x="4300426" y="-6800"/>
                  <a:pt x="4293315" y="11225"/>
                  <a:pt x="4552305" y="0"/>
                </a:cubicBezTo>
                <a:cubicBezTo>
                  <a:pt x="4811295" y="-11225"/>
                  <a:pt x="4837460" y="26915"/>
                  <a:pt x="5115013" y="0"/>
                </a:cubicBezTo>
                <a:cubicBezTo>
                  <a:pt x="5392566" y="-26915"/>
                  <a:pt x="5458399" y="66947"/>
                  <a:pt x="5750873" y="0"/>
                </a:cubicBezTo>
                <a:cubicBezTo>
                  <a:pt x="6043347" y="-66947"/>
                  <a:pt x="6164872" y="20799"/>
                  <a:pt x="6459884" y="0"/>
                </a:cubicBezTo>
                <a:cubicBezTo>
                  <a:pt x="6754896" y="-20799"/>
                  <a:pt x="6728480" y="33882"/>
                  <a:pt x="6803136" y="0"/>
                </a:cubicBezTo>
                <a:cubicBezTo>
                  <a:pt x="6877792" y="-33882"/>
                  <a:pt x="7071231" y="26542"/>
                  <a:pt x="7315200" y="0"/>
                </a:cubicBezTo>
                <a:cubicBezTo>
                  <a:pt x="7335983" y="185074"/>
                  <a:pt x="7277335" y="312056"/>
                  <a:pt x="7315200" y="475568"/>
                </a:cubicBezTo>
                <a:cubicBezTo>
                  <a:pt x="7353065" y="639080"/>
                  <a:pt x="7310808" y="850278"/>
                  <a:pt x="7315200" y="1003977"/>
                </a:cubicBezTo>
                <a:cubicBezTo>
                  <a:pt x="7319592" y="1157676"/>
                  <a:pt x="7282544" y="1435196"/>
                  <a:pt x="7315200" y="1585228"/>
                </a:cubicBezTo>
                <a:cubicBezTo>
                  <a:pt x="7347856" y="1735260"/>
                  <a:pt x="7311581" y="1920503"/>
                  <a:pt x="7315200" y="2087216"/>
                </a:cubicBezTo>
                <a:cubicBezTo>
                  <a:pt x="7318819" y="2253929"/>
                  <a:pt x="7278707" y="2424872"/>
                  <a:pt x="7315200" y="2642046"/>
                </a:cubicBezTo>
                <a:cubicBezTo>
                  <a:pt x="7205736" y="2688011"/>
                  <a:pt x="7074031" y="2611551"/>
                  <a:pt x="6898796" y="2642046"/>
                </a:cubicBezTo>
                <a:cubicBezTo>
                  <a:pt x="6723561" y="2672541"/>
                  <a:pt x="6341031" y="2639816"/>
                  <a:pt x="6189785" y="2642046"/>
                </a:cubicBezTo>
                <a:cubicBezTo>
                  <a:pt x="6038539" y="2644276"/>
                  <a:pt x="5899995" y="2591898"/>
                  <a:pt x="5700229" y="2642046"/>
                </a:cubicBezTo>
                <a:cubicBezTo>
                  <a:pt x="5500463" y="2692194"/>
                  <a:pt x="5449806" y="2638365"/>
                  <a:pt x="5356977" y="2642046"/>
                </a:cubicBezTo>
                <a:cubicBezTo>
                  <a:pt x="5264148" y="2645727"/>
                  <a:pt x="5048480" y="2635612"/>
                  <a:pt x="4867422" y="2642046"/>
                </a:cubicBezTo>
                <a:cubicBezTo>
                  <a:pt x="4686365" y="2648480"/>
                  <a:pt x="4609504" y="2639406"/>
                  <a:pt x="4451018" y="2642046"/>
                </a:cubicBezTo>
                <a:cubicBezTo>
                  <a:pt x="4292532" y="2644686"/>
                  <a:pt x="4166298" y="2612243"/>
                  <a:pt x="4034614" y="2642046"/>
                </a:cubicBezTo>
                <a:cubicBezTo>
                  <a:pt x="3902930" y="2671849"/>
                  <a:pt x="3647882" y="2623580"/>
                  <a:pt x="3545058" y="2642046"/>
                </a:cubicBezTo>
                <a:cubicBezTo>
                  <a:pt x="3442234" y="2660512"/>
                  <a:pt x="3076299" y="2602561"/>
                  <a:pt x="2836047" y="2642046"/>
                </a:cubicBezTo>
                <a:cubicBezTo>
                  <a:pt x="2595795" y="2681531"/>
                  <a:pt x="2353099" y="2630484"/>
                  <a:pt x="2127035" y="2642046"/>
                </a:cubicBezTo>
                <a:cubicBezTo>
                  <a:pt x="1900971" y="2653608"/>
                  <a:pt x="1896097" y="2607153"/>
                  <a:pt x="1710631" y="2642046"/>
                </a:cubicBezTo>
                <a:cubicBezTo>
                  <a:pt x="1525165" y="2676939"/>
                  <a:pt x="1305295" y="2587139"/>
                  <a:pt x="1074772" y="2642046"/>
                </a:cubicBezTo>
                <a:cubicBezTo>
                  <a:pt x="844249" y="2696953"/>
                  <a:pt x="849095" y="2613960"/>
                  <a:pt x="731520" y="2642046"/>
                </a:cubicBezTo>
                <a:cubicBezTo>
                  <a:pt x="613945" y="2670132"/>
                  <a:pt x="186278" y="2579151"/>
                  <a:pt x="0" y="2642046"/>
                </a:cubicBezTo>
                <a:cubicBezTo>
                  <a:pt x="-34742" y="2428361"/>
                  <a:pt x="19566" y="2341527"/>
                  <a:pt x="0" y="2192898"/>
                </a:cubicBezTo>
                <a:cubicBezTo>
                  <a:pt x="-19566" y="2044269"/>
                  <a:pt x="46478" y="1843929"/>
                  <a:pt x="0" y="1638069"/>
                </a:cubicBezTo>
                <a:cubicBezTo>
                  <a:pt x="-46478" y="1432209"/>
                  <a:pt x="52787" y="1208075"/>
                  <a:pt x="0" y="1056818"/>
                </a:cubicBezTo>
                <a:cubicBezTo>
                  <a:pt x="-52787" y="905561"/>
                  <a:pt x="20770" y="741568"/>
                  <a:pt x="0" y="581250"/>
                </a:cubicBezTo>
                <a:cubicBezTo>
                  <a:pt x="-20770" y="420932"/>
                  <a:pt x="29555" y="203720"/>
                  <a:pt x="0" y="0"/>
                </a:cubicBezTo>
                <a:close/>
              </a:path>
            </a:pathLst>
          </a:custGeom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272759698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1E3A937-DA4C-4421-3CA4-7690877FC398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533400" y="5029200"/>
            <a:ext cx="8305800" cy="762000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DigiCert will end-of-life (EOL) the PKI Platform 8 on October 1, 2025</a:t>
            </a:r>
          </a:p>
        </p:txBody>
      </p:sp>
    </p:spTree>
    <p:extLst>
      <p:ext uri="{BB962C8B-B14F-4D97-AF65-F5344CB8AC3E}">
        <p14:creationId xmlns:p14="http://schemas.microsoft.com/office/powerpoint/2010/main" val="674939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343CFED-0B47-EE3B-7DFC-D32078F28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Digital Certificate Migration – Key Points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4A4BEA5-360E-3323-DFAB-501F501FE5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127916"/>
            <a:ext cx="8534400" cy="4587084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October 1</a:t>
            </a:r>
            <a:r>
              <a:rPr lang="en-US" baseline="30000" dirty="0"/>
              <a:t>st</a:t>
            </a:r>
            <a:r>
              <a:rPr lang="en-US" dirty="0"/>
              <a:t>, 2025, thru October 1</a:t>
            </a:r>
            <a:r>
              <a:rPr lang="en-US" baseline="30000" dirty="0"/>
              <a:t>st</a:t>
            </a:r>
            <a:r>
              <a:rPr lang="en-US" dirty="0"/>
              <a:t>, 2026, the ERCOT interfaces will accept client certificates based on two ROOTCAs, PK8 (EOL) and DigiCert One (New) ROOTCA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After October 1</a:t>
            </a:r>
            <a:r>
              <a:rPr lang="en-US" baseline="30000" dirty="0"/>
              <a:t>st</a:t>
            </a:r>
            <a:r>
              <a:rPr lang="en-US" dirty="0"/>
              <a:t>, 2025, any client PK8 certificate that is renewed or revoked followed with a new request will receive a client certificate based on DigiCert One (DC1) ROOTCA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ERCOT does NOT expect any interruptions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ERCOT does NOT expect  any changes to the current process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C25C6A-9766-5B01-2D78-7A99861CD8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357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AA0E4E-3EA7-FB23-7A08-EA1AC15DA2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49F05B2-7BF4-1E24-E299-6BBEEBE5E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Digital Certificate Migration – Machine to Machine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2ED9FCC-DF44-CFE7-C3CF-EF01EF3B40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127916"/>
            <a:ext cx="8534400" cy="4587084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There should not be any differences from your current setup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Market Participants API software may need to import the DigiCert One (New) ROOTCA</a:t>
            </a:r>
          </a:p>
          <a:p>
            <a:pPr marL="914400" lvl="1" indent="-514350">
              <a:buFont typeface="+mj-lt"/>
              <a:buAutoNum type="alphaLcPeriod"/>
            </a:pPr>
            <a:r>
              <a:rPr lang="en-US" b="1" dirty="0"/>
              <a:t>NOTE</a:t>
            </a:r>
            <a:r>
              <a:rPr lang="en-US" dirty="0"/>
              <a:t>:  If the software required the old ROOTCA imported, then most likely the new ROOTCA will need to be imported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4D74D8-37F3-5CD1-FF8E-8E94D9B10D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5088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5D7E54-B622-6274-E374-B9C13E2F7A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F40F042-BC1E-6CEB-CF32-42D850FB3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Digital Certificate Migration – Request, Renew, and Revoke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441C37-0356-E1F8-DA60-7538AA8C55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2" name="Picture 7">
            <a:extLst>
              <a:ext uri="{FF2B5EF4-FFF2-40B4-BE49-F238E27FC236}">
                <a16:creationId xmlns:a16="http://schemas.microsoft.com/office/drawing/2014/main" id="{04463774-9AC6-4B47-DA77-A0371832337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8003" y="1920803"/>
            <a:ext cx="6620576" cy="3329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A6E8ED9-6D64-9C14-08B1-B7C55FB8DBF8}"/>
              </a:ext>
            </a:extLst>
          </p:cNvPr>
          <p:cNvSpPr txBox="1"/>
          <p:nvPr/>
        </p:nvSpPr>
        <p:spPr>
          <a:xfrm>
            <a:off x="381000" y="2362200"/>
            <a:ext cx="1210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Currently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6DCEAC-98E1-F2DA-CFF9-22565E1E2AC8}"/>
              </a:ext>
            </a:extLst>
          </p:cNvPr>
          <p:cNvSpPr txBox="1"/>
          <p:nvPr/>
        </p:nvSpPr>
        <p:spPr>
          <a:xfrm>
            <a:off x="381000" y="3400702"/>
            <a:ext cx="1146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Oct 2025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40551BD-E502-F644-F35D-FE7B68BCCF22}"/>
              </a:ext>
            </a:extLst>
          </p:cNvPr>
          <p:cNvSpPr txBox="1"/>
          <p:nvPr/>
        </p:nvSpPr>
        <p:spPr>
          <a:xfrm>
            <a:off x="381000" y="4484132"/>
            <a:ext cx="1146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Oct 2026</a:t>
            </a:r>
          </a:p>
        </p:txBody>
      </p:sp>
    </p:spTree>
    <p:extLst>
      <p:ext uri="{BB962C8B-B14F-4D97-AF65-F5344CB8AC3E}">
        <p14:creationId xmlns:p14="http://schemas.microsoft.com/office/powerpoint/2010/main" val="20520961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C80B5A-70FD-F8F0-2D63-99E25232B7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C649C-F7B1-9895-15B9-2629B858B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2BABEC-7EAA-54A9-D459-1CE7C48E26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0F46410B-C760-200B-05FC-D9AD29CA43C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57679" y="1066800"/>
            <a:ext cx="5628642" cy="4852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934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A4A457-204C-8B8B-824B-C9EC8BF688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3070F-422F-9E6B-2E8E-EB76DA436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88FB51-C308-805A-B007-FCCC89AC11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A1D5BB32-4280-10EA-1A7A-5FE2DE74EB2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14500" y="1350169"/>
            <a:ext cx="5715000" cy="428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3993729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Inside pages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over Slide">
  <a:themeElements>
    <a:clrScheme name="Custom 1">
      <a:dk1>
        <a:srgbClr val="2D3338"/>
      </a:dk1>
      <a:lt1>
        <a:srgbClr val="FFFFFF"/>
      </a:lt1>
      <a:dk2>
        <a:srgbClr val="2D3338"/>
      </a:dk2>
      <a:lt2>
        <a:srgbClr val="E6EBF0"/>
      </a:lt2>
      <a:accent1>
        <a:srgbClr val="00AEC7"/>
      </a:accent1>
      <a:accent2>
        <a:srgbClr val="7C858C"/>
      </a:accent2>
      <a:accent3>
        <a:srgbClr val="2BA565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Aqu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Horizontal Them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Gra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6EBF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5.xml><?xml version="1.0" encoding="utf-8"?>
<a:theme xmlns:a="http://schemas.openxmlformats.org/drawingml/2006/main" name="Horizontal Them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Gra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6EBF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5E131921C9A408480FDA7F37B58B7" ma:contentTypeVersion="13" ma:contentTypeDescription="Create a new document." ma:contentTypeScope="" ma:versionID="c14a94c1c6f42a9bc297103a4fed8a0b">
  <xsd:schema xmlns:xsd="http://www.w3.org/2001/XMLSchema" xmlns:xs="http://www.w3.org/2001/XMLSchema" xmlns:p="http://schemas.microsoft.com/office/2006/metadata/properties" xmlns:ns2="344f560a-88f6-462e-96a6-e44784eab4f1" xmlns:ns3="dd42a876-cb86-4803-b825-38bbae105bd9" targetNamespace="http://schemas.microsoft.com/office/2006/metadata/properties" ma:root="true" ma:fieldsID="b586c90c66d3788e630a7d530ea12a7a" ns2:_="" ns3:_="">
    <xsd:import namespace="344f560a-88f6-462e-96a6-e44784eab4f1"/>
    <xsd:import namespace="dd42a876-cb86-4803-b825-38bbae105bd9"/>
    <xsd:element name="properties">
      <xsd:complexType>
        <xsd:sequence>
          <xsd:element name="documentManagement">
            <xsd:complexType>
              <xsd:all>
                <xsd:element ref="ns2:Information_x0020_Classification" minOccurs="0"/>
                <xsd:element ref="ns3:MediaServiceMetadata" minOccurs="0"/>
                <xsd:element ref="ns3:MediaServiceFastMetadata" minOccurs="0"/>
                <xsd:element ref="ns3:MediaLengthInSeconds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4f560a-88f6-462e-96a6-e44784eab4f1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4" nillable="true" ma:displayName="Information Classification" ma:default="ERCOT Limited" ma:description="ERCOT Information Classification" ma:format="Dropdown" ma:internalName="Information_x0020_Classification" ma:readOnly="false">
      <xsd:simpleType>
        <xsd:union memberTypes="dms:Text">
          <xsd:simpleType>
            <xsd:restriction base="dms:Choice">
              <xsd:enumeration value="Public"/>
              <xsd:enumeration value="ERCOT Limited"/>
              <xsd:enumeration value="ERCOT Confidential"/>
              <xsd:enumeration value="ERCOT Restricted"/>
            </xsd:restriction>
          </xsd:simpleType>
        </xsd:un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42a876-cb86-4803-b825-38bbae105b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2" nillable="true" ma:displayName="MediaServiceDateTaken" ma:description="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344f560a-88f6-462e-96a6-e44784eab4f1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E17A927E-30D2-47AF-8481-F9DAA34188B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B7015C3-B5A8-484E-89F1-B457AB506C6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44f560a-88f6-462e-96a6-e44784eab4f1"/>
    <ds:schemaRef ds:uri="dd42a876-cb86-4803-b825-38bbae105bd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163D459-1C05-483F-85D1-C9E478EC32CC}">
  <ds:schemaRefs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purl.org/dc/dcmitype/"/>
    <ds:schemaRef ds:uri="http://www.w3.org/XML/1998/namespace"/>
    <ds:schemaRef ds:uri="http://schemas.microsoft.com/office/infopath/2007/PartnerControls"/>
    <ds:schemaRef ds:uri="dd42a876-cb86-4803-b825-38bbae105bd9"/>
    <ds:schemaRef ds:uri="344f560a-88f6-462e-96a6-e44784eab4f1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69409</TotalTime>
  <Words>381</Words>
  <Application>Microsoft Office PowerPoint</Application>
  <PresentationFormat>On-screen Show (4:3)</PresentationFormat>
  <Paragraphs>40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1_Custom Design</vt:lpstr>
      <vt:lpstr>1_Inside pages</vt:lpstr>
      <vt:lpstr>Cover Slide</vt:lpstr>
      <vt:lpstr>1_Horizontal Theme</vt:lpstr>
      <vt:lpstr>Horizontal Theme</vt:lpstr>
      <vt:lpstr>PowerPoint Presentation</vt:lpstr>
      <vt:lpstr>Digital Certificate Migration – Market Notice </vt:lpstr>
      <vt:lpstr>Digital Certificate Migration – Why are we Changing? </vt:lpstr>
      <vt:lpstr>Digital Certificate Migration – Key Points</vt:lpstr>
      <vt:lpstr>Digital Certificate Migration – Machine to Machine</vt:lpstr>
      <vt:lpstr>Digital Certificate Migration – Request, Renew, and Revoke</vt:lpstr>
      <vt:lpstr>Questions</vt:lpstr>
      <vt:lpstr>Questions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Michelsen, David</cp:lastModifiedBy>
  <cp:revision>872</cp:revision>
  <cp:lastPrinted>2017-05-19T16:23:19Z</cp:lastPrinted>
  <dcterms:created xsi:type="dcterms:W3CDTF">2016-01-21T15:20:31Z</dcterms:created>
  <dcterms:modified xsi:type="dcterms:W3CDTF">2025-10-06T13:58:31Z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0x0101007C15E131921C9A408480FDA7F37B58B7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2024-11-19T15:10:28Z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071c8f1e-b73d-4b48-bc33-98623e79fef3</vt:lpwstr>
  </property>
  <property fmtid="{D5CDD505-2E9C-101B-9397-08002B2CF9AE}" pid="9" name="MSIP_Label_7084cbda-52b8-46fb-a7b7-cb5bd465ed85_ContentBits">
    <vt:lpwstr>0</vt:lpwstr>
  </property>
</Properties>
</file>