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4618" autoAdjust="0"/>
  </p:normalViewPr>
  <p:slideViewPr>
    <p:cSldViewPr snapToGrid="0" snapToObjects="1">
      <p:cViewPr varScale="1">
        <p:scale>
          <a:sx n="58" d="100"/>
          <a:sy n="58" d="100"/>
        </p:scale>
        <p:origin x="870" y="6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211" y="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holland, Chad" userId="4c3d455e-075d-46c4-97eb-e8c77f519186" providerId="ADAL" clId="{392C4A74-1044-45D0-A2AE-1A93208C1A70}"/>
    <pc:docChg chg="custSel modSld">
      <pc:chgData name="Mulholland, Chad" userId="4c3d455e-075d-46c4-97eb-e8c77f519186" providerId="ADAL" clId="{392C4A74-1044-45D0-A2AE-1A93208C1A70}" dt="2025-10-01T13:33:27.883" v="295" actId="20577"/>
      <pc:docMkLst>
        <pc:docMk/>
      </pc:docMkLst>
      <pc:sldChg chg="modSp mod">
        <pc:chgData name="Mulholland, Chad" userId="4c3d455e-075d-46c4-97eb-e8c77f519186" providerId="ADAL" clId="{392C4A74-1044-45D0-A2AE-1A93208C1A70}" dt="2025-10-01T13:33:27.883" v="295" actId="20577"/>
        <pc:sldMkLst>
          <pc:docMk/>
          <pc:sldMk cId="3241662963" sldId="284"/>
        </pc:sldMkLst>
        <pc:spChg chg="mod">
          <ac:chgData name="Mulholland, Chad" userId="4c3d455e-075d-46c4-97eb-e8c77f519186" providerId="ADAL" clId="{392C4A74-1044-45D0-A2AE-1A93208C1A70}" dt="2025-10-01T13:33:27.883" v="295" actId="20577"/>
          <ac:spMkLst>
            <pc:docMk/>
            <pc:sldMk cId="3241662963" sldId="28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B28F-FF14-E875-D655-FB54AF69F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14.15%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823A-8EEA-EF46-01C2-B2ADB5B746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7,405,190</a:t>
            </a:r>
            <a:r>
              <a:rPr lang="en-US" sz="4000" dirty="0"/>
              <a:t> </a:t>
            </a:r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>
                <a:solidFill>
                  <a:schemeClr val="accent2"/>
                </a:solidFill>
              </a:rPr>
              <a:t>MWh – Increase in total energy from Solar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A7FF-9056-EED8-D01F-0001FE26DE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14.82%</a:t>
            </a:r>
            <a:r>
              <a:rPr lang="en-US" sz="9600" dirty="0"/>
              <a:t>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DFB3-4FE5-572E-381D-F109969CF9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August 2025 = </a:t>
            </a:r>
            <a:r>
              <a:rPr lang="en-US" sz="24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281,291</a:t>
            </a:r>
            <a:r>
              <a:rPr lang="en-US" sz="3600" dirty="0"/>
              <a:t> 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August 10</a:t>
            </a:r>
            <a:r>
              <a:rPr lang="en-US" sz="24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400" strike="noStrike" dirty="0">
                <a:solidFill>
                  <a:schemeClr val="accent2"/>
                </a:solidFill>
              </a:rPr>
              <a:t>  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 strike="noStrike" baseline="0" dirty="0"/>
            </a:br>
            <a:r>
              <a:rPr lang="en-US" sz="1600" strike="noStrike" baseline="0" dirty="0"/>
              <a:t>August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316,171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341,787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August 20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281,291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August 10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6620-4477-5E62-6D12-4087703650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1846-A297-6719-27CE-4DDCA3710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C005-B884-8F65-3B80-A0AAF390A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4D94-D0EF-42F7-C19C-F849FD697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AED4-0AD4-6D46-1D8F-8BEF6E009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15.08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dirty="0" err="1"/>
              <a:t>mHz</a:t>
            </a:r>
            <a:r>
              <a:rPr lang="en-US" sz="2000" dirty="0"/>
              <a:t> on avg for August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A09-CAD5-0BFC-E8C0-92B8EB23F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248-55BD-6ABF-A6AF-1D457D153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AEFB-EE39-3156-2DBD-F409CD0F5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49,983,164</a:t>
            </a:r>
            <a:r>
              <a:rPr lang="en-US" sz="1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compared to last month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087-552E-7C05-3A93-5D663719B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7,070,271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Decrease in total energy from wind compared to last month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98AA-029A-5C65-4C22-04D7BF881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10/02/25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6/05/2025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10/02/2025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Chad Mulholland, NRG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N/A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October 2</a:t>
              </a:r>
              <a:r>
                <a:rPr lang="en-US" baseline="30000" dirty="0"/>
                <a:t>nd</a:t>
              </a:r>
              <a:r>
                <a:rPr lang="en-US" dirty="0"/>
                <a:t>, 2025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98348"/>
            <a:ext cx="8459536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77603"/>
            <a:ext cx="845953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9665" y="897408"/>
            <a:ext cx="8459535" cy="2274991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13C29C9C-DE9D-8EDC-E51E-1B14B97FF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77175"/>
              </p:ext>
            </p:extLst>
          </p:nvPr>
        </p:nvGraphicFramePr>
        <p:xfrm>
          <a:off x="379664" y="3172399"/>
          <a:ext cx="8459536" cy="2715672"/>
        </p:xfrm>
        <a:graphic>
          <a:graphicData uri="http://schemas.openxmlformats.org/drawingml/2006/table">
            <a:tbl>
              <a:tblPr firstRow="1" firstCol="1" bandRow="1"/>
              <a:tblGrid>
                <a:gridCol w="96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531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Frequency Control &amp; Regulation Reports (July/August)</a:t>
            </a:r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TRE Report</a:t>
            </a:r>
          </a:p>
          <a:p>
            <a:pPr lvl="2"/>
            <a:r>
              <a:rPr lang="en-US" sz="16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Disturbances</a:t>
            </a:r>
            <a:endParaRPr lang="en-US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One FME in July and August – on 8/25, at 03:46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Overall Interconnection frequency response was excellent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225 units were evaluated, and 48 of those scored below the 0.75 threshold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44 of the 48 units that failed were ESR type units, and ERCOT has reached out to most of those QSEs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3058" y="720762"/>
            <a:ext cx="8366142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403621"/>
            <a:ext cx="2092960" cy="512108"/>
          </a:xfrm>
          <a:prstGeom prst="rect">
            <a:avLst/>
          </a:prstGeom>
          <a:solidFill>
            <a:srgbClr val="00AEC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1810.17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9665" y="773962"/>
            <a:ext cx="8459536" cy="516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9567E-8B0F-6CDF-0725-E4BE3C70644E}"/>
              </a:ext>
            </a:extLst>
          </p:cNvPr>
          <p:cNvSpPr txBox="1"/>
          <p:nvPr/>
        </p:nvSpPr>
        <p:spPr>
          <a:xfrm>
            <a:off x="5114222" y="775192"/>
            <a:ext cx="3693319" cy="307777"/>
          </a:xfrm>
          <a:prstGeom prst="rect">
            <a:avLst/>
          </a:prstGeom>
          <a:solidFill>
            <a:srgbClr val="00AEC7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176.03%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61769"/>
            <a:ext cx="8459535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01397"/>
            <a:ext cx="8459536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20184</TotalTime>
  <Words>567</Words>
  <Application>Microsoft Office PowerPoint</Application>
  <PresentationFormat>On-screen Show (4:3)</PresentationFormat>
  <Paragraphs>167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Cambria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912</cp:revision>
  <cp:lastPrinted>2021-08-03T14:43:19Z</cp:lastPrinted>
  <dcterms:created xsi:type="dcterms:W3CDTF">2010-04-12T23:12:02Z</dcterms:created>
  <dcterms:modified xsi:type="dcterms:W3CDTF">2025-10-01T13:34:45Z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