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76" r:id="rId5"/>
    <p:sldId id="282" r:id="rId6"/>
    <p:sldId id="287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13" autoAdjust="0"/>
  </p:normalViewPr>
  <p:slideViewPr>
    <p:cSldViewPr snapToGrid="0">
      <p:cViewPr varScale="1">
        <p:scale>
          <a:sx n="147" d="100"/>
          <a:sy n="147" d="100"/>
        </p:scale>
        <p:origin x="792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9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 dirty="0"/>
              <a:t>10/02/2025</a:t>
            </a:r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NPRR 1070 - </a:t>
            </a:r>
            <a:r>
              <a:rPr lang="en-US" sz="4400" b="1" dirty="0">
                <a:effectLst/>
              </a:rPr>
              <a:t>Planning Criteria for GTC Exit Solutions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1946"/>
            <a:ext cx="10515600" cy="4351338"/>
          </a:xfrm>
        </p:spPr>
        <p:txBody>
          <a:bodyPr/>
          <a:lstStyle/>
          <a:p>
            <a:r>
              <a:rPr lang="en-US" dirty="0"/>
              <a:t>Remains tabled.  </a:t>
            </a:r>
          </a:p>
          <a:p>
            <a:r>
              <a:rPr lang="en-US" dirty="0"/>
              <a:t>New NPRR 1295 and PGRR 130 have been submitted to replace NPRR 1070. </a:t>
            </a:r>
          </a:p>
          <a:p>
            <a:r>
              <a:rPr lang="en-US" dirty="0"/>
              <a:t>Expect the withdrawal of NPRR1070</a:t>
            </a:r>
          </a:p>
        </p:txBody>
      </p:sp>
    </p:spTree>
    <p:extLst>
      <p:ext uri="{BB962C8B-B14F-4D97-AF65-F5344CB8AC3E}">
        <p14:creationId xmlns:p14="http://schemas.microsoft.com/office/powerpoint/2010/main" val="73520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/>
              <a:t>NPRR1287 </a:t>
            </a:r>
            <a:r>
              <a:rPr lang="en-US" b="1">
                <a:effectLst/>
                <a:ea typeface="Times New Roman" panose="02020603050405020304" pitchFamily="18" charset="0"/>
              </a:rPr>
              <a:t>Revisions to Outage Coordination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8849"/>
            <a:ext cx="10515600" cy="3948113"/>
          </a:xfrm>
        </p:spPr>
        <p:txBody>
          <a:bodyPr>
            <a:normAutofit/>
          </a:bodyPr>
          <a:lstStyle/>
          <a:p>
            <a:r>
              <a:rPr lang="en-US" dirty="0"/>
              <a:t>LCRA Blake Holt reported that WMS voted to endorse ERCOT comments filed on 8/18/2025</a:t>
            </a:r>
          </a:p>
          <a:p>
            <a:r>
              <a:rPr lang="en-US" dirty="0"/>
              <a:t>OWG endorses ERCOT comments filed on 8/18/2025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CB131-F02C-4797-9220-88957F073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Far West GTC-IROL Discussion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CF7A3-E044-45A0-8738-653DDFA53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ERCOT provided an overview of the new GTC-IROL that went into on 9/15/2025.</a:t>
            </a:r>
          </a:p>
          <a:p>
            <a:r>
              <a:rPr lang="en-US" dirty="0"/>
              <a:t>ERCOT provided an opportunity for stakeholders to ask questions pertaining to the GTC-IROL.</a:t>
            </a:r>
          </a:p>
          <a:p>
            <a:r>
              <a:rPr lang="en-US" dirty="0"/>
              <a:t>Questions by stakeholders can be found in the Meeting Notes located on the OWG 9/15/2025 meeting page.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06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C5C1-2A89-4FE3-A92B-7FF92915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ABA1-C071-446A-9B9B-3404EFFD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None. </a:t>
            </a:r>
          </a:p>
        </p:txBody>
      </p:sp>
    </p:spTree>
    <p:extLst>
      <p:ext uri="{BB962C8B-B14F-4D97-AF65-F5344CB8AC3E}">
        <p14:creationId xmlns:p14="http://schemas.microsoft.com/office/powerpoint/2010/main" val="15383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Props1.xml><?xml version="1.0" encoding="utf-8"?>
<ds:datastoreItem xmlns:ds="http://schemas.openxmlformats.org/officeDocument/2006/customXml" ds:itemID="{C1C4F31A-0310-4DE1-9BE4-91861B75CB5E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5370</TotalTime>
  <Words>125</Words>
  <Application>Microsoft Office PowerPoint</Application>
  <PresentationFormat>Widescreen</PresentationFormat>
  <Paragraphs>21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Operations Working Group</vt:lpstr>
      <vt:lpstr>NPRR 1070 - Planning Criteria for GTC Exit Solutions</vt:lpstr>
      <vt:lpstr>NPRR1287 Revisions to Outage Coordination</vt:lpstr>
      <vt:lpstr>Far West GTC-IROL Discussion</vt:lpstr>
      <vt:lpstr>Other Business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102</cp:revision>
  <dcterms:created xsi:type="dcterms:W3CDTF">2017-05-03T20:12:06Z</dcterms:created>
  <dcterms:modified xsi:type="dcterms:W3CDTF">2025-09-26T15:25:54Z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</Properties>
</file>