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9"/>
  </p:notesMasterIdLst>
  <p:handoutMasterIdLst>
    <p:handoutMasterId r:id="rId20"/>
  </p:handoutMasterIdLst>
  <p:sldIdLst>
    <p:sldId id="542" r:id="rId7"/>
    <p:sldId id="2694" r:id="rId8"/>
    <p:sldId id="2999" r:id="rId9"/>
    <p:sldId id="2994" r:id="rId10"/>
    <p:sldId id="563" r:id="rId11"/>
    <p:sldId id="318" r:id="rId12"/>
    <p:sldId id="321" r:id="rId13"/>
    <p:sldId id="322" r:id="rId14"/>
    <p:sldId id="319" r:id="rId15"/>
    <p:sldId id="323" r:id="rId16"/>
    <p:sldId id="324" r:id="rId17"/>
    <p:sldId id="3000"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AE3806-9B8E-4C87-86EA-C0BF354F86A8}" v="9" dt="2025-09-24T21:48:37.999"/>
    <p1510:client id="{BB58D1C3-C5E9-4681-80FA-C788A24506D9}" v="16" dt="2025-09-24T19:10:55.046"/>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4660"/>
  </p:normalViewPr>
  <p:slideViewPr>
    <p:cSldViewPr snapToGrid="0">
      <p:cViewPr varScale="1">
        <p:scale>
          <a:sx n="96" d="100"/>
          <a:sy n="96" d="100"/>
        </p:scale>
        <p:origin x="2181" y="273"/>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o, Nitika" userId="eb4dfd7f-5a13-4bd1-acb0-2d627733e6c8" providerId="ADAL" clId="{B5AE3806-9B8E-4C87-86EA-C0BF354F86A8}"/>
    <pc:docChg chg="undo custSel addSld delSld modSld">
      <pc:chgData name="Mago, Nitika" userId="eb4dfd7f-5a13-4bd1-acb0-2d627733e6c8" providerId="ADAL" clId="{B5AE3806-9B8E-4C87-86EA-C0BF354F86A8}" dt="2025-09-24T21:57:20.562" v="3217" actId="20577"/>
      <pc:docMkLst>
        <pc:docMk/>
      </pc:docMkLst>
      <pc:sldChg chg="modSp mod">
        <pc:chgData name="Mago, Nitika" userId="eb4dfd7f-5a13-4bd1-acb0-2d627733e6c8" providerId="ADAL" clId="{B5AE3806-9B8E-4C87-86EA-C0BF354F86A8}" dt="2025-09-24T21:57:20.562" v="3217" actId="20577"/>
        <pc:sldMkLst>
          <pc:docMk/>
          <pc:sldMk cId="3130952086" sldId="563"/>
        </pc:sldMkLst>
        <pc:spChg chg="mod">
          <ac:chgData name="Mago, Nitika" userId="eb4dfd7f-5a13-4bd1-acb0-2d627733e6c8" providerId="ADAL" clId="{B5AE3806-9B8E-4C87-86EA-C0BF354F86A8}" dt="2025-09-24T21:33:02.148" v="2870" actId="20577"/>
          <ac:spMkLst>
            <pc:docMk/>
            <pc:sldMk cId="3130952086" sldId="563"/>
            <ac:spMk id="4" creationId="{8BEBB171-E386-FF7D-0F1E-72524F8A72D3}"/>
          </ac:spMkLst>
        </pc:spChg>
        <pc:spChg chg="mod">
          <ac:chgData name="Mago, Nitika" userId="eb4dfd7f-5a13-4bd1-acb0-2d627733e6c8" providerId="ADAL" clId="{B5AE3806-9B8E-4C87-86EA-C0BF354F86A8}" dt="2025-09-24T21:57:20.562" v="3217" actId="20577"/>
          <ac:spMkLst>
            <pc:docMk/>
            <pc:sldMk cId="3130952086" sldId="563"/>
            <ac:spMk id="5" creationId="{0BF25FF0-011F-1CA8-DEE1-FC816ADDD361}"/>
          </ac:spMkLst>
        </pc:spChg>
      </pc:sldChg>
      <pc:sldChg chg="modSp mod">
        <pc:chgData name="Mago, Nitika" userId="eb4dfd7f-5a13-4bd1-acb0-2d627733e6c8" providerId="ADAL" clId="{B5AE3806-9B8E-4C87-86EA-C0BF354F86A8}" dt="2025-09-24T21:48:43.447" v="3202" actId="20577"/>
        <pc:sldMkLst>
          <pc:docMk/>
          <pc:sldMk cId="2193593486" sldId="2694"/>
        </pc:sldMkLst>
        <pc:spChg chg="mod">
          <ac:chgData name="Mago, Nitika" userId="eb4dfd7f-5a13-4bd1-acb0-2d627733e6c8" providerId="ADAL" clId="{B5AE3806-9B8E-4C87-86EA-C0BF354F86A8}" dt="2025-09-24T21:48:37.999" v="3201"/>
          <ac:spMkLst>
            <pc:docMk/>
            <pc:sldMk cId="2193593486" sldId="2694"/>
            <ac:spMk id="3" creationId="{809A5DB0-91DC-F9E8-B42B-827E0BAAAA29}"/>
          </ac:spMkLst>
        </pc:spChg>
        <pc:spChg chg="mod">
          <ac:chgData name="Mago, Nitika" userId="eb4dfd7f-5a13-4bd1-acb0-2d627733e6c8" providerId="ADAL" clId="{B5AE3806-9B8E-4C87-86EA-C0BF354F86A8}" dt="2025-09-24T21:48:43.447" v="3202" actId="20577"/>
          <ac:spMkLst>
            <pc:docMk/>
            <pc:sldMk cId="2193593486" sldId="2694"/>
            <ac:spMk id="5" creationId="{0E22D9B2-2FA8-EAA2-7C61-B64EA9D1D3D9}"/>
          </ac:spMkLst>
        </pc:spChg>
      </pc:sldChg>
      <pc:sldChg chg="del">
        <pc:chgData name="Mago, Nitika" userId="eb4dfd7f-5a13-4bd1-acb0-2d627733e6c8" providerId="ADAL" clId="{B5AE3806-9B8E-4C87-86EA-C0BF354F86A8}" dt="2025-09-24T21:33:36.507" v="2879" actId="47"/>
        <pc:sldMkLst>
          <pc:docMk/>
          <pc:sldMk cId="1431142174" sldId="2996"/>
        </pc:sldMkLst>
      </pc:sldChg>
      <pc:sldChg chg="new del">
        <pc:chgData name="Mago, Nitika" userId="eb4dfd7f-5a13-4bd1-acb0-2d627733e6c8" providerId="ADAL" clId="{B5AE3806-9B8E-4C87-86EA-C0BF354F86A8}" dt="2025-09-24T21:08:49.308" v="2" actId="47"/>
        <pc:sldMkLst>
          <pc:docMk/>
          <pc:sldMk cId="4158340312" sldId="2997"/>
        </pc:sldMkLst>
      </pc:sldChg>
      <pc:sldChg chg="addSp delSp modSp new del mod modClrScheme chgLayout">
        <pc:chgData name="Mago, Nitika" userId="eb4dfd7f-5a13-4bd1-acb0-2d627733e6c8" providerId="ADAL" clId="{B5AE3806-9B8E-4C87-86EA-C0BF354F86A8}" dt="2025-09-24T21:09:36.660" v="35" actId="47"/>
        <pc:sldMkLst>
          <pc:docMk/>
          <pc:sldMk cId="3658782389" sldId="2998"/>
        </pc:sldMkLst>
        <pc:spChg chg="del mod ord">
          <ac:chgData name="Mago, Nitika" userId="eb4dfd7f-5a13-4bd1-acb0-2d627733e6c8" providerId="ADAL" clId="{B5AE3806-9B8E-4C87-86EA-C0BF354F86A8}" dt="2025-09-24T21:08:54.524" v="3" actId="700"/>
          <ac:spMkLst>
            <pc:docMk/>
            <pc:sldMk cId="3658782389" sldId="2998"/>
            <ac:spMk id="2" creationId="{2C9EF7DD-47B2-D644-BD11-6DB4A41E4297}"/>
          </ac:spMkLst>
        </pc:spChg>
        <pc:spChg chg="del">
          <ac:chgData name="Mago, Nitika" userId="eb4dfd7f-5a13-4bd1-acb0-2d627733e6c8" providerId="ADAL" clId="{B5AE3806-9B8E-4C87-86EA-C0BF354F86A8}" dt="2025-09-24T21:08:54.524" v="3" actId="700"/>
          <ac:spMkLst>
            <pc:docMk/>
            <pc:sldMk cId="3658782389" sldId="2998"/>
            <ac:spMk id="3" creationId="{A3282172-FDD8-71E6-5275-CF4836539B97}"/>
          </ac:spMkLst>
        </pc:spChg>
        <pc:spChg chg="del">
          <ac:chgData name="Mago, Nitika" userId="eb4dfd7f-5a13-4bd1-acb0-2d627733e6c8" providerId="ADAL" clId="{B5AE3806-9B8E-4C87-86EA-C0BF354F86A8}" dt="2025-09-24T21:08:54.524" v="3" actId="700"/>
          <ac:spMkLst>
            <pc:docMk/>
            <pc:sldMk cId="3658782389" sldId="2998"/>
            <ac:spMk id="4" creationId="{CC7D2F65-F369-650B-9A11-35C30BEAF79C}"/>
          </ac:spMkLst>
        </pc:spChg>
        <pc:spChg chg="add mod ord">
          <ac:chgData name="Mago, Nitika" userId="eb4dfd7f-5a13-4bd1-acb0-2d627733e6c8" providerId="ADAL" clId="{B5AE3806-9B8E-4C87-86EA-C0BF354F86A8}" dt="2025-09-24T21:09:28.147" v="33" actId="700"/>
          <ac:spMkLst>
            <pc:docMk/>
            <pc:sldMk cId="3658782389" sldId="2998"/>
            <ac:spMk id="5" creationId="{58EA8BD7-6E01-C0AF-925E-EBCEF742D188}"/>
          </ac:spMkLst>
        </pc:spChg>
        <pc:spChg chg="add mod ord">
          <ac:chgData name="Mago, Nitika" userId="eb4dfd7f-5a13-4bd1-acb0-2d627733e6c8" providerId="ADAL" clId="{B5AE3806-9B8E-4C87-86EA-C0BF354F86A8}" dt="2025-09-24T21:09:28.147" v="33" actId="700"/>
          <ac:spMkLst>
            <pc:docMk/>
            <pc:sldMk cId="3658782389" sldId="2998"/>
            <ac:spMk id="6" creationId="{EDFB6E47-0F5E-181B-28B2-3F3BD12984B9}"/>
          </ac:spMkLst>
        </pc:spChg>
      </pc:sldChg>
      <pc:sldChg chg="add">
        <pc:chgData name="Mago, Nitika" userId="eb4dfd7f-5a13-4bd1-acb0-2d627733e6c8" providerId="ADAL" clId="{B5AE3806-9B8E-4C87-86EA-C0BF354F86A8}" dt="2025-09-24T21:09:34.180" v="34" actId="2890"/>
        <pc:sldMkLst>
          <pc:docMk/>
          <pc:sldMk cId="628080229" sldId="2999"/>
        </pc:sldMkLst>
      </pc:sldChg>
      <pc:sldChg chg="modSp new mod">
        <pc:chgData name="Mago, Nitika" userId="eb4dfd7f-5a13-4bd1-acb0-2d627733e6c8" providerId="ADAL" clId="{B5AE3806-9B8E-4C87-86EA-C0BF354F86A8}" dt="2025-09-24T21:46:55.308" v="2992" actId="6549"/>
        <pc:sldMkLst>
          <pc:docMk/>
          <pc:sldMk cId="842830649" sldId="3000"/>
        </pc:sldMkLst>
        <pc:spChg chg="mod">
          <ac:chgData name="Mago, Nitika" userId="eb4dfd7f-5a13-4bd1-acb0-2d627733e6c8" providerId="ADAL" clId="{B5AE3806-9B8E-4C87-86EA-C0BF354F86A8}" dt="2025-09-24T21:46:55.308" v="2992" actId="6549"/>
          <ac:spMkLst>
            <pc:docMk/>
            <pc:sldMk cId="842830649" sldId="3000"/>
            <ac:spMk id="2" creationId="{2E529F6C-1E7A-E256-B947-1F26379AB397}"/>
          </ac:spMkLst>
        </pc:spChg>
        <pc:spChg chg="mod">
          <ac:chgData name="Mago, Nitika" userId="eb4dfd7f-5a13-4bd1-acb0-2d627733e6c8" providerId="ADAL" clId="{B5AE3806-9B8E-4C87-86EA-C0BF354F86A8}" dt="2025-09-24T21:46:49.434" v="2991" actId="6549"/>
          <ac:spMkLst>
            <pc:docMk/>
            <pc:sldMk cId="842830649" sldId="3000"/>
            <ac:spMk id="3" creationId="{2CAB208B-E81A-98A3-AE9E-988EF7524BFB}"/>
          </ac:spMkLst>
        </pc:spChg>
      </pc:sldChg>
    </pc:docChg>
  </pc:docChgLst>
  <pc:docChgLst>
    <pc:chgData name="Mago, Nitika" userId="eb4dfd7f-5a13-4bd1-acb0-2d627733e6c8" providerId="ADAL" clId="{BB58D1C3-C5E9-4681-80FA-C788A24506D9}"/>
    <pc:docChg chg="undo custSel addSld delSld modSld sldOrd">
      <pc:chgData name="Mago, Nitika" userId="eb4dfd7f-5a13-4bd1-acb0-2d627733e6c8" providerId="ADAL" clId="{BB58D1C3-C5E9-4681-80FA-C788A24506D9}" dt="2025-09-24T19:17:21.940" v="2792" actId="20577"/>
      <pc:docMkLst>
        <pc:docMk/>
      </pc:docMkLst>
      <pc:sldChg chg="modSp mod ord">
        <pc:chgData name="Mago, Nitika" userId="eb4dfd7f-5a13-4bd1-acb0-2d627733e6c8" providerId="ADAL" clId="{BB58D1C3-C5E9-4681-80FA-C788A24506D9}" dt="2025-09-24T18:38:45.320" v="2394" actId="108"/>
        <pc:sldMkLst>
          <pc:docMk/>
          <pc:sldMk cId="1898020740" sldId="318"/>
        </pc:sldMkLst>
        <pc:spChg chg="mod">
          <ac:chgData name="Mago, Nitika" userId="eb4dfd7f-5a13-4bd1-acb0-2d627733e6c8" providerId="ADAL" clId="{BB58D1C3-C5E9-4681-80FA-C788A24506D9}" dt="2025-09-24T18:38:45.320" v="2394" actId="108"/>
          <ac:spMkLst>
            <pc:docMk/>
            <pc:sldMk cId="1898020740" sldId="318"/>
            <ac:spMk id="2" creationId="{00891B5D-C25F-3683-47B8-EB442443D154}"/>
          </ac:spMkLst>
        </pc:spChg>
      </pc:sldChg>
      <pc:sldChg chg="modSp mod ord">
        <pc:chgData name="Mago, Nitika" userId="eb4dfd7f-5a13-4bd1-acb0-2d627733e6c8" providerId="ADAL" clId="{BB58D1C3-C5E9-4681-80FA-C788A24506D9}" dt="2025-09-24T18:39:20.401" v="2407" actId="20577"/>
        <pc:sldMkLst>
          <pc:docMk/>
          <pc:sldMk cId="4003854137" sldId="319"/>
        </pc:sldMkLst>
        <pc:spChg chg="mod">
          <ac:chgData name="Mago, Nitika" userId="eb4dfd7f-5a13-4bd1-acb0-2d627733e6c8" providerId="ADAL" clId="{BB58D1C3-C5E9-4681-80FA-C788A24506D9}" dt="2025-09-24T18:39:20.401" v="2407" actId="20577"/>
          <ac:spMkLst>
            <pc:docMk/>
            <pc:sldMk cId="4003854137" sldId="319"/>
            <ac:spMk id="2" creationId="{B23D4B52-98E0-5DFF-9BBF-134A17D0B47C}"/>
          </ac:spMkLst>
        </pc:spChg>
      </pc:sldChg>
      <pc:sldChg chg="modSp add mod">
        <pc:chgData name="Mago, Nitika" userId="eb4dfd7f-5a13-4bd1-acb0-2d627733e6c8" providerId="ADAL" clId="{BB58D1C3-C5E9-4681-80FA-C788A24506D9}" dt="2025-09-24T18:38:49.288" v="2395" actId="108"/>
        <pc:sldMkLst>
          <pc:docMk/>
          <pc:sldMk cId="1991016992" sldId="321"/>
        </pc:sldMkLst>
        <pc:spChg chg="mod">
          <ac:chgData name="Mago, Nitika" userId="eb4dfd7f-5a13-4bd1-acb0-2d627733e6c8" providerId="ADAL" clId="{BB58D1C3-C5E9-4681-80FA-C788A24506D9}" dt="2025-09-24T18:38:49.288" v="2395" actId="108"/>
          <ac:spMkLst>
            <pc:docMk/>
            <pc:sldMk cId="1991016992" sldId="321"/>
            <ac:spMk id="2" creationId="{A5753D46-F063-C208-B84F-616BFFF27AF6}"/>
          </ac:spMkLst>
        </pc:spChg>
      </pc:sldChg>
      <pc:sldChg chg="add ord">
        <pc:chgData name="Mago, Nitika" userId="eb4dfd7f-5a13-4bd1-acb0-2d627733e6c8" providerId="ADAL" clId="{BB58D1C3-C5E9-4681-80FA-C788A24506D9}" dt="2025-09-24T18:23:36.781" v="1098"/>
        <pc:sldMkLst>
          <pc:docMk/>
          <pc:sldMk cId="4133861423" sldId="322"/>
        </pc:sldMkLst>
      </pc:sldChg>
      <pc:sldChg chg="add">
        <pc:chgData name="Mago, Nitika" userId="eb4dfd7f-5a13-4bd1-acb0-2d627733e6c8" providerId="ADAL" clId="{BB58D1C3-C5E9-4681-80FA-C788A24506D9}" dt="2025-09-24T18:23:24.620" v="1094"/>
        <pc:sldMkLst>
          <pc:docMk/>
          <pc:sldMk cId="3921451520" sldId="323"/>
        </pc:sldMkLst>
      </pc:sldChg>
      <pc:sldChg chg="add ord">
        <pc:chgData name="Mago, Nitika" userId="eb4dfd7f-5a13-4bd1-acb0-2d627733e6c8" providerId="ADAL" clId="{BB58D1C3-C5E9-4681-80FA-C788A24506D9}" dt="2025-09-24T18:54:13.470" v="2529"/>
        <pc:sldMkLst>
          <pc:docMk/>
          <pc:sldMk cId="1317153561" sldId="324"/>
        </pc:sldMkLst>
      </pc:sldChg>
      <pc:sldChg chg="addSp delSp modSp mod modClrScheme chgLayout">
        <pc:chgData name="Mago, Nitika" userId="eb4dfd7f-5a13-4bd1-acb0-2d627733e6c8" providerId="ADAL" clId="{BB58D1C3-C5E9-4681-80FA-C788A24506D9}" dt="2025-09-24T18:12:35.637" v="187" actId="478"/>
        <pc:sldMkLst>
          <pc:docMk/>
          <pc:sldMk cId="1850676767" sldId="542"/>
        </pc:sldMkLst>
        <pc:spChg chg="add mod ord">
          <ac:chgData name="Mago, Nitika" userId="eb4dfd7f-5a13-4bd1-acb0-2d627733e6c8" providerId="ADAL" clId="{BB58D1C3-C5E9-4681-80FA-C788A24506D9}" dt="2025-09-24T18:12:20.889" v="184" actId="1076"/>
          <ac:spMkLst>
            <pc:docMk/>
            <pc:sldMk cId="1850676767" sldId="542"/>
            <ac:spMk id="2" creationId="{B896AC7B-343D-C2D2-D136-88D0521DB8CC}"/>
          </ac:spMkLst>
        </pc:spChg>
        <pc:spChg chg="add mod ord">
          <ac:chgData name="Mago, Nitika" userId="eb4dfd7f-5a13-4bd1-acb0-2d627733e6c8" providerId="ADAL" clId="{BB58D1C3-C5E9-4681-80FA-C788A24506D9}" dt="2025-09-24T18:12:30.265" v="186" actId="1076"/>
          <ac:spMkLst>
            <pc:docMk/>
            <pc:sldMk cId="1850676767" sldId="542"/>
            <ac:spMk id="3" creationId="{542C3C63-D111-285B-A640-25DA09DC5A8E}"/>
          </ac:spMkLst>
        </pc:spChg>
        <pc:spChg chg="del mod">
          <ac:chgData name="Mago, Nitika" userId="eb4dfd7f-5a13-4bd1-acb0-2d627733e6c8" providerId="ADAL" clId="{BB58D1C3-C5E9-4681-80FA-C788A24506D9}" dt="2025-09-24T18:12:35.637" v="187" actId="478"/>
          <ac:spMkLst>
            <pc:docMk/>
            <pc:sldMk cId="1850676767" sldId="542"/>
            <ac:spMk id="4" creationId="{71B380C9-83F4-13B7-773B-9880F0F13E5F}"/>
          </ac:spMkLst>
        </pc:spChg>
        <pc:spChg chg="add mod ord">
          <ac:chgData name="Mago, Nitika" userId="eb4dfd7f-5a13-4bd1-acb0-2d627733e6c8" providerId="ADAL" clId="{BB58D1C3-C5E9-4681-80FA-C788A24506D9}" dt="2025-09-24T18:12:25.326" v="185" actId="1076"/>
          <ac:spMkLst>
            <pc:docMk/>
            <pc:sldMk cId="1850676767" sldId="542"/>
            <ac:spMk id="5" creationId="{B357E67D-9958-25E3-FE2A-CF1751D9FABE}"/>
          </ac:spMkLst>
        </pc:spChg>
      </pc:sldChg>
      <pc:sldChg chg="del ord">
        <pc:chgData name="Mago, Nitika" userId="eb4dfd7f-5a13-4bd1-acb0-2d627733e6c8" providerId="ADAL" clId="{BB58D1C3-C5E9-4681-80FA-C788A24506D9}" dt="2025-09-24T18:38:37.926" v="2393" actId="47"/>
        <pc:sldMkLst>
          <pc:docMk/>
          <pc:sldMk cId="3283828932" sldId="552"/>
        </pc:sldMkLst>
      </pc:sldChg>
      <pc:sldChg chg="modSp mod">
        <pc:chgData name="Mago, Nitika" userId="eb4dfd7f-5a13-4bd1-acb0-2d627733e6c8" providerId="ADAL" clId="{BB58D1C3-C5E9-4681-80FA-C788A24506D9}" dt="2025-09-24T19:17:21.940" v="2792" actId="20577"/>
        <pc:sldMkLst>
          <pc:docMk/>
          <pc:sldMk cId="3130952086" sldId="563"/>
        </pc:sldMkLst>
        <pc:spChg chg="mod">
          <ac:chgData name="Mago, Nitika" userId="eb4dfd7f-5a13-4bd1-acb0-2d627733e6c8" providerId="ADAL" clId="{BB58D1C3-C5E9-4681-80FA-C788A24506D9}" dt="2025-09-24T19:09:39.501" v="2584" actId="6549"/>
          <ac:spMkLst>
            <pc:docMk/>
            <pc:sldMk cId="3130952086" sldId="563"/>
            <ac:spMk id="4" creationId="{8BEBB171-E386-FF7D-0F1E-72524F8A72D3}"/>
          </ac:spMkLst>
        </pc:spChg>
        <pc:spChg chg="mod">
          <ac:chgData name="Mago, Nitika" userId="eb4dfd7f-5a13-4bd1-acb0-2d627733e6c8" providerId="ADAL" clId="{BB58D1C3-C5E9-4681-80FA-C788A24506D9}" dt="2025-09-24T19:17:21.940" v="2792" actId="20577"/>
          <ac:spMkLst>
            <pc:docMk/>
            <pc:sldMk cId="3130952086" sldId="563"/>
            <ac:spMk id="5" creationId="{0BF25FF0-011F-1CA8-DEE1-FC816ADDD361}"/>
          </ac:spMkLst>
        </pc:spChg>
      </pc:sldChg>
      <pc:sldChg chg="modSp mod">
        <pc:chgData name="Mago, Nitika" userId="eb4dfd7f-5a13-4bd1-acb0-2d627733e6c8" providerId="ADAL" clId="{BB58D1C3-C5E9-4681-80FA-C788A24506D9}" dt="2025-09-24T18:58:16.868" v="2567" actId="6549"/>
        <pc:sldMkLst>
          <pc:docMk/>
          <pc:sldMk cId="2193593486" sldId="2694"/>
        </pc:sldMkLst>
        <pc:spChg chg="mod">
          <ac:chgData name="Mago, Nitika" userId="eb4dfd7f-5a13-4bd1-acb0-2d627733e6c8" providerId="ADAL" clId="{BB58D1C3-C5E9-4681-80FA-C788A24506D9}" dt="2025-09-24T18:58:16.868" v="2567" actId="6549"/>
          <ac:spMkLst>
            <pc:docMk/>
            <pc:sldMk cId="2193593486" sldId="2694"/>
            <ac:spMk id="3" creationId="{809A5DB0-91DC-F9E8-B42B-827E0BAAAA29}"/>
          </ac:spMkLst>
        </pc:spChg>
      </pc:sldChg>
      <pc:sldChg chg="modSp mod ord">
        <pc:chgData name="Mago, Nitika" userId="eb4dfd7f-5a13-4bd1-acb0-2d627733e6c8" providerId="ADAL" clId="{BB58D1C3-C5E9-4681-80FA-C788A24506D9}" dt="2025-09-24T19:03:06.528" v="2583" actId="12"/>
        <pc:sldMkLst>
          <pc:docMk/>
          <pc:sldMk cId="1823363822" sldId="2994"/>
        </pc:sldMkLst>
        <pc:spChg chg="mod">
          <ac:chgData name="Mago, Nitika" userId="eb4dfd7f-5a13-4bd1-acb0-2d627733e6c8" providerId="ADAL" clId="{BB58D1C3-C5E9-4681-80FA-C788A24506D9}" dt="2025-09-24T19:03:06.528" v="2583" actId="12"/>
          <ac:spMkLst>
            <pc:docMk/>
            <pc:sldMk cId="1823363822" sldId="2994"/>
            <ac:spMk id="3" creationId="{B1F5B11E-537A-8EBB-86B7-37128F424036}"/>
          </ac:spMkLst>
        </pc:spChg>
        <pc:spChg chg="mod">
          <ac:chgData name="Mago, Nitika" userId="eb4dfd7f-5a13-4bd1-acb0-2d627733e6c8" providerId="ADAL" clId="{BB58D1C3-C5E9-4681-80FA-C788A24506D9}" dt="2025-09-24T18:14:49.828" v="249" actId="108"/>
          <ac:spMkLst>
            <pc:docMk/>
            <pc:sldMk cId="1823363822" sldId="2994"/>
            <ac:spMk id="5" creationId="{5E7F804E-1D56-1578-CF5C-DCCD912F5F85}"/>
          </ac:spMkLst>
        </pc:spChg>
      </pc:sldChg>
      <pc:sldChg chg="modSp new del mod">
        <pc:chgData name="Mago, Nitika" userId="eb4dfd7f-5a13-4bd1-acb0-2d627733e6c8" providerId="ADAL" clId="{BB58D1C3-C5E9-4681-80FA-C788A24506D9}" dt="2025-09-24T19:00:21.462" v="2571" actId="47"/>
        <pc:sldMkLst>
          <pc:docMk/>
          <pc:sldMk cId="466542008" sldId="2995"/>
        </pc:sldMkLst>
        <pc:spChg chg="mod">
          <ac:chgData name="Mago, Nitika" userId="eb4dfd7f-5a13-4bd1-acb0-2d627733e6c8" providerId="ADAL" clId="{BB58D1C3-C5E9-4681-80FA-C788A24506D9}" dt="2025-09-24T18:54:17.056" v="2536" actId="20577"/>
          <ac:spMkLst>
            <pc:docMk/>
            <pc:sldMk cId="466542008" sldId="2995"/>
            <ac:spMk id="2" creationId="{56D43AFD-EF08-392F-2666-730858BDD2D2}"/>
          </ac:spMkLst>
        </pc:spChg>
      </pc:sldChg>
      <pc:sldChg chg="addSp delSp modSp new mod modClrScheme chgLayout">
        <pc:chgData name="Mago, Nitika" userId="eb4dfd7f-5a13-4bd1-acb0-2d627733e6c8" providerId="ADAL" clId="{BB58D1C3-C5E9-4681-80FA-C788A24506D9}" dt="2025-09-24T18:54:10.753" v="2527" actId="20577"/>
        <pc:sldMkLst>
          <pc:docMk/>
          <pc:sldMk cId="1431142174" sldId="2996"/>
        </pc:sldMkLst>
        <pc:spChg chg="del mod ord">
          <ac:chgData name="Mago, Nitika" userId="eb4dfd7f-5a13-4bd1-acb0-2d627733e6c8" providerId="ADAL" clId="{BB58D1C3-C5E9-4681-80FA-C788A24506D9}" dt="2025-09-24T18:54:03.119" v="2518" actId="700"/>
          <ac:spMkLst>
            <pc:docMk/>
            <pc:sldMk cId="1431142174" sldId="2996"/>
            <ac:spMk id="2" creationId="{05D60FEA-3BFC-F415-E133-94429FA768D6}"/>
          </ac:spMkLst>
        </pc:spChg>
        <pc:spChg chg="del mod ord">
          <ac:chgData name="Mago, Nitika" userId="eb4dfd7f-5a13-4bd1-acb0-2d627733e6c8" providerId="ADAL" clId="{BB58D1C3-C5E9-4681-80FA-C788A24506D9}" dt="2025-09-24T18:54:03.119" v="2518" actId="700"/>
          <ac:spMkLst>
            <pc:docMk/>
            <pc:sldMk cId="1431142174" sldId="2996"/>
            <ac:spMk id="3" creationId="{054CD392-D68D-71E5-3476-C0EF1507F5B7}"/>
          </ac:spMkLst>
        </pc:spChg>
        <pc:spChg chg="mod ord">
          <ac:chgData name="Mago, Nitika" userId="eb4dfd7f-5a13-4bd1-acb0-2d627733e6c8" providerId="ADAL" clId="{BB58D1C3-C5E9-4681-80FA-C788A24506D9}" dt="2025-09-24T18:54:07.411" v="2519" actId="700"/>
          <ac:spMkLst>
            <pc:docMk/>
            <pc:sldMk cId="1431142174" sldId="2996"/>
            <ac:spMk id="4" creationId="{B9FEE5E1-1D02-0F55-974F-1C10D789A3A8}"/>
          </ac:spMkLst>
        </pc:spChg>
        <pc:spChg chg="add del mod ord">
          <ac:chgData name="Mago, Nitika" userId="eb4dfd7f-5a13-4bd1-acb0-2d627733e6c8" providerId="ADAL" clId="{BB58D1C3-C5E9-4681-80FA-C788A24506D9}" dt="2025-09-24T18:54:07.411" v="2519" actId="700"/>
          <ac:spMkLst>
            <pc:docMk/>
            <pc:sldMk cId="1431142174" sldId="2996"/>
            <ac:spMk id="5" creationId="{E9F229B9-9E35-E6FB-CB15-BF43D6FAC799}"/>
          </ac:spMkLst>
        </pc:spChg>
        <pc:spChg chg="add del mod ord">
          <ac:chgData name="Mago, Nitika" userId="eb4dfd7f-5a13-4bd1-acb0-2d627733e6c8" providerId="ADAL" clId="{BB58D1C3-C5E9-4681-80FA-C788A24506D9}" dt="2025-09-24T18:54:07.411" v="2519" actId="700"/>
          <ac:spMkLst>
            <pc:docMk/>
            <pc:sldMk cId="1431142174" sldId="2996"/>
            <ac:spMk id="6" creationId="{3C69EB23-F993-70B0-F18D-307FF7C89531}"/>
          </ac:spMkLst>
        </pc:spChg>
        <pc:spChg chg="add mod ord">
          <ac:chgData name="Mago, Nitika" userId="eb4dfd7f-5a13-4bd1-acb0-2d627733e6c8" providerId="ADAL" clId="{BB58D1C3-C5E9-4681-80FA-C788A24506D9}" dt="2025-09-24T18:54:10.753" v="2527" actId="20577"/>
          <ac:spMkLst>
            <pc:docMk/>
            <pc:sldMk cId="1431142174" sldId="2996"/>
            <ac:spMk id="7" creationId="{5A84B620-6AF4-8925-237F-C2B1BB1C722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9/24/2025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9/24/2025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urldefense.com/v3/__https:/view.officeapps.live.com/op/view.aspx?src=https*3A*2F*2Fwww.ercot.com*2Ffiles*2Fdocs*2F2024*2F03*2F18*2FRTC*2520B*2520Additional*2520examples*2520RUC*2520Capacity*2520Short*2520Calcs*252003172024*2520v1.pptx&amp;wdOrigin=BROWSELINK__;JSUlJSUlJSUlJSUlJSUlJSUl!!La4veWw!xl83CeQ9rY0723-BeOSRnAQBBKipYSQZD7f9QhIYwNKAGnMfnHKbVvdNnI_WJQtWH_KRxxhKmwlnYdnVel35AU8$" TargetMode="External"/><Relationship Id="rId2" Type="http://schemas.openxmlformats.org/officeDocument/2006/relationships/hyperlink" Target="https://urldefense.com/v3/__https:/view.officeapps.live.com/op/view.aspx?src=https*3A*2F*2Fwww.ercot.com*2Ffiles*2Fdocs*2F2024*2F02*2F14*2FRTC*2520B*2520Modifications*2520to*2520RUC*2520Capacity*2520Short*2520Calcs*252002192024*2520v2.pptx&amp;wdOrigin=BROWSELINK__;JSUlJSUlJSUlJSUlJSUlJSUl!!La4veWw!xl83CeQ9rY0723-BeOSRnAQBBKipYSQZD7f9QhIYwNKAGnMfnHKbVvdNnI_WJQtWH_KRxxhKmwlnYdnV-j1wEj4$" TargetMode="External"/><Relationship Id="rId1" Type="http://schemas.openxmlformats.org/officeDocument/2006/relationships/slideLayout" Target="../slideLayouts/slideLayout5.xml"/><Relationship Id="rId4" Type="http://schemas.openxmlformats.org/officeDocument/2006/relationships/hyperlink" Target="https://www.ercot.com/files/docs/2024/03/18/RTC%20B%20Modifications%20to%20RUC%20Capacity%20Short%20Calcs%2003172024%20v1.xls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RTCBTF</a:t>
            </a:r>
          </a:p>
          <a:p>
            <a:r>
              <a:rPr lang="en-US" dirty="0"/>
              <a:t>September 25, 2025</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3" y="3429000"/>
            <a:ext cx="4465283" cy="923544"/>
          </a:xfrm>
        </p:spPr>
        <p:txBody>
          <a:bodyPr/>
          <a:lstStyle/>
          <a:p>
            <a:r>
              <a:rPr lang="en-US" dirty="0"/>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r>
              <a:rPr lang="en-US" dirty="0"/>
              <a:t>RTC-RUC AS Deployment Factors for Go Live</a:t>
            </a:r>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DDE43-314E-10D1-F155-F4283CAB9BC1}"/>
              </a:ext>
            </a:extLst>
          </p:cNvPr>
          <p:cNvSpPr>
            <a:spLocks noGrp="1"/>
          </p:cNvSpPr>
          <p:nvPr>
            <p:ph type="title"/>
          </p:nvPr>
        </p:nvSpPr>
        <p:spPr/>
        <p:txBody>
          <a:bodyPr/>
          <a:lstStyle/>
          <a:p>
            <a:r>
              <a:rPr lang="en-US" dirty="0"/>
              <a:t>Regulation Down 2025 - Average</a:t>
            </a:r>
          </a:p>
        </p:txBody>
      </p:sp>
      <p:sp>
        <p:nvSpPr>
          <p:cNvPr id="4" name="Slide Number Placeholder 3">
            <a:extLst>
              <a:ext uri="{FF2B5EF4-FFF2-40B4-BE49-F238E27FC236}">
                <a16:creationId xmlns:a16="http://schemas.microsoft.com/office/drawing/2014/main" id="{625C5209-941B-FF0E-432C-FA8BF3B55B29}"/>
              </a:ext>
            </a:extLst>
          </p:cNvPr>
          <p:cNvSpPr>
            <a:spLocks noGrp="1"/>
          </p:cNvSpPr>
          <p:nvPr>
            <p:ph type="sldNum" sz="quarter" idx="4"/>
          </p:nvPr>
        </p:nvSpPr>
        <p:spPr/>
        <p:txBody>
          <a:bodyPr/>
          <a:lstStyle/>
          <a:p>
            <a:fld id="{1D93BD3E-1E9A-4970-A6F7-E7AC52762E0C}" type="slidenum">
              <a:rPr lang="en-US" smtClean="0"/>
              <a:pPr/>
              <a:t>10</a:t>
            </a:fld>
            <a:endParaRPr lang="en-US"/>
          </a:p>
        </p:txBody>
      </p:sp>
      <p:pic>
        <p:nvPicPr>
          <p:cNvPr id="9" name="Content Placeholder 8">
            <a:extLst>
              <a:ext uri="{FF2B5EF4-FFF2-40B4-BE49-F238E27FC236}">
                <a16:creationId xmlns:a16="http://schemas.microsoft.com/office/drawing/2014/main" id="{FB176B89-0F1F-0D2D-093B-FCFCE1342102}"/>
              </a:ext>
            </a:extLst>
          </p:cNvPr>
          <p:cNvPicPr>
            <a:picLocks noGrp="1" noChangeAspect="1"/>
          </p:cNvPicPr>
          <p:nvPr>
            <p:ph idx="1"/>
          </p:nvPr>
        </p:nvPicPr>
        <p:blipFill>
          <a:blip r:embed="rId2"/>
          <a:stretch>
            <a:fillRect/>
          </a:stretch>
        </p:blipFill>
        <p:spPr>
          <a:xfrm>
            <a:off x="289560" y="861602"/>
            <a:ext cx="8534400" cy="3436391"/>
          </a:xfrm>
          <a:prstGeom prst="rect">
            <a:avLst/>
          </a:prstGeom>
        </p:spPr>
      </p:pic>
      <p:graphicFrame>
        <p:nvGraphicFramePr>
          <p:cNvPr id="10" name="Table 9">
            <a:extLst>
              <a:ext uri="{FF2B5EF4-FFF2-40B4-BE49-F238E27FC236}">
                <a16:creationId xmlns:a16="http://schemas.microsoft.com/office/drawing/2014/main" id="{A1CA9677-636A-263C-A598-FC10381F5AFB}"/>
              </a:ext>
            </a:extLst>
          </p:cNvPr>
          <p:cNvGraphicFramePr>
            <a:graphicFrameLocks noGrp="1"/>
          </p:cNvGraphicFramePr>
          <p:nvPr/>
        </p:nvGraphicFramePr>
        <p:xfrm>
          <a:off x="2286000" y="4572000"/>
          <a:ext cx="6159500" cy="1577340"/>
        </p:xfrm>
        <a:graphic>
          <a:graphicData uri="http://schemas.openxmlformats.org/drawingml/2006/table">
            <a:tbl>
              <a:tblPr/>
              <a:tblGrid>
                <a:gridCol w="901700">
                  <a:extLst>
                    <a:ext uri="{9D8B030D-6E8A-4147-A177-3AD203B41FA5}">
                      <a16:colId xmlns:a16="http://schemas.microsoft.com/office/drawing/2014/main" val="277425580"/>
                    </a:ext>
                  </a:extLst>
                </a:gridCol>
                <a:gridCol w="901700">
                  <a:extLst>
                    <a:ext uri="{9D8B030D-6E8A-4147-A177-3AD203B41FA5}">
                      <a16:colId xmlns:a16="http://schemas.microsoft.com/office/drawing/2014/main" val="185218185"/>
                    </a:ext>
                  </a:extLst>
                </a:gridCol>
                <a:gridCol w="825500">
                  <a:extLst>
                    <a:ext uri="{9D8B030D-6E8A-4147-A177-3AD203B41FA5}">
                      <a16:colId xmlns:a16="http://schemas.microsoft.com/office/drawing/2014/main" val="2638589313"/>
                    </a:ext>
                  </a:extLst>
                </a:gridCol>
                <a:gridCol w="901700">
                  <a:extLst>
                    <a:ext uri="{9D8B030D-6E8A-4147-A177-3AD203B41FA5}">
                      <a16:colId xmlns:a16="http://schemas.microsoft.com/office/drawing/2014/main" val="1378042708"/>
                    </a:ext>
                  </a:extLst>
                </a:gridCol>
                <a:gridCol w="901700">
                  <a:extLst>
                    <a:ext uri="{9D8B030D-6E8A-4147-A177-3AD203B41FA5}">
                      <a16:colId xmlns:a16="http://schemas.microsoft.com/office/drawing/2014/main" val="3674354979"/>
                    </a:ext>
                  </a:extLst>
                </a:gridCol>
                <a:gridCol w="825500">
                  <a:extLst>
                    <a:ext uri="{9D8B030D-6E8A-4147-A177-3AD203B41FA5}">
                      <a16:colId xmlns:a16="http://schemas.microsoft.com/office/drawing/2014/main" val="1087638029"/>
                    </a:ext>
                  </a:extLst>
                </a:gridCol>
                <a:gridCol w="901700">
                  <a:extLst>
                    <a:ext uri="{9D8B030D-6E8A-4147-A177-3AD203B41FA5}">
                      <a16:colId xmlns:a16="http://schemas.microsoft.com/office/drawing/2014/main" val="1896777958"/>
                    </a:ext>
                  </a:extLst>
                </a:gridCol>
              </a:tblGrid>
              <a:tr h="17526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7501940"/>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4.71%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59.42%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1344097"/>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5.23%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44.18%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22.62%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8268934"/>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4.71%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56.00%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23.39%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7011682"/>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5.90%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59.42%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23.79%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287101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1653705"/>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06315023"/>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333043427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Overflow</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127258349"/>
                  </a:ext>
                </a:extLst>
              </a:tr>
            </a:tbl>
          </a:graphicData>
        </a:graphic>
      </p:graphicFrame>
    </p:spTree>
    <p:extLst>
      <p:ext uri="{BB962C8B-B14F-4D97-AF65-F5344CB8AC3E}">
        <p14:creationId xmlns:p14="http://schemas.microsoft.com/office/powerpoint/2010/main" val="3921451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5B8AB-0C8B-17F7-DE13-8098A90808B5}"/>
              </a:ext>
            </a:extLst>
          </p:cNvPr>
          <p:cNvSpPr>
            <a:spLocks noGrp="1"/>
          </p:cNvSpPr>
          <p:nvPr>
            <p:ph type="title"/>
          </p:nvPr>
        </p:nvSpPr>
        <p:spPr/>
        <p:txBody>
          <a:bodyPr/>
          <a:lstStyle/>
          <a:p>
            <a:r>
              <a:rPr lang="en-US" dirty="0"/>
              <a:t>Regulation Down 2025 - Max</a:t>
            </a:r>
          </a:p>
        </p:txBody>
      </p:sp>
      <p:sp>
        <p:nvSpPr>
          <p:cNvPr id="4" name="Slide Number Placeholder 3">
            <a:extLst>
              <a:ext uri="{FF2B5EF4-FFF2-40B4-BE49-F238E27FC236}">
                <a16:creationId xmlns:a16="http://schemas.microsoft.com/office/drawing/2014/main" id="{0AC3C2D2-161C-E483-95A2-363F17655C7B}"/>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13" name="Content Placeholder 12">
            <a:extLst>
              <a:ext uri="{FF2B5EF4-FFF2-40B4-BE49-F238E27FC236}">
                <a16:creationId xmlns:a16="http://schemas.microsoft.com/office/drawing/2014/main" id="{5E06991D-2A15-F275-9EF6-24AFB3EA3821}"/>
              </a:ext>
            </a:extLst>
          </p:cNvPr>
          <p:cNvPicPr>
            <a:picLocks noGrp="1" noChangeAspect="1"/>
          </p:cNvPicPr>
          <p:nvPr>
            <p:ph idx="1"/>
          </p:nvPr>
        </p:nvPicPr>
        <p:blipFill>
          <a:blip r:embed="rId2"/>
          <a:stretch>
            <a:fillRect/>
          </a:stretch>
        </p:blipFill>
        <p:spPr>
          <a:xfrm>
            <a:off x="279400" y="910704"/>
            <a:ext cx="8534400" cy="3436391"/>
          </a:xfrm>
          <a:prstGeom prst="rect">
            <a:avLst/>
          </a:prstGeom>
        </p:spPr>
      </p:pic>
      <p:graphicFrame>
        <p:nvGraphicFramePr>
          <p:cNvPr id="15" name="Table 14">
            <a:extLst>
              <a:ext uri="{FF2B5EF4-FFF2-40B4-BE49-F238E27FC236}">
                <a16:creationId xmlns:a16="http://schemas.microsoft.com/office/drawing/2014/main" id="{525791FC-ED23-7B2C-6F35-9C83124E6FAA}"/>
              </a:ext>
            </a:extLst>
          </p:cNvPr>
          <p:cNvGraphicFramePr>
            <a:graphicFrameLocks noGrp="1"/>
          </p:cNvGraphicFramePr>
          <p:nvPr/>
        </p:nvGraphicFramePr>
        <p:xfrm>
          <a:off x="2286000" y="4640047"/>
          <a:ext cx="6159500" cy="1577340"/>
        </p:xfrm>
        <a:graphic>
          <a:graphicData uri="http://schemas.openxmlformats.org/drawingml/2006/table">
            <a:tbl>
              <a:tblPr/>
              <a:tblGrid>
                <a:gridCol w="901700">
                  <a:extLst>
                    <a:ext uri="{9D8B030D-6E8A-4147-A177-3AD203B41FA5}">
                      <a16:colId xmlns:a16="http://schemas.microsoft.com/office/drawing/2014/main" val="2151391649"/>
                    </a:ext>
                  </a:extLst>
                </a:gridCol>
                <a:gridCol w="901700">
                  <a:extLst>
                    <a:ext uri="{9D8B030D-6E8A-4147-A177-3AD203B41FA5}">
                      <a16:colId xmlns:a16="http://schemas.microsoft.com/office/drawing/2014/main" val="2812319734"/>
                    </a:ext>
                  </a:extLst>
                </a:gridCol>
                <a:gridCol w="825500">
                  <a:extLst>
                    <a:ext uri="{9D8B030D-6E8A-4147-A177-3AD203B41FA5}">
                      <a16:colId xmlns:a16="http://schemas.microsoft.com/office/drawing/2014/main" val="4065583665"/>
                    </a:ext>
                  </a:extLst>
                </a:gridCol>
                <a:gridCol w="901700">
                  <a:extLst>
                    <a:ext uri="{9D8B030D-6E8A-4147-A177-3AD203B41FA5}">
                      <a16:colId xmlns:a16="http://schemas.microsoft.com/office/drawing/2014/main" val="3005739103"/>
                    </a:ext>
                  </a:extLst>
                </a:gridCol>
                <a:gridCol w="901700">
                  <a:extLst>
                    <a:ext uri="{9D8B030D-6E8A-4147-A177-3AD203B41FA5}">
                      <a16:colId xmlns:a16="http://schemas.microsoft.com/office/drawing/2014/main" val="2387201020"/>
                    </a:ext>
                  </a:extLst>
                </a:gridCol>
                <a:gridCol w="825500">
                  <a:extLst>
                    <a:ext uri="{9D8B030D-6E8A-4147-A177-3AD203B41FA5}">
                      <a16:colId xmlns:a16="http://schemas.microsoft.com/office/drawing/2014/main" val="3303178821"/>
                    </a:ext>
                  </a:extLst>
                </a:gridCol>
                <a:gridCol w="901700">
                  <a:extLst>
                    <a:ext uri="{9D8B030D-6E8A-4147-A177-3AD203B41FA5}">
                      <a16:colId xmlns:a16="http://schemas.microsoft.com/office/drawing/2014/main" val="3351339355"/>
                    </a:ext>
                  </a:extLst>
                </a:gridCol>
              </a:tblGrid>
              <a:tr h="17526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8204836"/>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18.86%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93.75%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65.76%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1467461"/>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21.89%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93.35%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64.81%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6572781"/>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18.86%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92.69%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66.12%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7181092"/>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27.91%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93.75%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66.02%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9839235"/>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009111"/>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30253336"/>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66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3103222120"/>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Overflow</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3515255800"/>
                  </a:ext>
                </a:extLst>
              </a:tr>
            </a:tbl>
          </a:graphicData>
        </a:graphic>
      </p:graphicFrame>
    </p:spTree>
    <p:extLst>
      <p:ext uri="{BB962C8B-B14F-4D97-AF65-F5344CB8AC3E}">
        <p14:creationId xmlns:p14="http://schemas.microsoft.com/office/powerpoint/2010/main" val="1317153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29F6C-1E7A-E256-B947-1F26379AB397}"/>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2CAB208B-E81A-98A3-AE9E-988EF7524BFB}"/>
              </a:ext>
            </a:extLst>
          </p:cNvPr>
          <p:cNvSpPr>
            <a:spLocks noGrp="1"/>
          </p:cNvSpPr>
          <p:nvPr>
            <p:ph idx="1"/>
          </p:nvPr>
        </p:nvSpPr>
        <p:spPr/>
        <p:txBody>
          <a:bodyPr/>
          <a:lstStyle/>
          <a:p>
            <a:r>
              <a:rPr lang="en-US" sz="1400" dirty="0">
                <a:solidFill>
                  <a:schemeClr val="tx2"/>
                </a:solidFill>
              </a:rPr>
              <a:t>ERCOT will use stakeholder feedback and will continue refining the methodology for establishing DFs for use immediately after Go-Live in the coming days. ERCOT will aim to provide an update in the upcoming RTCB meetings.</a:t>
            </a:r>
          </a:p>
          <a:p>
            <a:endParaRPr lang="en-US" dirty="0"/>
          </a:p>
          <a:p>
            <a:r>
              <a:rPr lang="en-US" sz="1400" dirty="0">
                <a:solidFill>
                  <a:schemeClr val="tx2"/>
                </a:solidFill>
              </a:rPr>
              <a:t>Post-RTC Go-Live, as more experience with RTC is gained, ERCOT intends to transition to setting deployment factors informed by forecasted uncertainty a day or two days prior to the Operating Day. </a:t>
            </a:r>
          </a:p>
          <a:p>
            <a:endParaRPr lang="en-US" dirty="0"/>
          </a:p>
        </p:txBody>
      </p:sp>
      <p:sp>
        <p:nvSpPr>
          <p:cNvPr id="4" name="Slide Number Placeholder 3">
            <a:extLst>
              <a:ext uri="{FF2B5EF4-FFF2-40B4-BE49-F238E27FC236}">
                <a16:creationId xmlns:a16="http://schemas.microsoft.com/office/drawing/2014/main" id="{EFFBC70D-26E6-043F-D4F8-4541C7985886}"/>
              </a:ext>
            </a:extLst>
          </p:cNvPr>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84283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4F1AD-2932-ADA4-3CEF-AD3F97BD06B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22D9B2-2FA8-EAA2-7C61-B64EA9D1D3D9}"/>
              </a:ext>
            </a:extLst>
          </p:cNvPr>
          <p:cNvSpPr>
            <a:spLocks noGrp="1"/>
          </p:cNvSpPr>
          <p:nvPr>
            <p:ph type="title"/>
          </p:nvPr>
        </p:nvSpPr>
        <p:spPr/>
        <p:txBody>
          <a:bodyPr lIns="91440" tIns="45720" rIns="91440" bIns="45720" anchor="t"/>
          <a:lstStyle/>
          <a:p>
            <a:r>
              <a:rPr lang="en-US" dirty="0"/>
              <a:t>Introduction</a:t>
            </a:r>
          </a:p>
        </p:txBody>
      </p:sp>
      <p:sp>
        <p:nvSpPr>
          <p:cNvPr id="3" name="Content Placeholder 2">
            <a:extLst>
              <a:ext uri="{FF2B5EF4-FFF2-40B4-BE49-F238E27FC236}">
                <a16:creationId xmlns:a16="http://schemas.microsoft.com/office/drawing/2014/main" id="{809A5DB0-91DC-F9E8-B42B-827E0BAAAA29}"/>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pPr>
            <a:r>
              <a:rPr lang="en-US" sz="1400" dirty="0">
                <a:solidFill>
                  <a:schemeClr val="tx2"/>
                </a:solidFill>
              </a:rPr>
              <a:t>ERCOT has been actively working on analysis to formulate a strategy for setting Ancillary Service (AS) Deployment Factors (DFs) in Reliability Unit Commitment (RUC) studies in RTC.</a:t>
            </a:r>
          </a:p>
          <a:p>
            <a:pPr>
              <a:spcBef>
                <a:spcPts val="400"/>
              </a:spcBef>
              <a:spcAft>
                <a:spcPts val="400"/>
              </a:spcAft>
            </a:pPr>
            <a:endParaRPr lang="en-US" sz="1400" dirty="0">
              <a:solidFill>
                <a:schemeClr val="tx2"/>
              </a:solidFill>
            </a:endParaRPr>
          </a:p>
          <a:p>
            <a:pPr>
              <a:spcBef>
                <a:spcPts val="400"/>
              </a:spcBef>
              <a:spcAft>
                <a:spcPts val="400"/>
              </a:spcAft>
            </a:pPr>
            <a:r>
              <a:rPr lang="en-US" sz="1400" dirty="0">
                <a:solidFill>
                  <a:schemeClr val="tx2"/>
                </a:solidFill>
              </a:rPr>
              <a:t>For immediate use after Go-Live ERCOT expects to set DFs in a manner that minimizes manual operator action to change these (to reduce the risk of human error). </a:t>
            </a:r>
          </a:p>
          <a:p>
            <a:pPr>
              <a:spcBef>
                <a:spcPts val="400"/>
              </a:spcBef>
              <a:spcAft>
                <a:spcPts val="400"/>
              </a:spcAft>
            </a:pPr>
            <a:endParaRPr lang="en-US" sz="1400" dirty="0">
              <a:solidFill>
                <a:schemeClr val="tx2"/>
              </a:solidFill>
            </a:endParaRPr>
          </a:p>
          <a:p>
            <a:pPr>
              <a:spcBef>
                <a:spcPts val="400"/>
              </a:spcBef>
              <a:spcAft>
                <a:spcPts val="400"/>
              </a:spcAft>
            </a:pPr>
            <a:r>
              <a:rPr lang="en-US" sz="1400" dirty="0">
                <a:solidFill>
                  <a:schemeClr val="tx2"/>
                </a:solidFill>
              </a:rPr>
              <a:t>Post-RTC Go-Live, as more experience with RTC is gained, ERCOT intends to transition to setting deployment factors informed by forecasted uncertainty a day or two days prior to the Operating Day. </a:t>
            </a:r>
          </a:p>
          <a:p>
            <a:pPr lvl="1">
              <a:spcBef>
                <a:spcPts val="400"/>
              </a:spcBef>
              <a:spcAft>
                <a:spcPts val="400"/>
              </a:spcAft>
            </a:pPr>
            <a:r>
              <a:rPr lang="en-US" sz="1400" dirty="0">
                <a:solidFill>
                  <a:schemeClr val="tx2"/>
                </a:solidFill>
              </a:rPr>
              <a:t>This approach will require system changes both to determine the appropriate DFs and establish a workflow that updates the ERCOT systems with these. </a:t>
            </a:r>
          </a:p>
          <a:p>
            <a:pPr>
              <a:spcBef>
                <a:spcPts val="400"/>
              </a:spcBef>
              <a:spcAft>
                <a:spcPts val="400"/>
              </a:spcAft>
            </a:pPr>
            <a:endParaRPr lang="en-US" sz="1400" dirty="0">
              <a:solidFill>
                <a:schemeClr val="tx2"/>
              </a:solidFill>
            </a:endParaRPr>
          </a:p>
          <a:p>
            <a:pPr>
              <a:spcBef>
                <a:spcPts val="400"/>
              </a:spcBef>
              <a:spcAft>
                <a:spcPts val="400"/>
              </a:spcAft>
            </a:pPr>
            <a:r>
              <a:rPr lang="en-US" sz="1400" dirty="0">
                <a:solidFill>
                  <a:schemeClr val="tx2"/>
                </a:solidFill>
              </a:rPr>
              <a:t>Today’s presentation will </a:t>
            </a:r>
          </a:p>
          <a:p>
            <a:pPr lvl="1">
              <a:spcBef>
                <a:spcPts val="400"/>
              </a:spcBef>
              <a:spcAft>
                <a:spcPts val="400"/>
              </a:spcAft>
              <a:buFont typeface="+mj-lt"/>
              <a:buAutoNum type="arabicPeriod"/>
            </a:pPr>
            <a:r>
              <a:rPr lang="en-US" sz="1400" dirty="0">
                <a:solidFill>
                  <a:schemeClr val="tx2"/>
                </a:solidFill>
              </a:rPr>
              <a:t>Summarize salient features of RTC-RUC and</a:t>
            </a:r>
          </a:p>
          <a:p>
            <a:pPr lvl="1">
              <a:spcBef>
                <a:spcPts val="400"/>
              </a:spcBef>
              <a:spcAft>
                <a:spcPts val="400"/>
              </a:spcAft>
              <a:buFont typeface="+mj-lt"/>
              <a:buAutoNum type="arabicPeriod"/>
            </a:pPr>
            <a:r>
              <a:rPr lang="en-US" sz="1400" dirty="0">
                <a:solidFill>
                  <a:schemeClr val="tx2"/>
                </a:solidFill>
              </a:rPr>
              <a:t>Provide insights into the approach/methodology ERCOT </a:t>
            </a:r>
            <a:r>
              <a:rPr lang="en-US" sz="1400" b="1" dirty="0">
                <a:solidFill>
                  <a:schemeClr val="tx2"/>
                </a:solidFill>
              </a:rPr>
              <a:t>is considering </a:t>
            </a:r>
            <a:r>
              <a:rPr lang="en-US" sz="1400" dirty="0">
                <a:solidFill>
                  <a:schemeClr val="tx2"/>
                </a:solidFill>
              </a:rPr>
              <a:t>to use to establish DFs for of each AS type to be used for Go Live. </a:t>
            </a:r>
          </a:p>
          <a:p>
            <a:pPr>
              <a:spcBef>
                <a:spcPts val="400"/>
              </a:spcBef>
              <a:spcAft>
                <a:spcPts val="400"/>
              </a:spcAft>
            </a:pPr>
            <a:endParaRPr lang="en-US" sz="1800" dirty="0">
              <a:solidFill>
                <a:schemeClr val="tx2"/>
              </a:solidFill>
            </a:endParaRPr>
          </a:p>
          <a:p>
            <a:pPr lvl="1">
              <a:spcBef>
                <a:spcPts val="400"/>
              </a:spcBef>
              <a:spcAft>
                <a:spcPts val="400"/>
              </a:spcAft>
            </a:pPr>
            <a:endParaRPr lang="en-US" sz="1400" dirty="0">
              <a:solidFill>
                <a:schemeClr val="tx2"/>
              </a:solidFill>
            </a:endParaRPr>
          </a:p>
          <a:p>
            <a:pPr>
              <a:spcBef>
                <a:spcPts val="400"/>
              </a:spcBef>
              <a:spcAft>
                <a:spcPts val="400"/>
              </a:spcAft>
            </a:pPr>
            <a:endParaRPr lang="en-US" sz="1400" dirty="0">
              <a:solidFill>
                <a:schemeClr val="tx2"/>
              </a:solidFill>
            </a:endParaRPr>
          </a:p>
          <a:p>
            <a:pPr>
              <a:spcBef>
                <a:spcPts val="1400"/>
              </a:spcBef>
              <a:spcAft>
                <a:spcPts val="600"/>
              </a:spcAft>
              <a:buFont typeface="+mj-lt"/>
              <a:buAutoNum type="arabicPeriod"/>
            </a:pPr>
            <a:endParaRPr lang="en-US" sz="1400" dirty="0">
              <a:solidFill>
                <a:schemeClr val="tx2"/>
              </a:solidFill>
              <a:cs typeface="Arial"/>
            </a:endParaRPr>
          </a:p>
          <a:p>
            <a:pPr marL="0" indent="0">
              <a:buNone/>
            </a:pPr>
            <a:endParaRPr lang="en-US" sz="1000" dirty="0">
              <a:solidFill>
                <a:schemeClr val="tx2"/>
              </a:solidFill>
              <a:cs typeface="Arial"/>
            </a:endParaRPr>
          </a:p>
          <a:p>
            <a:pPr marL="0" indent="0">
              <a:buNone/>
            </a:pPr>
            <a:endParaRPr lang="en-US" sz="1400" dirty="0">
              <a:solidFill>
                <a:schemeClr val="tx2"/>
              </a:solidFill>
              <a:cs typeface="Arial"/>
            </a:endParaRPr>
          </a:p>
        </p:txBody>
      </p:sp>
      <p:sp>
        <p:nvSpPr>
          <p:cNvPr id="6" name="Slide Number Placeholder 5">
            <a:extLst>
              <a:ext uri="{FF2B5EF4-FFF2-40B4-BE49-F238E27FC236}">
                <a16:creationId xmlns:a16="http://schemas.microsoft.com/office/drawing/2014/main" id="{153A0EB8-F175-A53F-7DF4-9D107AD04C2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219359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8CA2C-686C-8191-C891-6D3BCD3604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A7CADB-5476-D354-F7E2-4DF772459057}"/>
              </a:ext>
            </a:extLst>
          </p:cNvPr>
          <p:cNvSpPr>
            <a:spLocks noGrp="1"/>
          </p:cNvSpPr>
          <p:nvPr>
            <p:ph type="title"/>
          </p:nvPr>
        </p:nvSpPr>
        <p:spPr/>
        <p:txBody>
          <a:bodyPr lIns="91440" tIns="45720" rIns="91440" bIns="45720" anchor="t"/>
          <a:lstStyle/>
          <a:p>
            <a:r>
              <a:rPr lang="en-US" dirty="0"/>
              <a:t>RUC with Implementation of RTC+B Project</a:t>
            </a:r>
          </a:p>
        </p:txBody>
      </p:sp>
      <p:sp>
        <p:nvSpPr>
          <p:cNvPr id="3" name="Content Placeholder 2">
            <a:extLst>
              <a:ext uri="{FF2B5EF4-FFF2-40B4-BE49-F238E27FC236}">
                <a16:creationId xmlns:a16="http://schemas.microsoft.com/office/drawing/2014/main" id="{04FBD8B0-3985-6209-2FA1-40BC9804800A}"/>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buFont typeface="+mj-lt"/>
              <a:buAutoNum type="arabicPeriod"/>
            </a:pPr>
            <a:r>
              <a:rPr lang="en-US" sz="1400" dirty="0">
                <a:solidFill>
                  <a:schemeClr val="tx2"/>
                </a:solidFill>
              </a:rPr>
              <a:t>DRUC and HRUC will be the tools to assess if enough capacity is available (and in the right locations) to ensure RTC SCED will have enough capacity (and State of Charge) to solve for energy and Ancillary Services.</a:t>
            </a:r>
            <a:endParaRPr lang="en-US" sz="1400" dirty="0">
              <a:solidFill>
                <a:schemeClr val="tx2"/>
              </a:solidFill>
              <a:cs typeface="Arial"/>
            </a:endParaRPr>
          </a:p>
          <a:p>
            <a:pPr>
              <a:spcBef>
                <a:spcPts val="400"/>
              </a:spcBef>
              <a:spcAft>
                <a:spcPts val="400"/>
              </a:spcAft>
              <a:buFont typeface="+mj-lt"/>
              <a:buAutoNum type="arabicPeriod"/>
            </a:pPr>
            <a:r>
              <a:rPr lang="en-US" sz="1400" dirty="0">
                <a:solidFill>
                  <a:schemeClr val="tx2"/>
                </a:solidFill>
              </a:rPr>
              <a:t>Similar to today, ESRs will NOT be seen as OFF and are therefore NOT available to be RUCed.   In other words, the RUC software will NOT RUC an ESR to come online.  (ESRs should have a status of “ON”, “ONOS” “ONTEST”, “ONEMR”, “ONHOLD” or “OUT.” “OUT” should be used only if the resource is “broken.”)</a:t>
            </a:r>
          </a:p>
          <a:p>
            <a:pPr>
              <a:spcBef>
                <a:spcPts val="400"/>
              </a:spcBef>
              <a:spcAft>
                <a:spcPts val="400"/>
              </a:spcAft>
              <a:buFont typeface="+mj-lt"/>
              <a:buAutoNum type="arabicPeriod"/>
            </a:pPr>
            <a:r>
              <a:rPr lang="en-US" sz="1400" dirty="0">
                <a:solidFill>
                  <a:schemeClr val="tx2"/>
                </a:solidFill>
              </a:rPr>
              <a:t>In evaluating the capability of the online Resources (and those shown off-line), the full capability of the Resources (including ESRs) planned to be available will be “fair game” for the RUC software. In other words, with the RTC+B implementation the RUC software will not assume Ancillary Services are carried by any particular Resource and will consider all possibilities of where to carry Ancillary Services for future hours.</a:t>
            </a:r>
          </a:p>
          <a:p>
            <a:pPr>
              <a:spcBef>
                <a:spcPts val="400"/>
              </a:spcBef>
              <a:spcAft>
                <a:spcPts val="400"/>
              </a:spcAft>
              <a:buFont typeface="+mj-lt"/>
              <a:buAutoNum type="arabicPeriod"/>
            </a:pPr>
            <a:r>
              <a:rPr lang="en-US" sz="1400" dirty="0">
                <a:solidFill>
                  <a:schemeClr val="tx2"/>
                </a:solidFill>
              </a:rPr>
              <a:t>The RUC software will </a:t>
            </a:r>
            <a:r>
              <a:rPr lang="en-US" sz="1400" b="1" dirty="0">
                <a:solidFill>
                  <a:schemeClr val="tx2"/>
                </a:solidFill>
              </a:rPr>
              <a:t>use the Hour Beginning SoC (HB SoC) </a:t>
            </a:r>
            <a:r>
              <a:rPr lang="en-US" sz="1400" dirty="0">
                <a:solidFill>
                  <a:schemeClr val="tx2"/>
                </a:solidFill>
              </a:rPr>
              <a:t>provided by the QSEs in their COPS for each ESR to appropriately limit the possible use/capability of each ESR.</a:t>
            </a:r>
          </a:p>
          <a:p>
            <a:pPr>
              <a:spcBef>
                <a:spcPts val="400"/>
              </a:spcBef>
              <a:spcAft>
                <a:spcPts val="400"/>
              </a:spcAft>
              <a:buFont typeface="+mj-lt"/>
              <a:buAutoNum type="arabicPeriod"/>
            </a:pPr>
            <a:r>
              <a:rPr lang="en-US" sz="1400" dirty="0">
                <a:solidFill>
                  <a:schemeClr val="tx2"/>
                </a:solidFill>
              </a:rPr>
              <a:t>The RUC process self-schedules ESRs to their HB </a:t>
            </a:r>
            <a:r>
              <a:rPr lang="en-US" sz="1400" dirty="0" err="1">
                <a:solidFill>
                  <a:schemeClr val="tx2"/>
                </a:solidFill>
              </a:rPr>
              <a:t>SoC.</a:t>
            </a:r>
            <a:r>
              <a:rPr lang="en-US" sz="1400" dirty="0">
                <a:solidFill>
                  <a:schemeClr val="tx2"/>
                </a:solidFill>
              </a:rPr>
              <a:t> The process of self-scheduling evaluates the change in the COP submitted HB SoC (change in stored energy SoC) across two consecutive hours and determines the best use of that change in energy – combination of charging or discharging the ESR as Base Points and/or procuring Ancillary Services considering Deployment Factors for that hour. </a:t>
            </a:r>
          </a:p>
          <a:p>
            <a:pPr>
              <a:spcBef>
                <a:spcPts val="400"/>
              </a:spcBef>
              <a:spcAft>
                <a:spcPts val="400"/>
              </a:spcAft>
              <a:buFont typeface="+mj-lt"/>
              <a:buAutoNum type="arabicPeriod"/>
            </a:pPr>
            <a:r>
              <a:rPr lang="en-US" sz="1400" dirty="0">
                <a:solidFill>
                  <a:schemeClr val="tx2"/>
                </a:solidFill>
              </a:rPr>
              <a:t> </a:t>
            </a:r>
            <a:r>
              <a:rPr lang="en-US" sz="1400" b="1" dirty="0">
                <a:solidFill>
                  <a:schemeClr val="tx2"/>
                </a:solidFill>
              </a:rPr>
              <a:t>Deployment Factors (DFs) are used to simulate deployment of Ancillary Services for an hour</a:t>
            </a:r>
            <a:r>
              <a:rPr lang="en-US" sz="1400" dirty="0">
                <a:solidFill>
                  <a:schemeClr val="tx2"/>
                </a:solidFill>
              </a:rPr>
              <a:t>. (Deployment Factors could be 0, 1 or between 0 and 1.  There will be a projected DF for each AS and for each hour.)</a:t>
            </a:r>
          </a:p>
          <a:p>
            <a:pPr>
              <a:spcBef>
                <a:spcPts val="400"/>
              </a:spcBef>
              <a:spcAft>
                <a:spcPts val="400"/>
              </a:spcAft>
              <a:buFont typeface="+mj-lt"/>
              <a:buAutoNum type="arabicPeriod"/>
            </a:pPr>
            <a:endParaRPr lang="en-US" sz="1400" dirty="0">
              <a:solidFill>
                <a:schemeClr val="tx2"/>
              </a:solidFill>
            </a:endParaRPr>
          </a:p>
          <a:p>
            <a:pPr>
              <a:spcBef>
                <a:spcPts val="1400"/>
              </a:spcBef>
              <a:spcAft>
                <a:spcPts val="600"/>
              </a:spcAft>
              <a:buFont typeface="+mj-lt"/>
              <a:buAutoNum type="arabicPeriod"/>
            </a:pPr>
            <a:endParaRPr lang="en-US" sz="1400" dirty="0">
              <a:solidFill>
                <a:schemeClr val="tx2"/>
              </a:solidFill>
              <a:cs typeface="Arial"/>
            </a:endParaRPr>
          </a:p>
          <a:p>
            <a:pPr marL="0" indent="0">
              <a:buNone/>
            </a:pPr>
            <a:endParaRPr lang="en-US" sz="1000" dirty="0">
              <a:solidFill>
                <a:schemeClr val="tx2"/>
              </a:solidFill>
              <a:cs typeface="Arial"/>
            </a:endParaRPr>
          </a:p>
          <a:p>
            <a:pPr marL="0" indent="0">
              <a:buNone/>
            </a:pPr>
            <a:endParaRPr lang="en-US" sz="1400" dirty="0">
              <a:solidFill>
                <a:schemeClr val="tx2"/>
              </a:solidFill>
              <a:cs typeface="Arial"/>
            </a:endParaRPr>
          </a:p>
        </p:txBody>
      </p:sp>
      <p:sp>
        <p:nvSpPr>
          <p:cNvPr id="6" name="Slide Number Placeholder 5">
            <a:extLst>
              <a:ext uri="{FF2B5EF4-FFF2-40B4-BE49-F238E27FC236}">
                <a16:creationId xmlns:a16="http://schemas.microsoft.com/office/drawing/2014/main" id="{53CC6E22-6B15-D9F1-F558-0C70AB6334A4}"/>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628080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94B2-800B-95AF-2B45-EFB427C3EB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7F804E-1D56-1578-CF5C-DCCD912F5F85}"/>
              </a:ext>
            </a:extLst>
          </p:cNvPr>
          <p:cNvSpPr>
            <a:spLocks noGrp="1"/>
          </p:cNvSpPr>
          <p:nvPr>
            <p:ph type="title"/>
          </p:nvPr>
        </p:nvSpPr>
        <p:spPr/>
        <p:txBody>
          <a:bodyPr lIns="91440" tIns="45720" rIns="91440" bIns="45720" anchor="t"/>
          <a:lstStyle/>
          <a:p>
            <a:r>
              <a:rPr lang="en-US" dirty="0"/>
              <a:t>RUC with Implementation of RTC+B Project, Contd.</a:t>
            </a:r>
          </a:p>
        </p:txBody>
      </p:sp>
      <p:sp>
        <p:nvSpPr>
          <p:cNvPr id="4" name="Slide Number Placeholder 3">
            <a:extLst>
              <a:ext uri="{FF2B5EF4-FFF2-40B4-BE49-F238E27FC236}">
                <a16:creationId xmlns:a16="http://schemas.microsoft.com/office/drawing/2014/main" id="{E1A6D627-47C3-AAFD-A14E-86A9B6B51C5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lang="en-US" dirty="0"/>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srgbClr val="FFFFFF"/>
              </a:solidFill>
              <a:effectLst/>
              <a:uLnTx/>
              <a:uFillTx/>
              <a:latin typeface="Arial"/>
              <a:ea typeface="+mn-ea"/>
              <a:cs typeface="+mn-cs"/>
            </a:endParaRPr>
          </a:p>
        </p:txBody>
      </p:sp>
      <p:sp>
        <p:nvSpPr>
          <p:cNvPr id="3" name="Content Placeholder 2">
            <a:extLst>
              <a:ext uri="{FF2B5EF4-FFF2-40B4-BE49-F238E27FC236}">
                <a16:creationId xmlns:a16="http://schemas.microsoft.com/office/drawing/2014/main" id="{B1F5B11E-537A-8EBB-86B7-37128F424036}"/>
              </a:ext>
            </a:extLst>
          </p:cNvPr>
          <p:cNvSpPr>
            <a:spLocks noGrp="1"/>
          </p:cNvSpPr>
          <p:nvPr>
            <p:ph idx="4294967295"/>
          </p:nvPr>
        </p:nvSpPr>
        <p:spPr>
          <a:xfrm>
            <a:off x="247472" y="762000"/>
            <a:ext cx="8725256" cy="5459338"/>
          </a:xfrm>
          <a:prstGeom prst="rect">
            <a:avLst/>
          </a:prstGeom>
        </p:spPr>
        <p:txBody>
          <a:bodyPr lIns="91440" tIns="45720" rIns="91440" bIns="45720" anchor="t"/>
          <a:lstStyle/>
          <a:p>
            <a:pPr>
              <a:spcBef>
                <a:spcPts val="1400"/>
              </a:spcBef>
              <a:spcAft>
                <a:spcPts val="600"/>
              </a:spcAft>
              <a:buFont typeface="+mj-lt"/>
              <a:buAutoNum type="arabicPeriod" startAt="7"/>
            </a:pPr>
            <a:r>
              <a:rPr lang="en-US" sz="1400" dirty="0">
                <a:solidFill>
                  <a:schemeClr val="tx2"/>
                </a:solidFill>
              </a:rPr>
              <a:t>The RUC Capacity Short calculations will use optimization techniques to minimize a QSE’s potential energy and/or Ancillary Service shortfall. This optimization process, will also consider the change in the COP submitted HB SOC across consecutive hours for an ESR to determine the </a:t>
            </a:r>
            <a:r>
              <a:rPr lang="en-US" sz="1400" b="1" dirty="0">
                <a:solidFill>
                  <a:schemeClr val="tx2"/>
                </a:solidFill>
              </a:rPr>
              <a:t>best use of that change in energy to cover the QSE’s energy and Ancillary Services position for each hour in the RUC study period</a:t>
            </a:r>
            <a:r>
              <a:rPr lang="en-US" sz="1400" dirty="0">
                <a:solidFill>
                  <a:schemeClr val="tx2"/>
                </a:solidFill>
              </a:rPr>
              <a:t>. </a:t>
            </a:r>
          </a:p>
          <a:p>
            <a:pPr>
              <a:spcBef>
                <a:spcPts val="1400"/>
              </a:spcBef>
              <a:spcAft>
                <a:spcPts val="600"/>
              </a:spcAft>
              <a:buFont typeface="+mj-lt"/>
              <a:buAutoNum type="arabicPeriod" startAt="7"/>
            </a:pPr>
            <a:r>
              <a:rPr lang="en-US" sz="1400" dirty="0">
                <a:solidFill>
                  <a:schemeClr val="tx2"/>
                </a:solidFill>
              </a:rPr>
              <a:t>Links to background information on RUC Capacity Short Calculation:</a:t>
            </a:r>
            <a:endParaRPr lang="en-US" sz="1600" dirty="0">
              <a:solidFill>
                <a:schemeClr val="tx2"/>
              </a:solidFill>
            </a:endParaRPr>
          </a:p>
          <a:p>
            <a:pPr lvl="1" indent="-342900">
              <a:buFont typeface="Arial" panose="020B0604020202020204" pitchFamily="34" charset="0"/>
              <a:buChar char="•"/>
            </a:pPr>
            <a:r>
              <a:rPr lang="en-US" sz="1200" u="sng" dirty="0">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2"/>
              </a:rPr>
              <a:t>RTC B Modifications to RUC Capacity Short Calcs 02192024 v2.pptx</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lvl="1" indent="-342900">
              <a:buFont typeface="Arial" panose="020B0604020202020204" pitchFamily="34" charset="0"/>
              <a:buChar char="•"/>
            </a:pPr>
            <a:r>
              <a:rPr lang="en-US" sz="1200" u="sng" dirty="0">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3"/>
              </a:rPr>
              <a:t>RTC B Additional examples RUC Capacity Short Calcs 03172024 v1.pptx</a:t>
            </a:r>
            <a:r>
              <a:rPr lang="en-US" sz="1600" dirty="0">
                <a:solidFill>
                  <a:schemeClr val="tx2"/>
                </a:solidFill>
              </a:rPr>
              <a:t> </a:t>
            </a:r>
          </a:p>
          <a:p>
            <a:pPr lvl="1" indent="-342900">
              <a:buFont typeface="Arial" panose="020B0604020202020204" pitchFamily="34" charset="0"/>
              <a:buChar char="•"/>
            </a:pPr>
            <a:r>
              <a:rPr lang="en-US" sz="1200" u="sng" dirty="0">
                <a:solidFill>
                  <a:srgbClr val="467886"/>
                </a:solidFill>
                <a:latin typeface="Arial" panose="020B0604020202020204" pitchFamily="34" charset="0"/>
                <a:hlinkClick r:id="rId4" tooltip="RTC+B Modifications to RUC Capacity Short Calcs 03172024">
                  <a:extLst>
                    <a:ext uri="{A12FA001-AC4F-418D-AE19-62706E023703}">
                      <ahyp:hlinkClr xmlns:ahyp="http://schemas.microsoft.com/office/drawing/2018/hyperlinkcolor" val="tx"/>
                    </a:ext>
                  </a:extLst>
                </a:hlinkClick>
              </a:rPr>
              <a:t>RTC+B Modifications to RUC Capacity Short Calcs 03172024</a:t>
            </a:r>
            <a:r>
              <a:rPr lang="en-US" sz="1200" u="sng" dirty="0">
                <a:solidFill>
                  <a:srgbClr val="467886"/>
                </a:solidFill>
                <a:latin typeface="Arial" panose="020B0604020202020204" pitchFamily="34" charset="0"/>
              </a:rPr>
              <a:t>  (This is a spreadsheet)</a:t>
            </a:r>
          </a:p>
          <a:p>
            <a:pPr lvl="1" indent="-342900">
              <a:buFont typeface="Symbol" panose="05050102010706020507" pitchFamily="18" charset="2"/>
              <a:buChar char=""/>
            </a:pPr>
            <a:endParaRPr lang="en-US" sz="1600" dirty="0">
              <a:solidFill>
                <a:schemeClr val="tx2"/>
              </a:solidFill>
            </a:endParaRPr>
          </a:p>
          <a:p>
            <a:endParaRPr lang="en-US" sz="1400" dirty="0">
              <a:cs typeface="Arial"/>
            </a:endParaRPr>
          </a:p>
        </p:txBody>
      </p:sp>
    </p:spTree>
    <p:extLst>
      <p:ext uri="{BB962C8B-B14F-4D97-AF65-F5344CB8AC3E}">
        <p14:creationId xmlns:p14="http://schemas.microsoft.com/office/powerpoint/2010/main" val="1823363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8426F-0B46-7448-1375-711576191F4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BEBB171-E386-FF7D-0F1E-72524F8A72D3}"/>
              </a:ext>
            </a:extLst>
          </p:cNvPr>
          <p:cNvSpPr>
            <a:spLocks noGrp="1"/>
          </p:cNvSpPr>
          <p:nvPr>
            <p:ph type="title"/>
          </p:nvPr>
        </p:nvSpPr>
        <p:spPr/>
        <p:txBody>
          <a:bodyPr/>
          <a:lstStyle/>
          <a:p>
            <a:r>
              <a:rPr lang="en-US" dirty="0"/>
              <a:t>Deployment Factors: Go-live</a:t>
            </a:r>
          </a:p>
        </p:txBody>
      </p:sp>
      <p:sp>
        <p:nvSpPr>
          <p:cNvPr id="5" name="Content Placeholder 4">
            <a:extLst>
              <a:ext uri="{FF2B5EF4-FFF2-40B4-BE49-F238E27FC236}">
                <a16:creationId xmlns:a16="http://schemas.microsoft.com/office/drawing/2014/main" id="{0BF25FF0-011F-1CA8-DEE1-FC816ADDD361}"/>
              </a:ext>
            </a:extLst>
          </p:cNvPr>
          <p:cNvSpPr>
            <a:spLocks noGrp="1"/>
          </p:cNvSpPr>
          <p:nvPr>
            <p:ph idx="1"/>
          </p:nvPr>
        </p:nvSpPr>
        <p:spPr/>
        <p:txBody>
          <a:bodyPr tIns="274320" bIns="274320"/>
          <a:lstStyle/>
          <a:p>
            <a:pPr>
              <a:spcBef>
                <a:spcPts val="0"/>
              </a:spcBef>
            </a:pPr>
            <a:r>
              <a:rPr lang="en-US" sz="1400" dirty="0">
                <a:solidFill>
                  <a:schemeClr val="tx2"/>
                </a:solidFill>
              </a:rPr>
              <a:t>Outlined below is the approach ERCOT is considering to adopt for setting AS deployment Factors in RUC studies following RTC+B go-live</a:t>
            </a:r>
          </a:p>
          <a:p>
            <a:pPr lvl="1">
              <a:spcBef>
                <a:spcPts val="0"/>
              </a:spcBef>
            </a:pPr>
            <a:r>
              <a:rPr lang="en-US" sz="1400" b="1" dirty="0"/>
              <a:t>ECRS and Non-Spin</a:t>
            </a:r>
          </a:p>
          <a:p>
            <a:pPr lvl="2">
              <a:spcBef>
                <a:spcPts val="0"/>
              </a:spcBef>
            </a:pPr>
            <a:r>
              <a:rPr lang="en-US" sz="1400" dirty="0">
                <a:solidFill>
                  <a:schemeClr val="tx2"/>
                </a:solidFill>
              </a:rPr>
              <a:t>Note that current RUC studies, in accordance with paragraph 1 of Nodal Protocol Section </a:t>
            </a:r>
            <a:r>
              <a:rPr lang="x-none" sz="1400" dirty="0">
                <a:solidFill>
                  <a:schemeClr val="tx2"/>
                </a:solidFill>
              </a:rPr>
              <a:t>5.5.2</a:t>
            </a:r>
            <a:r>
              <a:rPr lang="en-US" sz="1400" dirty="0">
                <a:solidFill>
                  <a:schemeClr val="tx2"/>
                </a:solidFill>
              </a:rPr>
              <a:t>, RUC effectively uses a deployment factor of 1 for Ancillary Services. </a:t>
            </a:r>
          </a:p>
          <a:p>
            <a:pPr lvl="2">
              <a:spcBef>
                <a:spcPts val="0"/>
              </a:spcBef>
            </a:pPr>
            <a:r>
              <a:rPr lang="en-US" sz="1400" dirty="0"/>
              <a:t>ERCOT’s preference is to continue with similar level of conservatism as is used in today’s RUC for these two services, i.e. use a deployment factor of 1 for ECRS and Non-Spin for all hours.</a:t>
            </a:r>
          </a:p>
          <a:p>
            <a:pPr lvl="1">
              <a:spcBef>
                <a:spcPts val="0"/>
              </a:spcBef>
            </a:pPr>
            <a:endParaRPr lang="en-US" sz="400" b="1" dirty="0"/>
          </a:p>
          <a:p>
            <a:pPr lvl="1">
              <a:spcBef>
                <a:spcPts val="0"/>
              </a:spcBef>
            </a:pPr>
            <a:r>
              <a:rPr lang="en-US" sz="1400" b="1" dirty="0"/>
              <a:t>Regulation Up and Down</a:t>
            </a:r>
            <a:r>
              <a:rPr lang="en-US" sz="1400" dirty="0"/>
              <a:t> </a:t>
            </a:r>
          </a:p>
          <a:p>
            <a:pPr lvl="2">
              <a:spcBef>
                <a:spcPts val="0"/>
              </a:spcBef>
            </a:pPr>
            <a:r>
              <a:rPr lang="en-US" sz="1400" dirty="0"/>
              <a:t>Can be 1 or lower based on historical Regulation deployed (MWh) as a percentage of total procurement, by month, by hour. </a:t>
            </a:r>
          </a:p>
          <a:p>
            <a:pPr lvl="2">
              <a:spcBef>
                <a:spcPts val="0"/>
              </a:spcBef>
            </a:pPr>
            <a:r>
              <a:rPr lang="en-US" sz="1400" dirty="0"/>
              <a:t>Regulation deployment data for 2024 and 2025 shows (1) year over year growth, (2) seasonal (higher averages in Summer) and (3) time of day variations (linked to sunrise and sunset. </a:t>
            </a:r>
          </a:p>
          <a:p>
            <a:pPr lvl="2">
              <a:spcBef>
                <a:spcPts val="0"/>
              </a:spcBef>
            </a:pPr>
            <a:r>
              <a:rPr lang="en-US" sz="1400" i="1" dirty="0"/>
              <a:t>ERCOT is actively working on converting these observations into a methodology for establishing DFs for Regulation.</a:t>
            </a:r>
            <a:endParaRPr lang="en-US" sz="400" i="1" dirty="0"/>
          </a:p>
          <a:p>
            <a:pPr lvl="1">
              <a:spcBef>
                <a:spcPts val="0"/>
              </a:spcBef>
            </a:pPr>
            <a:r>
              <a:rPr lang="en-US" sz="1400" b="1" dirty="0"/>
              <a:t>RRS</a:t>
            </a:r>
            <a:endParaRPr lang="en-US" sz="1400" dirty="0"/>
          </a:p>
          <a:p>
            <a:pPr lvl="2">
              <a:spcBef>
                <a:spcPts val="0"/>
              </a:spcBef>
            </a:pPr>
            <a:r>
              <a:rPr lang="en-US" sz="1400" dirty="0"/>
              <a:t>This is expected to be a small value </a:t>
            </a:r>
            <a:r>
              <a:rPr lang="en-US" sz="1400"/>
              <a:t>(and not </a:t>
            </a:r>
            <a:r>
              <a:rPr lang="en-US" sz="1400" dirty="0"/>
              <a:t>1) that applies across all hours. </a:t>
            </a:r>
          </a:p>
          <a:p>
            <a:pPr lvl="2">
              <a:spcBef>
                <a:spcPts val="0"/>
              </a:spcBef>
            </a:pPr>
            <a:r>
              <a:rPr lang="en-US" sz="1400" i="1" dirty="0"/>
              <a:t>ERCOT is actively analyzing historical RRS usage as a percentage of total procurement, by month, by hour to derive insights on what value can be appropriate. </a:t>
            </a:r>
          </a:p>
          <a:p>
            <a:pPr>
              <a:spcBef>
                <a:spcPts val="0"/>
              </a:spcBef>
            </a:pPr>
            <a:endParaRPr lang="en-US" sz="800" dirty="0">
              <a:solidFill>
                <a:schemeClr val="tx2"/>
              </a:solidFill>
            </a:endParaRPr>
          </a:p>
          <a:p>
            <a:pPr lvl="1">
              <a:spcBef>
                <a:spcPts val="0"/>
              </a:spcBef>
            </a:pPr>
            <a:r>
              <a:rPr lang="en-US" sz="1400" dirty="0"/>
              <a:t>For frequency related AS like Reg Up, RRS and ECRS, to ensure that the RUC studies appropriately account for energy used to recover from unit trip type events and remain compliant with NERC BAL-002 requirements, ERCOT is also considering if a floor of 25% is needed. </a:t>
            </a:r>
          </a:p>
        </p:txBody>
      </p:sp>
      <p:sp>
        <p:nvSpPr>
          <p:cNvPr id="3" name="Slide Number Placeholder 2">
            <a:extLst>
              <a:ext uri="{FF2B5EF4-FFF2-40B4-BE49-F238E27FC236}">
                <a16:creationId xmlns:a16="http://schemas.microsoft.com/office/drawing/2014/main" id="{F281EAC8-DD76-9143-6231-18FEF4643B56}"/>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130952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06554-3E81-1C2B-AACF-198E792FE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891B5D-C25F-3683-47B8-EB442443D154}"/>
              </a:ext>
            </a:extLst>
          </p:cNvPr>
          <p:cNvSpPr>
            <a:spLocks noGrp="1"/>
          </p:cNvSpPr>
          <p:nvPr>
            <p:ph type="title"/>
          </p:nvPr>
        </p:nvSpPr>
        <p:spPr/>
        <p:txBody>
          <a:bodyPr/>
          <a:lstStyle/>
          <a:p>
            <a:r>
              <a:rPr lang="en-US" dirty="0"/>
              <a:t>Regulation Up 2024 - Average</a:t>
            </a:r>
          </a:p>
        </p:txBody>
      </p:sp>
      <p:pic>
        <p:nvPicPr>
          <p:cNvPr id="5" name="Content Placeholder 4">
            <a:extLst>
              <a:ext uri="{FF2B5EF4-FFF2-40B4-BE49-F238E27FC236}">
                <a16:creationId xmlns:a16="http://schemas.microsoft.com/office/drawing/2014/main" id="{82F953A0-B11D-6FF9-DF97-1B6CCA6BF5E2}"/>
              </a:ext>
            </a:extLst>
          </p:cNvPr>
          <p:cNvPicPr>
            <a:picLocks noGrp="1" noChangeAspect="1"/>
          </p:cNvPicPr>
          <p:nvPr>
            <p:ph idx="1"/>
          </p:nvPr>
        </p:nvPicPr>
        <p:blipFill>
          <a:blip r:embed="rId2"/>
          <a:stretch>
            <a:fillRect/>
          </a:stretch>
        </p:blipFill>
        <p:spPr>
          <a:xfrm>
            <a:off x="304800" y="934376"/>
            <a:ext cx="8534400" cy="3576184"/>
          </a:xfrm>
          <a:prstGeom prst="rect">
            <a:avLst/>
          </a:prstGeom>
        </p:spPr>
      </p:pic>
      <p:sp>
        <p:nvSpPr>
          <p:cNvPr id="4" name="Slide Number Placeholder 3">
            <a:extLst>
              <a:ext uri="{FF2B5EF4-FFF2-40B4-BE49-F238E27FC236}">
                <a16:creationId xmlns:a16="http://schemas.microsoft.com/office/drawing/2014/main" id="{9CD6D34C-0C20-C1BD-DC15-91E693B1A4D9}"/>
              </a:ext>
            </a:extLst>
          </p:cNvPr>
          <p:cNvSpPr>
            <a:spLocks noGrp="1"/>
          </p:cNvSpPr>
          <p:nvPr>
            <p:ph type="sldNum" sz="quarter" idx="4"/>
          </p:nvPr>
        </p:nvSpPr>
        <p:spPr/>
        <p:txBody>
          <a:bodyPr/>
          <a:lstStyle/>
          <a:p>
            <a:fld id="{1D93BD3E-1E9A-4970-A6F7-E7AC52762E0C}" type="slidenum">
              <a:rPr lang="en-US" smtClean="0"/>
              <a:pPr/>
              <a:t>6</a:t>
            </a:fld>
            <a:endParaRPr lang="en-US"/>
          </a:p>
        </p:txBody>
      </p:sp>
      <p:graphicFrame>
        <p:nvGraphicFramePr>
          <p:cNvPr id="6" name="Table 5">
            <a:extLst>
              <a:ext uri="{FF2B5EF4-FFF2-40B4-BE49-F238E27FC236}">
                <a16:creationId xmlns:a16="http://schemas.microsoft.com/office/drawing/2014/main" id="{FD1BD9E1-9D76-C4C6-B02F-C718283A6EB8}"/>
              </a:ext>
            </a:extLst>
          </p:cNvPr>
          <p:cNvGraphicFramePr>
            <a:graphicFrameLocks noGrp="1"/>
          </p:cNvGraphicFramePr>
          <p:nvPr/>
        </p:nvGraphicFramePr>
        <p:xfrm>
          <a:off x="2603502" y="4678600"/>
          <a:ext cx="6235698" cy="1714500"/>
        </p:xfrm>
        <a:graphic>
          <a:graphicData uri="http://schemas.openxmlformats.org/drawingml/2006/table">
            <a:tbl>
              <a:tblPr/>
              <a:tblGrid>
                <a:gridCol w="901661">
                  <a:extLst>
                    <a:ext uri="{9D8B030D-6E8A-4147-A177-3AD203B41FA5}">
                      <a16:colId xmlns:a16="http://schemas.microsoft.com/office/drawing/2014/main" val="2110919667"/>
                    </a:ext>
                  </a:extLst>
                </a:gridCol>
                <a:gridCol w="901661">
                  <a:extLst>
                    <a:ext uri="{9D8B030D-6E8A-4147-A177-3AD203B41FA5}">
                      <a16:colId xmlns:a16="http://schemas.microsoft.com/office/drawing/2014/main" val="2134218223"/>
                    </a:ext>
                  </a:extLst>
                </a:gridCol>
                <a:gridCol w="901661">
                  <a:extLst>
                    <a:ext uri="{9D8B030D-6E8A-4147-A177-3AD203B41FA5}">
                      <a16:colId xmlns:a16="http://schemas.microsoft.com/office/drawing/2014/main" val="604219612"/>
                    </a:ext>
                  </a:extLst>
                </a:gridCol>
                <a:gridCol w="901661">
                  <a:extLst>
                    <a:ext uri="{9D8B030D-6E8A-4147-A177-3AD203B41FA5}">
                      <a16:colId xmlns:a16="http://schemas.microsoft.com/office/drawing/2014/main" val="3507999616"/>
                    </a:ext>
                  </a:extLst>
                </a:gridCol>
                <a:gridCol w="901661">
                  <a:extLst>
                    <a:ext uri="{9D8B030D-6E8A-4147-A177-3AD203B41FA5}">
                      <a16:colId xmlns:a16="http://schemas.microsoft.com/office/drawing/2014/main" val="3026640589"/>
                    </a:ext>
                  </a:extLst>
                </a:gridCol>
                <a:gridCol w="825732">
                  <a:extLst>
                    <a:ext uri="{9D8B030D-6E8A-4147-A177-3AD203B41FA5}">
                      <a16:colId xmlns:a16="http://schemas.microsoft.com/office/drawing/2014/main" val="283083277"/>
                    </a:ext>
                  </a:extLst>
                </a:gridCol>
                <a:gridCol w="901661">
                  <a:extLst>
                    <a:ext uri="{9D8B030D-6E8A-4147-A177-3AD203B41FA5}">
                      <a16:colId xmlns:a16="http://schemas.microsoft.com/office/drawing/2014/main" val="1278284231"/>
                    </a:ext>
                  </a:extLst>
                </a:gridCol>
              </a:tblGrid>
              <a:tr h="19050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6604910"/>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41.05%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17.55%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0916050"/>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Arial" panose="020B0604020202020204" pitchFamily="34" charset="0"/>
                        </a:rPr>
                        <a:t>6.36%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30.51%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17.13%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0531685"/>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11.51%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32.54%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16.99%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9162646"/>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Arial" panose="020B0604020202020204" pitchFamily="34" charset="0"/>
                        </a:rPr>
                        <a:t>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dirty="0">
                          <a:solidFill>
                            <a:srgbClr val="000000"/>
                          </a:solidFill>
                          <a:effectLst/>
                          <a:latin typeface="Arial" panose="020B0604020202020204" pitchFamily="34" charset="0"/>
                        </a:rPr>
                        <a:t>41.05%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dirty="0">
                          <a:solidFill>
                            <a:srgbClr val="000000"/>
                          </a:solidFill>
                          <a:effectLst/>
                          <a:latin typeface="Arial" panose="020B0604020202020204" pitchFamily="34" charset="0"/>
                        </a:rPr>
                        <a:t>18.01%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7801166"/>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6.09%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34.87%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dirty="0">
                          <a:solidFill>
                            <a:srgbClr val="000000"/>
                          </a:solidFill>
                          <a:effectLst/>
                          <a:latin typeface="Arial" panose="020B0604020202020204" pitchFamily="34" charset="0"/>
                        </a:rPr>
                        <a:t>18.07%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3983626"/>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951698435"/>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248597211"/>
                  </a:ext>
                </a:extLst>
              </a:tr>
              <a:tr h="190500">
                <a:tc>
                  <a:txBody>
                    <a:bodyPr/>
                    <a:lstStyle/>
                    <a:p>
                      <a:pPr algn="ctr" fontAlgn="ctr">
                        <a:buNone/>
                      </a:pPr>
                      <a:r>
                        <a:rPr lang="en-US" sz="1100" b="1" i="0" u="none" strike="noStrike">
                          <a:solidFill>
                            <a:srgbClr val="000000"/>
                          </a:solidFill>
                          <a:effectLst/>
                          <a:latin typeface="Arial" panose="020B0604020202020204" pitchFamily="34" charset="0"/>
                        </a:rPr>
                        <a:t>Overflow</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514894176"/>
                  </a:ext>
                </a:extLst>
              </a:tr>
            </a:tbl>
          </a:graphicData>
        </a:graphic>
      </p:graphicFrame>
    </p:spTree>
    <p:extLst>
      <p:ext uri="{BB962C8B-B14F-4D97-AF65-F5344CB8AC3E}">
        <p14:creationId xmlns:p14="http://schemas.microsoft.com/office/powerpoint/2010/main" val="1898020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3D46-F063-C208-B84F-616BFFF27AF6}"/>
              </a:ext>
            </a:extLst>
          </p:cNvPr>
          <p:cNvSpPr>
            <a:spLocks noGrp="1"/>
          </p:cNvSpPr>
          <p:nvPr>
            <p:ph type="title"/>
          </p:nvPr>
        </p:nvSpPr>
        <p:spPr/>
        <p:txBody>
          <a:bodyPr/>
          <a:lstStyle/>
          <a:p>
            <a:r>
              <a:rPr lang="en-US" dirty="0"/>
              <a:t>Regulation Up 2025 - Average</a:t>
            </a:r>
            <a:br>
              <a:rPr lang="en-US" dirty="0">
                <a:solidFill>
                  <a:schemeClr val="accent6"/>
                </a:solidFill>
              </a:rPr>
            </a:br>
            <a:endParaRPr lang="en-US" dirty="0"/>
          </a:p>
        </p:txBody>
      </p:sp>
      <p:sp>
        <p:nvSpPr>
          <p:cNvPr id="4" name="Slide Number Placeholder 3">
            <a:extLst>
              <a:ext uri="{FF2B5EF4-FFF2-40B4-BE49-F238E27FC236}">
                <a16:creationId xmlns:a16="http://schemas.microsoft.com/office/drawing/2014/main" id="{9312B23E-484A-BF02-200D-63F8A824CB9E}"/>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10" name="Content Placeholder 9">
            <a:extLst>
              <a:ext uri="{FF2B5EF4-FFF2-40B4-BE49-F238E27FC236}">
                <a16:creationId xmlns:a16="http://schemas.microsoft.com/office/drawing/2014/main" id="{CA62A4AA-DAE0-6C76-9BAA-0C25783E7ECB}"/>
              </a:ext>
            </a:extLst>
          </p:cNvPr>
          <p:cNvPicPr>
            <a:picLocks noGrp="1" noChangeAspect="1"/>
          </p:cNvPicPr>
          <p:nvPr>
            <p:ph idx="1"/>
          </p:nvPr>
        </p:nvPicPr>
        <p:blipFill>
          <a:blip r:embed="rId2"/>
          <a:stretch>
            <a:fillRect/>
          </a:stretch>
        </p:blipFill>
        <p:spPr>
          <a:xfrm>
            <a:off x="304800" y="914400"/>
            <a:ext cx="8534400" cy="3607581"/>
          </a:xfrm>
          <a:prstGeom prst="rect">
            <a:avLst/>
          </a:prstGeom>
        </p:spPr>
      </p:pic>
      <p:graphicFrame>
        <p:nvGraphicFramePr>
          <p:cNvPr id="11" name="Table 10">
            <a:extLst>
              <a:ext uri="{FF2B5EF4-FFF2-40B4-BE49-F238E27FC236}">
                <a16:creationId xmlns:a16="http://schemas.microsoft.com/office/drawing/2014/main" id="{DD5BD0A5-C8EC-488B-3E4A-AEA9DB709840}"/>
              </a:ext>
            </a:extLst>
          </p:cNvPr>
          <p:cNvGraphicFramePr>
            <a:graphicFrameLocks noGrp="1"/>
          </p:cNvGraphicFramePr>
          <p:nvPr/>
        </p:nvGraphicFramePr>
        <p:xfrm>
          <a:off x="2133600" y="4674381"/>
          <a:ext cx="6311900" cy="1577340"/>
        </p:xfrm>
        <a:graphic>
          <a:graphicData uri="http://schemas.openxmlformats.org/drawingml/2006/table">
            <a:tbl>
              <a:tblPr/>
              <a:tblGrid>
                <a:gridCol w="901700">
                  <a:extLst>
                    <a:ext uri="{9D8B030D-6E8A-4147-A177-3AD203B41FA5}">
                      <a16:colId xmlns:a16="http://schemas.microsoft.com/office/drawing/2014/main" val="1909640097"/>
                    </a:ext>
                  </a:extLst>
                </a:gridCol>
                <a:gridCol w="901700">
                  <a:extLst>
                    <a:ext uri="{9D8B030D-6E8A-4147-A177-3AD203B41FA5}">
                      <a16:colId xmlns:a16="http://schemas.microsoft.com/office/drawing/2014/main" val="2204458356"/>
                    </a:ext>
                  </a:extLst>
                </a:gridCol>
                <a:gridCol w="901700">
                  <a:extLst>
                    <a:ext uri="{9D8B030D-6E8A-4147-A177-3AD203B41FA5}">
                      <a16:colId xmlns:a16="http://schemas.microsoft.com/office/drawing/2014/main" val="32569021"/>
                    </a:ext>
                  </a:extLst>
                </a:gridCol>
                <a:gridCol w="901700">
                  <a:extLst>
                    <a:ext uri="{9D8B030D-6E8A-4147-A177-3AD203B41FA5}">
                      <a16:colId xmlns:a16="http://schemas.microsoft.com/office/drawing/2014/main" val="681039168"/>
                    </a:ext>
                  </a:extLst>
                </a:gridCol>
                <a:gridCol w="901700">
                  <a:extLst>
                    <a:ext uri="{9D8B030D-6E8A-4147-A177-3AD203B41FA5}">
                      <a16:colId xmlns:a16="http://schemas.microsoft.com/office/drawing/2014/main" val="1594296499"/>
                    </a:ext>
                  </a:extLst>
                </a:gridCol>
                <a:gridCol w="901700">
                  <a:extLst>
                    <a:ext uri="{9D8B030D-6E8A-4147-A177-3AD203B41FA5}">
                      <a16:colId xmlns:a16="http://schemas.microsoft.com/office/drawing/2014/main" val="385884175"/>
                    </a:ext>
                  </a:extLst>
                </a:gridCol>
                <a:gridCol w="901700">
                  <a:extLst>
                    <a:ext uri="{9D8B030D-6E8A-4147-A177-3AD203B41FA5}">
                      <a16:colId xmlns:a16="http://schemas.microsoft.com/office/drawing/2014/main" val="274639162"/>
                    </a:ext>
                  </a:extLst>
                </a:gridCol>
              </a:tblGrid>
              <a:tr h="17526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3063170"/>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3.00%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41.02%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19.29%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8843180"/>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4.75%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37.18%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18.42%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0345855"/>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4.13%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34.94%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18.41%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571579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3.00%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41.02%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20.76%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2301922"/>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7723674"/>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90225884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3796191838"/>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Overflow</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1741483760"/>
                  </a:ext>
                </a:extLst>
              </a:tr>
            </a:tbl>
          </a:graphicData>
        </a:graphic>
      </p:graphicFrame>
    </p:spTree>
    <p:extLst>
      <p:ext uri="{BB962C8B-B14F-4D97-AF65-F5344CB8AC3E}">
        <p14:creationId xmlns:p14="http://schemas.microsoft.com/office/powerpoint/2010/main" val="1991016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AD9F4-79BA-A0C7-702C-CF8304235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93DF3-0C2B-350E-119F-EB6708094A13}"/>
              </a:ext>
            </a:extLst>
          </p:cNvPr>
          <p:cNvSpPr>
            <a:spLocks noGrp="1"/>
          </p:cNvSpPr>
          <p:nvPr>
            <p:ph type="title"/>
          </p:nvPr>
        </p:nvSpPr>
        <p:spPr/>
        <p:txBody>
          <a:bodyPr/>
          <a:lstStyle/>
          <a:p>
            <a:r>
              <a:rPr lang="en-US" dirty="0"/>
              <a:t>Regulation Up 2025 - Max</a:t>
            </a:r>
            <a:br>
              <a:rPr lang="en-US" dirty="0">
                <a:solidFill>
                  <a:schemeClr val="accent6"/>
                </a:solidFill>
              </a:rPr>
            </a:br>
            <a:endParaRPr lang="en-US" dirty="0"/>
          </a:p>
        </p:txBody>
      </p:sp>
      <p:pic>
        <p:nvPicPr>
          <p:cNvPr id="7" name="Content Placeholder 6">
            <a:extLst>
              <a:ext uri="{FF2B5EF4-FFF2-40B4-BE49-F238E27FC236}">
                <a16:creationId xmlns:a16="http://schemas.microsoft.com/office/drawing/2014/main" id="{4136EE73-5347-AFA2-A487-E764A307DDD7}"/>
              </a:ext>
            </a:extLst>
          </p:cNvPr>
          <p:cNvPicPr>
            <a:picLocks noGrp="1" noChangeAspect="1"/>
          </p:cNvPicPr>
          <p:nvPr>
            <p:ph idx="1"/>
          </p:nvPr>
        </p:nvPicPr>
        <p:blipFill>
          <a:blip r:embed="rId2"/>
          <a:stretch>
            <a:fillRect/>
          </a:stretch>
        </p:blipFill>
        <p:spPr>
          <a:xfrm>
            <a:off x="284480" y="914400"/>
            <a:ext cx="8534400" cy="3607581"/>
          </a:xfrm>
          <a:prstGeom prst="rect">
            <a:avLst/>
          </a:prstGeom>
        </p:spPr>
      </p:pic>
      <p:sp>
        <p:nvSpPr>
          <p:cNvPr id="4" name="Slide Number Placeholder 3">
            <a:extLst>
              <a:ext uri="{FF2B5EF4-FFF2-40B4-BE49-F238E27FC236}">
                <a16:creationId xmlns:a16="http://schemas.microsoft.com/office/drawing/2014/main" id="{CEA78161-4EF6-2EBC-F973-E7102EE11252}"/>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8" name="Table 7">
            <a:extLst>
              <a:ext uri="{FF2B5EF4-FFF2-40B4-BE49-F238E27FC236}">
                <a16:creationId xmlns:a16="http://schemas.microsoft.com/office/drawing/2014/main" id="{A7F86286-412D-2FFF-6763-2276A1DE605B}"/>
              </a:ext>
            </a:extLst>
          </p:cNvPr>
          <p:cNvGraphicFramePr>
            <a:graphicFrameLocks noGrp="1"/>
          </p:cNvGraphicFramePr>
          <p:nvPr/>
        </p:nvGraphicFramePr>
        <p:xfrm>
          <a:off x="2298700" y="4709941"/>
          <a:ext cx="6311900" cy="1577340"/>
        </p:xfrm>
        <a:graphic>
          <a:graphicData uri="http://schemas.openxmlformats.org/drawingml/2006/table">
            <a:tbl>
              <a:tblPr/>
              <a:tblGrid>
                <a:gridCol w="901700">
                  <a:extLst>
                    <a:ext uri="{9D8B030D-6E8A-4147-A177-3AD203B41FA5}">
                      <a16:colId xmlns:a16="http://schemas.microsoft.com/office/drawing/2014/main" val="527324268"/>
                    </a:ext>
                  </a:extLst>
                </a:gridCol>
                <a:gridCol w="901700">
                  <a:extLst>
                    <a:ext uri="{9D8B030D-6E8A-4147-A177-3AD203B41FA5}">
                      <a16:colId xmlns:a16="http://schemas.microsoft.com/office/drawing/2014/main" val="3270960626"/>
                    </a:ext>
                  </a:extLst>
                </a:gridCol>
                <a:gridCol w="901700">
                  <a:extLst>
                    <a:ext uri="{9D8B030D-6E8A-4147-A177-3AD203B41FA5}">
                      <a16:colId xmlns:a16="http://schemas.microsoft.com/office/drawing/2014/main" val="761456025"/>
                    </a:ext>
                  </a:extLst>
                </a:gridCol>
                <a:gridCol w="901700">
                  <a:extLst>
                    <a:ext uri="{9D8B030D-6E8A-4147-A177-3AD203B41FA5}">
                      <a16:colId xmlns:a16="http://schemas.microsoft.com/office/drawing/2014/main" val="1610689539"/>
                    </a:ext>
                  </a:extLst>
                </a:gridCol>
                <a:gridCol w="901700">
                  <a:extLst>
                    <a:ext uri="{9D8B030D-6E8A-4147-A177-3AD203B41FA5}">
                      <a16:colId xmlns:a16="http://schemas.microsoft.com/office/drawing/2014/main" val="216085871"/>
                    </a:ext>
                  </a:extLst>
                </a:gridCol>
                <a:gridCol w="901700">
                  <a:extLst>
                    <a:ext uri="{9D8B030D-6E8A-4147-A177-3AD203B41FA5}">
                      <a16:colId xmlns:a16="http://schemas.microsoft.com/office/drawing/2014/main" val="3688548081"/>
                    </a:ext>
                  </a:extLst>
                </a:gridCol>
                <a:gridCol w="901700">
                  <a:extLst>
                    <a:ext uri="{9D8B030D-6E8A-4147-A177-3AD203B41FA5}">
                      <a16:colId xmlns:a16="http://schemas.microsoft.com/office/drawing/2014/main" val="2858858598"/>
                    </a:ext>
                  </a:extLst>
                </a:gridCol>
              </a:tblGrid>
              <a:tr h="17526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1270000"/>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17.15%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88.20%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54.01%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526816"/>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24.85%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88.20%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52.74%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8129483"/>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24.04%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83.88%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54.72%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8487847"/>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17.15%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77.54%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54.15%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00900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39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5116713"/>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060928476"/>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100%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2263718449"/>
                  </a:ext>
                </a:extLst>
              </a:tr>
              <a:tr h="175260">
                <a:tc>
                  <a:txBody>
                    <a:bodyPr/>
                    <a:lstStyle/>
                    <a:p>
                      <a:pPr algn="ctr" fontAlgn="ctr">
                        <a:buNone/>
                      </a:pPr>
                      <a:r>
                        <a:rPr lang="en-US" sz="1100" b="1" i="0" u="none" strike="noStrike">
                          <a:solidFill>
                            <a:srgbClr val="000000"/>
                          </a:solidFill>
                          <a:effectLst/>
                          <a:latin typeface="Arial" panose="020B0604020202020204" pitchFamily="34" charset="0"/>
                        </a:rPr>
                        <a:t>Overflow</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7620" marR="7620" marT="7620" marB="0" anchor="b">
                    <a:lnL>
                      <a:noFill/>
                    </a:lnL>
                    <a:lnR>
                      <a:noFill/>
                    </a:lnR>
                    <a:lnT>
                      <a:noFill/>
                    </a:lnT>
                    <a:lnB>
                      <a:noFill/>
                    </a:lnB>
                    <a:noFill/>
                  </a:tcPr>
                </a:tc>
                <a:extLst>
                  <a:ext uri="{0D108BD9-81ED-4DB2-BD59-A6C34878D82A}">
                    <a16:rowId xmlns:a16="http://schemas.microsoft.com/office/drawing/2014/main" val="1455467075"/>
                  </a:ext>
                </a:extLst>
              </a:tr>
            </a:tbl>
          </a:graphicData>
        </a:graphic>
      </p:graphicFrame>
    </p:spTree>
    <p:extLst>
      <p:ext uri="{BB962C8B-B14F-4D97-AF65-F5344CB8AC3E}">
        <p14:creationId xmlns:p14="http://schemas.microsoft.com/office/powerpoint/2010/main" val="4133861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EB5CC-AA00-516F-E7C1-37D8C831C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D4B52-98E0-5DFF-9BBF-134A17D0B47C}"/>
              </a:ext>
            </a:extLst>
          </p:cNvPr>
          <p:cNvSpPr>
            <a:spLocks noGrp="1"/>
          </p:cNvSpPr>
          <p:nvPr>
            <p:ph type="title"/>
          </p:nvPr>
        </p:nvSpPr>
        <p:spPr/>
        <p:txBody>
          <a:bodyPr/>
          <a:lstStyle/>
          <a:p>
            <a:r>
              <a:rPr lang="en-US" dirty="0"/>
              <a:t>Regulation Down 2024 - Average</a:t>
            </a:r>
          </a:p>
        </p:txBody>
      </p:sp>
      <p:pic>
        <p:nvPicPr>
          <p:cNvPr id="5" name="Content Placeholder 4">
            <a:extLst>
              <a:ext uri="{FF2B5EF4-FFF2-40B4-BE49-F238E27FC236}">
                <a16:creationId xmlns:a16="http://schemas.microsoft.com/office/drawing/2014/main" id="{F74C6E64-1D0B-5EFD-C1E3-02584CAB8ECD}"/>
              </a:ext>
            </a:extLst>
          </p:cNvPr>
          <p:cNvPicPr>
            <a:picLocks noGrp="1" noChangeAspect="1"/>
          </p:cNvPicPr>
          <p:nvPr>
            <p:ph idx="1"/>
          </p:nvPr>
        </p:nvPicPr>
        <p:blipFill>
          <a:blip r:embed="rId2"/>
          <a:stretch>
            <a:fillRect/>
          </a:stretch>
        </p:blipFill>
        <p:spPr>
          <a:xfrm>
            <a:off x="325998" y="1143000"/>
            <a:ext cx="8534400" cy="3552461"/>
          </a:xfrm>
          <a:prstGeom prst="rect">
            <a:avLst/>
          </a:prstGeom>
        </p:spPr>
      </p:pic>
      <p:sp>
        <p:nvSpPr>
          <p:cNvPr id="4" name="Slide Number Placeholder 3">
            <a:extLst>
              <a:ext uri="{FF2B5EF4-FFF2-40B4-BE49-F238E27FC236}">
                <a16:creationId xmlns:a16="http://schemas.microsoft.com/office/drawing/2014/main" id="{3424ABA0-DB4A-AA13-A142-DB74A1C63424}"/>
              </a:ext>
            </a:extLst>
          </p:cNvPr>
          <p:cNvSpPr>
            <a:spLocks noGrp="1"/>
          </p:cNvSpPr>
          <p:nvPr>
            <p:ph type="sldNum" sz="quarter" idx="4"/>
          </p:nvPr>
        </p:nvSpPr>
        <p:spPr/>
        <p:txBody>
          <a:bodyPr/>
          <a:lstStyle/>
          <a:p>
            <a:fld id="{1D93BD3E-1E9A-4970-A6F7-E7AC52762E0C}" type="slidenum">
              <a:rPr lang="en-US" smtClean="0"/>
              <a:pPr/>
              <a:t>9</a:t>
            </a:fld>
            <a:endParaRPr lang="en-US"/>
          </a:p>
        </p:txBody>
      </p:sp>
      <p:graphicFrame>
        <p:nvGraphicFramePr>
          <p:cNvPr id="6" name="Table 5">
            <a:extLst>
              <a:ext uri="{FF2B5EF4-FFF2-40B4-BE49-F238E27FC236}">
                <a16:creationId xmlns:a16="http://schemas.microsoft.com/office/drawing/2014/main" id="{BD41F4EB-AEEF-D5BF-F772-7FC4CD686767}"/>
              </a:ext>
            </a:extLst>
          </p:cNvPr>
          <p:cNvGraphicFramePr>
            <a:graphicFrameLocks noGrp="1"/>
          </p:cNvGraphicFramePr>
          <p:nvPr/>
        </p:nvGraphicFramePr>
        <p:xfrm>
          <a:off x="2374902" y="4725253"/>
          <a:ext cx="6235698" cy="1685925"/>
        </p:xfrm>
        <a:graphic>
          <a:graphicData uri="http://schemas.openxmlformats.org/drawingml/2006/table">
            <a:tbl>
              <a:tblPr/>
              <a:tblGrid>
                <a:gridCol w="901661">
                  <a:extLst>
                    <a:ext uri="{9D8B030D-6E8A-4147-A177-3AD203B41FA5}">
                      <a16:colId xmlns:a16="http://schemas.microsoft.com/office/drawing/2014/main" val="2605797614"/>
                    </a:ext>
                  </a:extLst>
                </a:gridCol>
                <a:gridCol w="901661">
                  <a:extLst>
                    <a:ext uri="{9D8B030D-6E8A-4147-A177-3AD203B41FA5}">
                      <a16:colId xmlns:a16="http://schemas.microsoft.com/office/drawing/2014/main" val="2393196411"/>
                    </a:ext>
                  </a:extLst>
                </a:gridCol>
                <a:gridCol w="825732">
                  <a:extLst>
                    <a:ext uri="{9D8B030D-6E8A-4147-A177-3AD203B41FA5}">
                      <a16:colId xmlns:a16="http://schemas.microsoft.com/office/drawing/2014/main" val="2417787602"/>
                    </a:ext>
                  </a:extLst>
                </a:gridCol>
                <a:gridCol w="901661">
                  <a:extLst>
                    <a:ext uri="{9D8B030D-6E8A-4147-A177-3AD203B41FA5}">
                      <a16:colId xmlns:a16="http://schemas.microsoft.com/office/drawing/2014/main" val="1055049118"/>
                    </a:ext>
                  </a:extLst>
                </a:gridCol>
                <a:gridCol w="901661">
                  <a:extLst>
                    <a:ext uri="{9D8B030D-6E8A-4147-A177-3AD203B41FA5}">
                      <a16:colId xmlns:a16="http://schemas.microsoft.com/office/drawing/2014/main" val="267280556"/>
                    </a:ext>
                  </a:extLst>
                </a:gridCol>
                <a:gridCol w="901661">
                  <a:extLst>
                    <a:ext uri="{9D8B030D-6E8A-4147-A177-3AD203B41FA5}">
                      <a16:colId xmlns:a16="http://schemas.microsoft.com/office/drawing/2014/main" val="2038358546"/>
                    </a:ext>
                  </a:extLst>
                </a:gridCol>
                <a:gridCol w="901661">
                  <a:extLst>
                    <a:ext uri="{9D8B030D-6E8A-4147-A177-3AD203B41FA5}">
                      <a16:colId xmlns:a16="http://schemas.microsoft.com/office/drawing/2014/main" val="3617255185"/>
                    </a:ext>
                  </a:extLst>
                </a:gridCol>
              </a:tblGrid>
              <a:tr h="190500">
                <a:tc>
                  <a:txBody>
                    <a:bodyPr/>
                    <a:lstStyle/>
                    <a:p>
                      <a:pPr algn="ctr" fontAlgn="ctr">
                        <a:buNone/>
                      </a:pPr>
                      <a:r>
                        <a:rPr lang="en-US" sz="1100" b="1" i="0" u="none" strike="noStrike">
                          <a:solidFill>
                            <a:srgbClr val="000000"/>
                          </a:solidFill>
                          <a:effectLst/>
                          <a:latin typeface="Arial" panose="020B0604020202020204" pitchFamily="34" charset="0"/>
                        </a:rPr>
                        <a:t>Bins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Count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Stats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Max</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1" i="0" u="none" strike="noStrike">
                          <a:solidFill>
                            <a:srgbClr val="000000"/>
                          </a:solidFill>
                          <a:effectLst/>
                          <a:latin typeface="Arial" panose="020B0604020202020204" pitchFamily="34" charset="0"/>
                        </a:rPr>
                        <a:t>Avg</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4200670"/>
                  </a:ext>
                </a:extLst>
              </a:tr>
              <a:tr h="190500">
                <a:tc>
                  <a:txBody>
                    <a:bodyPr/>
                    <a:lstStyle/>
                    <a:p>
                      <a:pPr algn="ctr" fontAlgn="ctr">
                        <a:buNone/>
                      </a:pPr>
                      <a:r>
                        <a:rPr lang="en-US" sz="11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buNone/>
                      </a:pPr>
                      <a:r>
                        <a:rPr lang="en-US" sz="1100" b="1" i="0" u="none" strike="noStrike">
                          <a:solidFill>
                            <a:srgbClr val="000000"/>
                          </a:solidFill>
                          <a:effectLst/>
                          <a:latin typeface="Arial" panose="020B0604020202020204" pitchFamily="34" charset="0"/>
                        </a:rPr>
                        <a:t>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6.12%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58.68%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8804736"/>
                  </a:ext>
                </a:extLst>
              </a:tr>
              <a:tr h="190500">
                <a:tc>
                  <a:txBody>
                    <a:bodyPr/>
                    <a:lstStyle/>
                    <a:p>
                      <a:pPr algn="ctr" fontAlgn="ctr">
                        <a:buNone/>
                      </a:pPr>
                      <a:r>
                        <a:rPr lang="en-US" sz="1100" b="0" i="0" u="none" strike="noStrike">
                          <a:solidFill>
                            <a:srgbClr val="000000"/>
                          </a:solidFill>
                          <a:effectLst/>
                          <a:latin typeface="Arial" panose="020B060402020202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Winter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7.82%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36.96%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5593510"/>
                  </a:ext>
                </a:extLst>
              </a:tr>
              <a:tr h="190500">
                <a:tc>
                  <a:txBody>
                    <a:bodyPr/>
                    <a:lstStyle/>
                    <a:p>
                      <a:pPr algn="ctr" fontAlgn="ctr">
                        <a:buNone/>
                      </a:pPr>
                      <a:r>
                        <a:rPr lang="en-US" sz="1100" b="0" i="0" u="none" strike="noStrike">
                          <a:solidFill>
                            <a:srgbClr val="000000"/>
                          </a:solidFill>
                          <a:effectLst/>
                          <a:latin typeface="Arial" panose="020B060402020202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Spring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8.79%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35.85%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24.14%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6191672"/>
                  </a:ext>
                </a:extLst>
              </a:tr>
              <a:tr h="190500">
                <a:tc>
                  <a:txBody>
                    <a:bodyPr/>
                    <a:lstStyle/>
                    <a:p>
                      <a:pPr algn="ctr" fontAlgn="ctr">
                        <a:buNone/>
                      </a:pPr>
                      <a:r>
                        <a:rPr lang="en-US" sz="1100" b="0" i="0" u="none" strike="noStrike">
                          <a:solidFill>
                            <a:srgbClr val="000000"/>
                          </a:solidFill>
                          <a:effectLst/>
                          <a:latin typeface="Arial" panose="020B060402020202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Summer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6.12%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58.68%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23.19%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4912040"/>
                  </a:ext>
                </a:extLst>
              </a:tr>
              <a:tr h="190500">
                <a:tc>
                  <a:txBody>
                    <a:bodyPr/>
                    <a:lstStyle/>
                    <a:p>
                      <a:pPr algn="ctr" fontAlgn="ctr">
                        <a:buNone/>
                      </a:pPr>
                      <a:r>
                        <a:rPr lang="en-US" sz="1100" b="0" i="0" u="none" strike="noStrike">
                          <a:solidFill>
                            <a:srgbClr val="000000"/>
                          </a:solidFill>
                          <a:effectLst/>
                          <a:latin typeface="Arial" panose="020B060402020202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buNone/>
                      </a:pPr>
                      <a:r>
                        <a:rPr lang="en-US" sz="1100" b="1" i="0" u="none" strike="noStrike">
                          <a:solidFill>
                            <a:srgbClr val="000000"/>
                          </a:solidFill>
                          <a:effectLst/>
                          <a:latin typeface="Arial" panose="020B0604020202020204" pitchFamily="34" charset="0"/>
                        </a:rPr>
                        <a:t>Fall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Arial" panose="020B0604020202020204" pitchFamily="34" charset="0"/>
                        </a:rPr>
                        <a:t>7.79%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41.15%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22.97%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5033556"/>
                  </a:ext>
                </a:extLst>
              </a:tr>
              <a:tr h="180975">
                <a:tc>
                  <a:txBody>
                    <a:bodyPr/>
                    <a:lstStyle/>
                    <a:p>
                      <a:pPr algn="ctr" fontAlgn="ctr">
                        <a:buNone/>
                      </a:pPr>
                      <a:r>
                        <a:rPr lang="en-US" sz="1100" b="0" i="0" u="none" strike="noStrike">
                          <a:solidFill>
                            <a:srgbClr val="000000"/>
                          </a:solidFill>
                          <a:effectLst/>
                          <a:latin typeface="Arial" panose="020B0604020202020204" pitchFamily="34" charset="0"/>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615442926"/>
                  </a:ext>
                </a:extLst>
              </a:tr>
              <a:tr h="180975">
                <a:tc>
                  <a:txBody>
                    <a:bodyPr/>
                    <a:lstStyle/>
                    <a:p>
                      <a:pPr algn="ctr" fontAlgn="ctr">
                        <a:buNone/>
                      </a:pPr>
                      <a:r>
                        <a:rPr lang="en-US" sz="1100" b="0" i="0" u="none" strike="noStrike">
                          <a:solidFill>
                            <a:srgbClr val="000000"/>
                          </a:solidFill>
                          <a:effectLst/>
                          <a:latin typeface="Arial" panose="020B060402020202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26283517"/>
                  </a:ext>
                </a:extLst>
              </a:tr>
              <a:tr h="180975">
                <a:tc>
                  <a:txBody>
                    <a:bodyPr/>
                    <a:lstStyle/>
                    <a:p>
                      <a:pPr algn="ctr" fontAlgn="ctr">
                        <a:buNone/>
                      </a:pPr>
                      <a:r>
                        <a:rPr lang="en-US" sz="1100" b="0" i="0" u="none" strike="noStrike">
                          <a:solidFill>
                            <a:srgbClr val="000000"/>
                          </a:solidFill>
                          <a:effectLst/>
                          <a:latin typeface="Arial" panose="020B0604020202020204" pitchFamily="34" charset="0"/>
                        </a:rPr>
                        <a:t>Overflow</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545249046"/>
                  </a:ext>
                </a:extLst>
              </a:tr>
            </a:tbl>
          </a:graphicData>
        </a:graphic>
      </p:graphicFrame>
    </p:spTree>
    <p:extLst>
      <p:ext uri="{BB962C8B-B14F-4D97-AF65-F5344CB8AC3E}">
        <p14:creationId xmlns:p14="http://schemas.microsoft.com/office/powerpoint/2010/main" val="4003854137"/>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Props1.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http://schemas.microsoft.com/office/infopath/2007/PartnerControls"/>
    <ds:schemaRef ds:uri="http://schemas.microsoft.com/office/2006/metadata/properties"/>
    <ds:schemaRef ds:uri="http://purl.org/dc/elements/1.1/"/>
    <ds:schemaRef ds:uri="http://www.w3.org/XML/1998/namespace"/>
    <ds:schemaRef ds:uri="http://purl.org/dc/dcmitype/"/>
    <ds:schemaRef ds:uri="8d5ee879-813f-4fb9-b7c2-a59846c21aeb"/>
    <ds:schemaRef ds:uri="http://schemas.microsoft.com/office/2006/documentManagement/type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7414</TotalTime>
  <Words>1459</Words>
  <Application>Microsoft Office PowerPoint</Application>
  <PresentationFormat>On-screen Show (4:3)</PresentationFormat>
  <Paragraphs>322</Paragraphs>
  <Slides>12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12</vt:i4>
      </vt:variant>
    </vt:vector>
  </HeadingPairs>
  <TitlesOfParts>
    <vt:vector size="19" baseType="lpstr">
      <vt:lpstr>Aptos</vt:lpstr>
      <vt:lpstr>Arial</vt:lpstr>
      <vt:lpstr>Calibri</vt:lpstr>
      <vt:lpstr>Symbol</vt:lpstr>
      <vt:lpstr>Cover Slide</vt:lpstr>
      <vt:lpstr>Horizontal Theme</vt:lpstr>
      <vt:lpstr>Vertical Theme</vt:lpstr>
      <vt:lpstr>PowerPoint Presentation</vt:lpstr>
      <vt:lpstr>Introduction</vt:lpstr>
      <vt:lpstr>RUC with Implementation of RTC+B Project</vt:lpstr>
      <vt:lpstr>RUC with Implementation of RTC+B Project, Contd.</vt:lpstr>
      <vt:lpstr>Deployment Factors: Go-live</vt:lpstr>
      <vt:lpstr>Regulation Up 2024 - Average</vt:lpstr>
      <vt:lpstr>Regulation Up 2025 - Average </vt:lpstr>
      <vt:lpstr>Regulation Up 2025 - Max </vt:lpstr>
      <vt:lpstr>Regulation Down 2024 - Average</vt:lpstr>
      <vt:lpstr>Regulation Down 2025 - Average</vt:lpstr>
      <vt:lpstr>Regulation Down 2025 - Max</vt:lpstr>
      <vt:lpstr>Next Steps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Mago, Nitika</cp:lastModifiedBy>
  <cp:revision>40</cp:revision>
  <cp:lastPrinted>2017-10-10T21:31:05Z</cp:lastPrinted>
  <dcterms:created xsi:type="dcterms:W3CDTF">2016-01-21T15:20:31Z</dcterms:created>
  <dcterms:modified xsi:type="dcterms:W3CDTF">2025-09-24T21:57:21Z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SetDate">
    <vt:lpwstr>2025-09-17T13:55:23Z</vt:lpwstr>
  </property>
  <property fmtid="{D5CDD505-2E9C-101B-9397-08002B2CF9AE}" pid="13" name="MSIP_Label_7084cbda-52b8-46fb-a7b7-cb5bd465ed85_Method">
    <vt:lpwstr>Standard</vt:lpwstr>
  </property>
  <property fmtid="{D5CDD505-2E9C-101B-9397-08002B2CF9AE}" pid="14" name="MSIP_Label_7084cbda-52b8-46fb-a7b7-cb5bd465ed85_Name">
    <vt:lpwstr>Internal</vt:lpwstr>
  </property>
  <property fmtid="{D5CDD505-2E9C-101B-9397-08002B2CF9AE}" pid="15" name="MSIP_Label_7084cbda-52b8-46fb-a7b7-cb5bd465ed85_SiteId">
    <vt:lpwstr>0afb747d-bff7-4596-a9fc-950ef9e0ec45</vt:lpwstr>
  </property>
  <property fmtid="{D5CDD505-2E9C-101B-9397-08002B2CF9AE}" pid="16" name="MSIP_Label_7084cbda-52b8-46fb-a7b7-cb5bd465ed85_ActionId">
    <vt:lpwstr>5d946f7a-545d-4fce-a01a-b6ac1d484218</vt:lpwstr>
  </property>
  <property fmtid="{D5CDD505-2E9C-101B-9397-08002B2CF9AE}" pid="17" name="MSIP_Label_7084cbda-52b8-46fb-a7b7-cb5bd465ed85_ContentBits">
    <vt:lpwstr>0</vt:lpwstr>
  </property>
  <property fmtid="{D5CDD505-2E9C-101B-9397-08002B2CF9AE}" pid="18" name="MSIP_Label_7084cbda-52b8-46fb-a7b7-cb5bd465ed85_Tag">
    <vt:lpwstr>10, 3, 0, 1</vt:lpwstr>
  </property>
</Properties>
</file>