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8"/>
  </p:notesMasterIdLst>
  <p:handoutMasterIdLst>
    <p:handoutMasterId r:id="rId9"/>
  </p:handoutMasterIdLst>
  <p:sldIdLst>
    <p:sldId id="260" r:id="rId6"/>
    <p:sldId id="269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62E110B-A37D-438A-BE51-7E5F6FE845FF}" v="4" dt="2025-09-24T17:11:20.51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12" d="100"/>
          <a:sy n="112" d="100"/>
        </p:scale>
        <p:origin x="1584" y="32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dri, Sreenivas" userId="0b43dccd-042e-4be0-871d-afa1d90d6a2e" providerId="ADAL" clId="{C0BC27F5-034B-4893-ADE8-00AD69B02D74}"/>
    <pc:docChg chg="custSel addSld modSld">
      <pc:chgData name="Badri, Sreenivas" userId="0b43dccd-042e-4be0-871d-afa1d90d6a2e" providerId="ADAL" clId="{C0BC27F5-034B-4893-ADE8-00AD69B02D74}" dt="2025-07-29T21:22:21.482" v="404" actId="20577"/>
      <pc:docMkLst>
        <pc:docMk/>
      </pc:docMkLst>
      <pc:sldChg chg="modSp mod">
        <pc:chgData name="Badri, Sreenivas" userId="0b43dccd-042e-4be0-871d-afa1d90d6a2e" providerId="ADAL" clId="{C0BC27F5-034B-4893-ADE8-00AD69B02D74}" dt="2025-07-29T21:19:50.835" v="326" actId="113"/>
        <pc:sldMkLst>
          <pc:docMk/>
          <pc:sldMk cId="1834024318" sldId="269"/>
        </pc:sldMkLst>
        <pc:spChg chg="mod">
          <ac:chgData name="Badri, Sreenivas" userId="0b43dccd-042e-4be0-871d-afa1d90d6a2e" providerId="ADAL" clId="{C0BC27F5-034B-4893-ADE8-00AD69B02D74}" dt="2025-07-29T21:19:50.835" v="326" actId="113"/>
          <ac:spMkLst>
            <pc:docMk/>
            <pc:sldMk cId="1834024318" sldId="269"/>
            <ac:spMk id="7" creationId="{242DE204-629E-3358-6244-39219BF7F2F2}"/>
          </ac:spMkLst>
        </pc:spChg>
      </pc:sldChg>
      <pc:sldChg chg="modSp add mod">
        <pc:chgData name="Badri, Sreenivas" userId="0b43dccd-042e-4be0-871d-afa1d90d6a2e" providerId="ADAL" clId="{C0BC27F5-034B-4893-ADE8-00AD69B02D74}" dt="2025-07-29T21:22:21.482" v="404" actId="20577"/>
        <pc:sldMkLst>
          <pc:docMk/>
          <pc:sldMk cId="4189641941" sldId="280"/>
        </pc:sldMkLst>
      </pc:sldChg>
    </pc:docChg>
  </pc:docChgLst>
  <pc:docChgLst>
    <pc:chgData name="Barbas, Nick" userId="a081efdc-bf3e-4a61-bcc5-e9bc4cadfb68" providerId="ADAL" clId="{BBDD98BC-9077-44C7-9CF7-0E2893D030DD}"/>
    <pc:docChg chg="custSel delSld modSld">
      <pc:chgData name="Barbas, Nick" userId="a081efdc-bf3e-4a61-bcc5-e9bc4cadfb68" providerId="ADAL" clId="{BBDD98BC-9077-44C7-9CF7-0E2893D030DD}" dt="2024-11-19T21:01:36.659" v="1930" actId="20577"/>
      <pc:docMkLst>
        <pc:docMk/>
      </pc:docMkLst>
      <pc:sldChg chg="modSp mod">
        <pc:chgData name="Barbas, Nick" userId="a081efdc-bf3e-4a61-bcc5-e9bc4cadfb68" providerId="ADAL" clId="{BBDD98BC-9077-44C7-9CF7-0E2893D030DD}" dt="2024-11-19T18:22:18.685" v="8" actId="20577"/>
        <pc:sldMkLst>
          <pc:docMk/>
          <pc:sldMk cId="730603795" sldId="260"/>
        </pc:sldMkLst>
      </pc:sldChg>
      <pc:sldChg chg="modSp mod">
        <pc:chgData name="Barbas, Nick" userId="a081efdc-bf3e-4a61-bcc5-e9bc4cadfb68" providerId="ADAL" clId="{BBDD98BC-9077-44C7-9CF7-0E2893D030DD}" dt="2024-11-19T20:55:57.961" v="1823" actId="20577"/>
        <pc:sldMkLst>
          <pc:docMk/>
          <pc:sldMk cId="1834024318" sldId="269"/>
        </pc:sldMkLst>
      </pc:sldChg>
      <pc:sldChg chg="del">
        <pc:chgData name="Barbas, Nick" userId="a081efdc-bf3e-4a61-bcc5-e9bc4cadfb68" providerId="ADAL" clId="{BBDD98BC-9077-44C7-9CF7-0E2893D030DD}" dt="2024-11-19T18:55:16.723" v="416" actId="2696"/>
        <pc:sldMkLst>
          <pc:docMk/>
          <pc:sldMk cId="2343497297" sldId="270"/>
        </pc:sldMkLst>
      </pc:sldChg>
      <pc:sldChg chg="addSp delSp modSp mod">
        <pc:chgData name="Barbas, Nick" userId="a081efdc-bf3e-4a61-bcc5-e9bc4cadfb68" providerId="ADAL" clId="{BBDD98BC-9077-44C7-9CF7-0E2893D030DD}" dt="2024-11-19T21:01:36.659" v="1930" actId="20577"/>
        <pc:sldMkLst>
          <pc:docMk/>
          <pc:sldMk cId="3073956096" sldId="271"/>
        </pc:sldMkLst>
      </pc:sldChg>
      <pc:sldChg chg="addSp delSp modSp mod">
        <pc:chgData name="Barbas, Nick" userId="a081efdc-bf3e-4a61-bcc5-e9bc4cadfb68" providerId="ADAL" clId="{BBDD98BC-9077-44C7-9CF7-0E2893D030DD}" dt="2024-11-19T19:40:51.498" v="1786" actId="1076"/>
        <pc:sldMkLst>
          <pc:docMk/>
          <pc:sldMk cId="1886674167" sldId="272"/>
        </pc:sldMkLst>
      </pc:sldChg>
      <pc:sldChg chg="addSp delSp modSp mod">
        <pc:chgData name="Barbas, Nick" userId="a081efdc-bf3e-4a61-bcc5-e9bc4cadfb68" providerId="ADAL" clId="{BBDD98BC-9077-44C7-9CF7-0E2893D030DD}" dt="2024-11-19T19:36:35.177" v="1772" actId="1076"/>
        <pc:sldMkLst>
          <pc:docMk/>
          <pc:sldMk cId="4137230073" sldId="273"/>
        </pc:sldMkLst>
      </pc:sldChg>
    </pc:docChg>
  </pc:docChgLst>
  <pc:docChgLst>
    <pc:chgData name="Barbas, Nick" userId="a081efdc-bf3e-4a61-bcc5-e9bc4cadfb68" providerId="ADAL" clId="{1B5E8D49-0A50-433B-8E13-7C3AA6BD73D3}"/>
    <pc:docChg chg="custSel modSld">
      <pc:chgData name="Barbas, Nick" userId="a081efdc-bf3e-4a61-bcc5-e9bc4cadfb68" providerId="ADAL" clId="{1B5E8D49-0A50-433B-8E13-7C3AA6BD73D3}" dt="2024-07-22T21:10:14.130" v="1855" actId="20577"/>
      <pc:docMkLst>
        <pc:docMk/>
      </pc:docMkLst>
      <pc:sldChg chg="modSp mod">
        <pc:chgData name="Barbas, Nick" userId="a081efdc-bf3e-4a61-bcc5-e9bc4cadfb68" providerId="ADAL" clId="{1B5E8D49-0A50-433B-8E13-7C3AA6BD73D3}" dt="2024-07-22T19:18:50.881" v="6" actId="20577"/>
        <pc:sldMkLst>
          <pc:docMk/>
          <pc:sldMk cId="730603795" sldId="260"/>
        </pc:sldMkLst>
      </pc:sldChg>
      <pc:sldChg chg="modSp mod">
        <pc:chgData name="Barbas, Nick" userId="a081efdc-bf3e-4a61-bcc5-e9bc4cadfb68" providerId="ADAL" clId="{1B5E8D49-0A50-433B-8E13-7C3AA6BD73D3}" dt="2024-07-22T21:10:14.130" v="1855" actId="20577"/>
        <pc:sldMkLst>
          <pc:docMk/>
          <pc:sldMk cId="1834024318" sldId="269"/>
        </pc:sldMkLst>
      </pc:sldChg>
      <pc:sldChg chg="addSp modSp mod">
        <pc:chgData name="Barbas, Nick" userId="a081efdc-bf3e-4a61-bcc5-e9bc4cadfb68" providerId="ADAL" clId="{1B5E8D49-0A50-433B-8E13-7C3AA6BD73D3}" dt="2024-07-22T21:01:57.278" v="1832" actId="1038"/>
        <pc:sldMkLst>
          <pc:docMk/>
          <pc:sldMk cId="2343497297" sldId="270"/>
        </pc:sldMkLst>
      </pc:sldChg>
    </pc:docChg>
  </pc:docChgLst>
  <pc:docChgLst>
    <pc:chgData name="Barbas, Nick" userId="a081efdc-bf3e-4a61-bcc5-e9bc4cadfb68" providerId="ADAL" clId="{0AC8235F-4B9F-4AB1-ADF1-021225C28848}"/>
    <pc:docChg chg="custSel modSld sldOrd">
      <pc:chgData name="Barbas, Nick" userId="a081efdc-bf3e-4a61-bcc5-e9bc4cadfb68" providerId="ADAL" clId="{0AC8235F-4B9F-4AB1-ADF1-021225C28848}" dt="2025-04-21T16:48:23.349" v="23" actId="20577"/>
      <pc:docMkLst>
        <pc:docMk/>
      </pc:docMkLst>
      <pc:sldChg chg="modSp mod">
        <pc:chgData name="Barbas, Nick" userId="a081efdc-bf3e-4a61-bcc5-e9bc4cadfb68" providerId="ADAL" clId="{0AC8235F-4B9F-4AB1-ADF1-021225C28848}" dt="2025-04-21T15:24:48.708" v="14" actId="5793"/>
        <pc:sldMkLst>
          <pc:docMk/>
          <pc:sldMk cId="3073956096" sldId="271"/>
        </pc:sldMkLst>
      </pc:sldChg>
      <pc:sldChg chg="ord">
        <pc:chgData name="Barbas, Nick" userId="a081efdc-bf3e-4a61-bcc5-e9bc4cadfb68" providerId="ADAL" clId="{0AC8235F-4B9F-4AB1-ADF1-021225C28848}" dt="2025-04-21T14:55:52.920" v="1"/>
        <pc:sldMkLst>
          <pc:docMk/>
          <pc:sldMk cId="4137230073" sldId="273"/>
        </pc:sldMkLst>
      </pc:sldChg>
      <pc:sldChg chg="modSp mod">
        <pc:chgData name="Barbas, Nick" userId="a081efdc-bf3e-4a61-bcc5-e9bc4cadfb68" providerId="ADAL" clId="{0AC8235F-4B9F-4AB1-ADF1-021225C28848}" dt="2025-04-21T16:48:23.349" v="23" actId="20577"/>
        <pc:sldMkLst>
          <pc:docMk/>
          <pc:sldMk cId="2391928886" sldId="275"/>
        </pc:sldMkLst>
      </pc:sldChg>
      <pc:sldChg chg="addSp delSp modSp mod">
        <pc:chgData name="Barbas, Nick" userId="a081efdc-bf3e-4a61-bcc5-e9bc4cadfb68" providerId="ADAL" clId="{0AC8235F-4B9F-4AB1-ADF1-021225C28848}" dt="2025-04-21T15:10:05.816" v="5" actId="962"/>
        <pc:sldMkLst>
          <pc:docMk/>
          <pc:sldMk cId="3848834093" sldId="276"/>
        </pc:sldMkLst>
      </pc:sldChg>
      <pc:sldChg chg="addSp delSp modSp mod">
        <pc:chgData name="Barbas, Nick" userId="a081efdc-bf3e-4a61-bcc5-e9bc4cadfb68" providerId="ADAL" clId="{0AC8235F-4B9F-4AB1-ADF1-021225C28848}" dt="2025-04-21T15:17:53.727" v="9" actId="962"/>
        <pc:sldMkLst>
          <pc:docMk/>
          <pc:sldMk cId="12783080" sldId="277"/>
        </pc:sldMkLst>
      </pc:sldChg>
      <pc:sldChg chg="modSp mod">
        <pc:chgData name="Barbas, Nick" userId="a081efdc-bf3e-4a61-bcc5-e9bc4cadfb68" providerId="ADAL" clId="{0AC8235F-4B9F-4AB1-ADF1-021225C28848}" dt="2025-04-21T15:19:05.623" v="12" actId="20577"/>
        <pc:sldMkLst>
          <pc:docMk/>
          <pc:sldMk cId="2508696625" sldId="278"/>
        </pc:sldMkLst>
      </pc:sldChg>
      <pc:sldChg chg="addSp delSp modSp mod">
        <pc:chgData name="Barbas, Nick" userId="a081efdc-bf3e-4a61-bcc5-e9bc4cadfb68" providerId="ADAL" clId="{0AC8235F-4B9F-4AB1-ADF1-021225C28848}" dt="2025-04-21T15:50:16.058" v="22" actId="1076"/>
        <pc:sldMkLst>
          <pc:docMk/>
          <pc:sldMk cId="2364380098" sldId="279"/>
        </pc:sldMkLst>
      </pc:sldChg>
    </pc:docChg>
  </pc:docChgLst>
  <pc:docChgLst>
    <pc:chgData name="Barbas, Nick" userId="a081efdc-bf3e-4a61-bcc5-e9bc4cadfb68" providerId="ADAL" clId="{4F76F5E7-DCBE-4FB2-A73E-C78AD7076355}"/>
    <pc:docChg chg="custSel delSld modSld sldOrd">
      <pc:chgData name="Barbas, Nick" userId="a081efdc-bf3e-4a61-bcc5-e9bc4cadfb68" providerId="ADAL" clId="{4F76F5E7-DCBE-4FB2-A73E-C78AD7076355}" dt="2025-07-29T19:30:39.835" v="1235" actId="255"/>
      <pc:docMkLst>
        <pc:docMk/>
      </pc:docMkLst>
      <pc:sldChg chg="modSp mod">
        <pc:chgData name="Barbas, Nick" userId="a081efdc-bf3e-4a61-bcc5-e9bc4cadfb68" providerId="ADAL" clId="{4F76F5E7-DCBE-4FB2-A73E-C78AD7076355}" dt="2025-07-28T19:02:16.215" v="29" actId="20577"/>
        <pc:sldMkLst>
          <pc:docMk/>
          <pc:sldMk cId="730603795" sldId="260"/>
        </pc:sldMkLst>
        <pc:spChg chg="mod">
          <ac:chgData name="Barbas, Nick" userId="a081efdc-bf3e-4a61-bcc5-e9bc4cadfb68" providerId="ADAL" clId="{4F76F5E7-DCBE-4FB2-A73E-C78AD7076355}" dt="2025-07-28T19:02:16.215" v="29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rbas, Nick" userId="a081efdc-bf3e-4a61-bcc5-e9bc4cadfb68" providerId="ADAL" clId="{4F76F5E7-DCBE-4FB2-A73E-C78AD7076355}" dt="2025-07-29T19:30:39.835" v="1235" actId="255"/>
        <pc:sldMkLst>
          <pc:docMk/>
          <pc:sldMk cId="1834024318" sldId="269"/>
        </pc:sldMkLst>
        <pc:spChg chg="mod">
          <ac:chgData name="Barbas, Nick" userId="a081efdc-bf3e-4a61-bcc5-e9bc4cadfb68" providerId="ADAL" clId="{4F76F5E7-DCBE-4FB2-A73E-C78AD7076355}" dt="2025-07-29T19:30:39.835" v="1235" actId="255"/>
          <ac:spMkLst>
            <pc:docMk/>
            <pc:sldMk cId="1834024318" sldId="269"/>
            <ac:spMk id="7" creationId="{242DE204-629E-3358-6244-39219BF7F2F2}"/>
          </ac:spMkLst>
        </pc:spChg>
      </pc:sldChg>
      <pc:sldChg chg="del">
        <pc:chgData name="Barbas, Nick" userId="a081efdc-bf3e-4a61-bcc5-e9bc4cadfb68" providerId="ADAL" clId="{4F76F5E7-DCBE-4FB2-A73E-C78AD7076355}" dt="2025-07-28T21:38:08.616" v="943" actId="2696"/>
        <pc:sldMkLst>
          <pc:docMk/>
          <pc:sldMk cId="3073956096" sldId="271"/>
        </pc:sldMkLst>
      </pc:sldChg>
      <pc:sldChg chg="modSp mod ord">
        <pc:chgData name="Barbas, Nick" userId="a081efdc-bf3e-4a61-bcc5-e9bc4cadfb68" providerId="ADAL" clId="{4F76F5E7-DCBE-4FB2-A73E-C78AD7076355}" dt="2025-07-28T21:23:16.950" v="245" actId="20577"/>
        <pc:sldMkLst>
          <pc:docMk/>
          <pc:sldMk cId="141005720" sldId="274"/>
        </pc:sldMkLst>
      </pc:sldChg>
      <pc:sldChg chg="modSp mod ord">
        <pc:chgData name="Barbas, Nick" userId="a081efdc-bf3e-4a61-bcc5-e9bc4cadfb68" providerId="ADAL" clId="{4F76F5E7-DCBE-4FB2-A73E-C78AD7076355}" dt="2025-07-28T21:54:17.781" v="1049" actId="6549"/>
        <pc:sldMkLst>
          <pc:docMk/>
          <pc:sldMk cId="2391928886" sldId="275"/>
        </pc:sldMkLst>
      </pc:sldChg>
      <pc:sldChg chg="del">
        <pc:chgData name="Barbas, Nick" userId="a081efdc-bf3e-4a61-bcc5-e9bc4cadfb68" providerId="ADAL" clId="{4F76F5E7-DCBE-4FB2-A73E-C78AD7076355}" dt="2025-07-28T21:38:38.709" v="944" actId="2696"/>
        <pc:sldMkLst>
          <pc:docMk/>
          <pc:sldMk cId="2508696625" sldId="278"/>
        </pc:sldMkLst>
      </pc:sldChg>
    </pc:docChg>
  </pc:docChgLst>
  <pc:docChgLst>
    <pc:chgData name="Barbas, Nick" userId="a081efdc-bf3e-4a61-bcc5-e9bc4cadfb68" providerId="ADAL" clId="{FC04B83F-C94B-4B14-B318-E921F8BDBB48}"/>
    <pc:docChg chg="custSel modSld">
      <pc:chgData name="Barbas, Nick" userId="a081efdc-bf3e-4a61-bcc5-e9bc4cadfb68" providerId="ADAL" clId="{FC04B83F-C94B-4B14-B318-E921F8BDBB48}" dt="2025-07-30T18:50:38.958" v="827" actId="6549"/>
      <pc:docMkLst>
        <pc:docMk/>
      </pc:docMkLst>
      <pc:sldChg chg="modSp mod">
        <pc:chgData name="Barbas, Nick" userId="a081efdc-bf3e-4a61-bcc5-e9bc4cadfb68" providerId="ADAL" clId="{FC04B83F-C94B-4B14-B318-E921F8BDBB48}" dt="2025-07-30T18:50:38.958" v="827" actId="6549"/>
        <pc:sldMkLst>
          <pc:docMk/>
          <pc:sldMk cId="1834024318" sldId="269"/>
        </pc:sldMkLst>
        <pc:spChg chg="mod">
          <ac:chgData name="Barbas, Nick" userId="a081efdc-bf3e-4a61-bcc5-e9bc4cadfb68" providerId="ADAL" clId="{FC04B83F-C94B-4B14-B318-E921F8BDBB48}" dt="2025-07-30T18:50:38.958" v="827" actId="6549"/>
          <ac:spMkLst>
            <pc:docMk/>
            <pc:sldMk cId="1834024318" sldId="269"/>
            <ac:spMk id="7" creationId="{242DE204-629E-3358-6244-39219BF7F2F2}"/>
          </ac:spMkLst>
        </pc:spChg>
      </pc:sldChg>
      <pc:sldChg chg="modSp mod">
        <pc:chgData name="Barbas, Nick" userId="a081efdc-bf3e-4a61-bcc5-e9bc4cadfb68" providerId="ADAL" clId="{FC04B83F-C94B-4B14-B318-E921F8BDBB48}" dt="2025-07-30T12:33:38.862" v="697" actId="20577"/>
        <pc:sldMkLst>
          <pc:docMk/>
          <pc:sldMk cId="141005720" sldId="274"/>
        </pc:sldMkLst>
      </pc:sldChg>
      <pc:sldChg chg="modSp mod">
        <pc:chgData name="Barbas, Nick" userId="a081efdc-bf3e-4a61-bcc5-e9bc4cadfb68" providerId="ADAL" clId="{FC04B83F-C94B-4B14-B318-E921F8BDBB48}" dt="2025-07-30T18:28:13.632" v="729" actId="20577"/>
        <pc:sldMkLst>
          <pc:docMk/>
          <pc:sldMk cId="4189641941" sldId="280"/>
        </pc:sldMkLst>
      </pc:sldChg>
    </pc:docChg>
  </pc:docChgLst>
  <pc:docChgLst>
    <pc:chgData name="Barbas, Nick" userId="a081efdc-bf3e-4a61-bcc5-e9bc4cadfb68" providerId="ADAL" clId="{1F1BD44C-90C4-49EE-9548-0E5BD4802F19}"/>
    <pc:docChg chg="custSel modSld">
      <pc:chgData name="Barbas, Nick" userId="a081efdc-bf3e-4a61-bcc5-e9bc4cadfb68" providerId="ADAL" clId="{1F1BD44C-90C4-49EE-9548-0E5BD4802F19}" dt="2024-08-28T22:23:09.630" v="3630" actId="13926"/>
      <pc:docMkLst>
        <pc:docMk/>
      </pc:docMkLst>
      <pc:sldChg chg="modSp mod">
        <pc:chgData name="Barbas, Nick" userId="a081efdc-bf3e-4a61-bcc5-e9bc4cadfb68" providerId="ADAL" clId="{1F1BD44C-90C4-49EE-9548-0E5BD4802F19}" dt="2024-08-28T18:51:21.117" v="33" actId="20577"/>
        <pc:sldMkLst>
          <pc:docMk/>
          <pc:sldMk cId="730603795" sldId="260"/>
        </pc:sldMkLst>
      </pc:sldChg>
      <pc:sldChg chg="addSp delSp modSp mod">
        <pc:chgData name="Barbas, Nick" userId="a081efdc-bf3e-4a61-bcc5-e9bc4cadfb68" providerId="ADAL" clId="{1F1BD44C-90C4-49EE-9548-0E5BD4802F19}" dt="2024-08-28T22:23:09.630" v="3630" actId="13926"/>
        <pc:sldMkLst>
          <pc:docMk/>
          <pc:sldMk cId="2343497297" sldId="270"/>
        </pc:sldMkLst>
      </pc:sldChg>
      <pc:sldChg chg="modSp mod">
        <pc:chgData name="Barbas, Nick" userId="a081efdc-bf3e-4a61-bcc5-e9bc4cadfb68" providerId="ADAL" clId="{1F1BD44C-90C4-49EE-9548-0E5BD4802F19}" dt="2024-08-28T22:19:57.657" v="3623" actId="20577"/>
        <pc:sldMkLst>
          <pc:docMk/>
          <pc:sldMk cId="3073956096" sldId="271"/>
        </pc:sldMkLst>
      </pc:sldChg>
      <pc:sldChg chg="addSp delSp modSp mod">
        <pc:chgData name="Barbas, Nick" userId="a081efdc-bf3e-4a61-bcc5-e9bc4cadfb68" providerId="ADAL" clId="{1F1BD44C-90C4-49EE-9548-0E5BD4802F19}" dt="2024-08-28T19:37:12.579" v="2748" actId="962"/>
        <pc:sldMkLst>
          <pc:docMk/>
          <pc:sldMk cId="2366995406" sldId="272"/>
        </pc:sldMkLst>
      </pc:sldChg>
    </pc:docChg>
  </pc:docChgLst>
  <pc:docChgLst>
    <pc:chgData name="Badri, Sreenivas" userId="0b43dccd-042e-4be0-871d-afa1d90d6a2e" providerId="ADAL" clId="{662E110B-A37D-438A-BE51-7E5F6FE845FF}"/>
    <pc:docChg chg="undo custSel modSld">
      <pc:chgData name="Badri, Sreenivas" userId="0b43dccd-042e-4be0-871d-afa1d90d6a2e" providerId="ADAL" clId="{662E110B-A37D-438A-BE51-7E5F6FE845FF}" dt="2025-09-24T17:11:20.517" v="314"/>
      <pc:docMkLst>
        <pc:docMk/>
      </pc:docMkLst>
      <pc:sldChg chg="modSp mod">
        <pc:chgData name="Badri, Sreenivas" userId="0b43dccd-042e-4be0-871d-afa1d90d6a2e" providerId="ADAL" clId="{662E110B-A37D-438A-BE51-7E5F6FE845FF}" dt="2025-09-24T17:08:52.575" v="274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662E110B-A37D-438A-BE51-7E5F6FE845FF}" dt="2025-09-24T17:08:52.575" v="274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dri, Sreenivas" userId="0b43dccd-042e-4be0-871d-afa1d90d6a2e" providerId="ADAL" clId="{662E110B-A37D-438A-BE51-7E5F6FE845FF}" dt="2025-09-24T17:11:20.517" v="314"/>
        <pc:sldMkLst>
          <pc:docMk/>
          <pc:sldMk cId="1834024318" sldId="269"/>
        </pc:sldMkLst>
        <pc:spChg chg="mod">
          <ac:chgData name="Badri, Sreenivas" userId="0b43dccd-042e-4be0-871d-afa1d90d6a2e" providerId="ADAL" clId="{662E110B-A37D-438A-BE51-7E5F6FE845FF}" dt="2025-09-24T17:10:09.930" v="292" actId="20577"/>
          <ac:spMkLst>
            <pc:docMk/>
            <pc:sldMk cId="1834024318" sldId="269"/>
            <ac:spMk id="2" creationId="{80799CEF-EFBC-4636-82B4-BB2BF1DD0862}"/>
          </ac:spMkLst>
        </pc:spChg>
        <pc:spChg chg="mod">
          <ac:chgData name="Badri, Sreenivas" userId="0b43dccd-042e-4be0-871d-afa1d90d6a2e" providerId="ADAL" clId="{662E110B-A37D-438A-BE51-7E5F6FE845FF}" dt="2025-09-24T17:11:20.517" v="314"/>
          <ac:spMkLst>
            <pc:docMk/>
            <pc:sldMk cId="1834024318" sldId="269"/>
            <ac:spMk id="7" creationId="{242DE204-629E-3358-6244-39219BF7F2F2}"/>
          </ac:spMkLst>
        </pc:spChg>
      </pc:sldChg>
    </pc:docChg>
  </pc:docChgLst>
  <pc:docChgLst>
    <pc:chgData name="Badri, Sreenivas" userId="0b43dccd-042e-4be0-871d-afa1d90d6a2e" providerId="ADAL" clId="{AFEB6FE5-A9BA-4297-99C9-C8F1D9CF120F}"/>
    <pc:docChg chg="custSel modSld">
      <pc:chgData name="Badri, Sreenivas" userId="0b43dccd-042e-4be0-871d-afa1d90d6a2e" providerId="ADAL" clId="{AFEB6FE5-A9BA-4297-99C9-C8F1D9CF120F}" dt="2024-04-23T17:56:41.894" v="31" actId="20577"/>
      <pc:docMkLst>
        <pc:docMk/>
      </pc:docMkLst>
    </pc:docChg>
  </pc:docChgLst>
  <pc:docChgLst>
    <pc:chgData name="Badri, Sreenivas" userId="0b43dccd-042e-4be0-871d-afa1d90d6a2e" providerId="ADAL" clId="{AF595B62-5CEC-4281-88D9-B3C0AE68290B}"/>
    <pc:docChg chg="custSel addSld modSld">
      <pc:chgData name="Badri, Sreenivas" userId="0b43dccd-042e-4be0-871d-afa1d90d6a2e" providerId="ADAL" clId="{AF595B62-5CEC-4281-88D9-B3C0AE68290B}" dt="2024-08-28T23:49:11.953" v="524" actId="12"/>
      <pc:docMkLst>
        <pc:docMk/>
      </pc:docMkLst>
      <pc:sldChg chg="modSp mod">
        <pc:chgData name="Badri, Sreenivas" userId="0b43dccd-042e-4be0-871d-afa1d90d6a2e" providerId="ADAL" clId="{AF595B62-5CEC-4281-88D9-B3C0AE68290B}" dt="2024-08-28T23:47:11.391" v="522" actId="20577"/>
        <pc:sldMkLst>
          <pc:docMk/>
          <pc:sldMk cId="1834024318" sldId="269"/>
        </pc:sldMkLst>
      </pc:sldChg>
      <pc:sldChg chg="modSp mod">
        <pc:chgData name="Badri, Sreenivas" userId="0b43dccd-042e-4be0-871d-afa1d90d6a2e" providerId="ADAL" clId="{AF595B62-5CEC-4281-88D9-B3C0AE68290B}" dt="2024-08-28T23:49:11.953" v="524" actId="12"/>
        <pc:sldMkLst>
          <pc:docMk/>
          <pc:sldMk cId="2343497297" sldId="270"/>
        </pc:sldMkLst>
      </pc:sldChg>
      <pc:sldChg chg="modSp mod">
        <pc:chgData name="Badri, Sreenivas" userId="0b43dccd-042e-4be0-871d-afa1d90d6a2e" providerId="ADAL" clId="{AF595B62-5CEC-4281-88D9-B3C0AE68290B}" dt="2024-08-28T23:34:41.241" v="241" actId="12"/>
        <pc:sldMkLst>
          <pc:docMk/>
          <pc:sldMk cId="3073956096" sldId="271"/>
        </pc:sldMkLst>
      </pc:sldChg>
      <pc:sldChg chg="modSp add mod">
        <pc:chgData name="Badri, Sreenivas" userId="0b43dccd-042e-4be0-871d-afa1d90d6a2e" providerId="ADAL" clId="{AF595B62-5CEC-4281-88D9-B3C0AE68290B}" dt="2024-08-28T23:34:13.830" v="235" actId="20577"/>
        <pc:sldMkLst>
          <pc:docMk/>
          <pc:sldMk cId="3887636433" sldId="273"/>
        </pc:sldMkLst>
      </pc:sldChg>
    </pc:docChg>
  </pc:docChgLst>
  <pc:docChgLst>
    <pc:chgData name="Barbas, Nick" userId="a081efdc-bf3e-4a61-bcc5-e9bc4cadfb68" providerId="ADAL" clId="{512CDE6E-3D15-4953-80D7-1FE565220A0F}"/>
    <pc:docChg chg="custSel delSld modSld">
      <pc:chgData name="Barbas, Nick" userId="a081efdc-bf3e-4a61-bcc5-e9bc4cadfb68" providerId="ADAL" clId="{512CDE6E-3D15-4953-80D7-1FE565220A0F}" dt="2025-04-18T22:15:31.262" v="3085" actId="20577"/>
      <pc:docMkLst>
        <pc:docMk/>
      </pc:docMkLst>
      <pc:sldChg chg="modSp mod">
        <pc:chgData name="Barbas, Nick" userId="a081efdc-bf3e-4a61-bcc5-e9bc4cadfb68" providerId="ADAL" clId="{512CDE6E-3D15-4953-80D7-1FE565220A0F}" dt="2025-04-18T20:16:32.161" v="73" actId="20577"/>
        <pc:sldMkLst>
          <pc:docMk/>
          <pc:sldMk cId="730603795" sldId="260"/>
        </pc:sldMkLst>
      </pc:sldChg>
      <pc:sldChg chg="delSp modSp mod">
        <pc:chgData name="Barbas, Nick" userId="a081efdc-bf3e-4a61-bcc5-e9bc4cadfb68" providerId="ADAL" clId="{512CDE6E-3D15-4953-80D7-1FE565220A0F}" dt="2025-04-18T21:53:06.951" v="2741" actId="20577"/>
        <pc:sldMkLst>
          <pc:docMk/>
          <pc:sldMk cId="3073956096" sldId="271"/>
        </pc:sldMkLst>
      </pc:sldChg>
      <pc:sldChg chg="del">
        <pc:chgData name="Barbas, Nick" userId="a081efdc-bf3e-4a61-bcc5-e9bc4cadfb68" providerId="ADAL" clId="{512CDE6E-3D15-4953-80D7-1FE565220A0F}" dt="2025-04-18T22:06:00.379" v="2951" actId="2696"/>
        <pc:sldMkLst>
          <pc:docMk/>
          <pc:sldMk cId="1886674167" sldId="272"/>
        </pc:sldMkLst>
      </pc:sldChg>
      <pc:sldChg chg="addSp delSp modSp mod">
        <pc:chgData name="Barbas, Nick" userId="a081efdc-bf3e-4a61-bcc5-e9bc4cadfb68" providerId="ADAL" clId="{512CDE6E-3D15-4953-80D7-1FE565220A0F}" dt="2025-04-18T22:10:23.040" v="2970" actId="962"/>
        <pc:sldMkLst>
          <pc:docMk/>
          <pc:sldMk cId="4137230073" sldId="273"/>
        </pc:sldMkLst>
      </pc:sldChg>
      <pc:sldChg chg="modSp mod">
        <pc:chgData name="Barbas, Nick" userId="a081efdc-bf3e-4a61-bcc5-e9bc4cadfb68" providerId="ADAL" clId="{512CDE6E-3D15-4953-80D7-1FE565220A0F}" dt="2025-04-18T22:05:10.679" v="2945" actId="5793"/>
        <pc:sldMkLst>
          <pc:docMk/>
          <pc:sldMk cId="141005720" sldId="274"/>
        </pc:sldMkLst>
      </pc:sldChg>
      <pc:sldChg chg="modSp mod">
        <pc:chgData name="Barbas, Nick" userId="a081efdc-bf3e-4a61-bcc5-e9bc4cadfb68" providerId="ADAL" clId="{512CDE6E-3D15-4953-80D7-1FE565220A0F}" dt="2025-04-18T22:05:45.824" v="2950" actId="255"/>
        <pc:sldMkLst>
          <pc:docMk/>
          <pc:sldMk cId="2391928886" sldId="275"/>
        </pc:sldMkLst>
      </pc:sldChg>
    </pc:docChg>
  </pc:docChgLst>
  <pc:docChgLst>
    <pc:chgData name="Barbas, Nick" userId="a081efdc-bf3e-4a61-bcc5-e9bc4cadfb68" providerId="ADAL" clId="{9C5D1153-2FEE-4373-A2F7-1F988E3401EB}"/>
    <pc:docChg chg="addSld delSld modSld">
      <pc:chgData name="Barbas, Nick" userId="a081efdc-bf3e-4a61-bcc5-e9bc4cadfb68" providerId="ADAL" clId="{9C5D1153-2FEE-4373-A2F7-1F988E3401EB}" dt="2025-08-27T18:17:45.159" v="355" actId="20577"/>
      <pc:docMkLst>
        <pc:docMk/>
      </pc:docMkLst>
      <pc:sldChg chg="modSp mod">
        <pc:chgData name="Barbas, Nick" userId="a081efdc-bf3e-4a61-bcc5-e9bc4cadfb68" providerId="ADAL" clId="{9C5D1153-2FEE-4373-A2F7-1F988E3401EB}" dt="2025-08-27T16:19:59.843" v="11" actId="20577"/>
        <pc:sldMkLst>
          <pc:docMk/>
          <pc:sldMk cId="730603795" sldId="260"/>
        </pc:sldMkLst>
        <pc:spChg chg="mod">
          <ac:chgData name="Barbas, Nick" userId="a081efdc-bf3e-4a61-bcc5-e9bc4cadfb68" providerId="ADAL" clId="{9C5D1153-2FEE-4373-A2F7-1F988E3401EB}" dt="2025-08-27T16:19:59.843" v="11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rbas, Nick" userId="a081efdc-bf3e-4a61-bcc5-e9bc4cadfb68" providerId="ADAL" clId="{9C5D1153-2FEE-4373-A2F7-1F988E3401EB}" dt="2025-08-27T18:17:45.159" v="355" actId="20577"/>
        <pc:sldMkLst>
          <pc:docMk/>
          <pc:sldMk cId="1834024318" sldId="269"/>
        </pc:sldMkLst>
        <pc:spChg chg="mod">
          <ac:chgData name="Barbas, Nick" userId="a081efdc-bf3e-4a61-bcc5-e9bc4cadfb68" providerId="ADAL" clId="{9C5D1153-2FEE-4373-A2F7-1F988E3401EB}" dt="2025-08-27T18:17:45.159" v="355" actId="20577"/>
          <ac:spMkLst>
            <pc:docMk/>
            <pc:sldMk cId="1834024318" sldId="269"/>
            <ac:spMk id="7" creationId="{242DE204-629E-3358-6244-39219BF7F2F2}"/>
          </ac:spMkLst>
        </pc:spChg>
      </pc:sldChg>
      <pc:sldChg chg="del">
        <pc:chgData name="Barbas, Nick" userId="a081efdc-bf3e-4a61-bcc5-e9bc4cadfb68" providerId="ADAL" clId="{9C5D1153-2FEE-4373-A2F7-1F988E3401EB}" dt="2025-08-27T16:29:04.856" v="331" actId="2696"/>
        <pc:sldMkLst>
          <pc:docMk/>
          <pc:sldMk cId="4137230073" sldId="273"/>
        </pc:sldMkLst>
      </pc:sldChg>
      <pc:sldChg chg="del">
        <pc:chgData name="Barbas, Nick" userId="a081efdc-bf3e-4a61-bcc5-e9bc4cadfb68" providerId="ADAL" clId="{9C5D1153-2FEE-4373-A2F7-1F988E3401EB}" dt="2025-08-27T16:29:07.750" v="332" actId="2696"/>
        <pc:sldMkLst>
          <pc:docMk/>
          <pc:sldMk cId="3848834093" sldId="276"/>
        </pc:sldMkLst>
      </pc:sldChg>
      <pc:sldChg chg="del">
        <pc:chgData name="Barbas, Nick" userId="a081efdc-bf3e-4a61-bcc5-e9bc4cadfb68" providerId="ADAL" clId="{9C5D1153-2FEE-4373-A2F7-1F988E3401EB}" dt="2025-08-27T16:29:10.784" v="333" actId="2696"/>
        <pc:sldMkLst>
          <pc:docMk/>
          <pc:sldMk cId="12783080" sldId="277"/>
        </pc:sldMkLst>
      </pc:sldChg>
      <pc:sldChg chg="del">
        <pc:chgData name="Barbas, Nick" userId="a081efdc-bf3e-4a61-bcc5-e9bc4cadfb68" providerId="ADAL" clId="{9C5D1153-2FEE-4373-A2F7-1F988E3401EB}" dt="2025-08-27T16:29:13.457" v="334" actId="2696"/>
        <pc:sldMkLst>
          <pc:docMk/>
          <pc:sldMk cId="2364380098" sldId="279"/>
        </pc:sldMkLst>
      </pc:sldChg>
      <pc:sldChg chg="addSp modSp add mod">
        <pc:chgData name="Barbas, Nick" userId="a081efdc-bf3e-4a61-bcc5-e9bc4cadfb68" providerId="ADAL" clId="{9C5D1153-2FEE-4373-A2F7-1F988E3401EB}" dt="2025-08-27T16:39:49.637" v="342" actId="1076"/>
        <pc:sldMkLst>
          <pc:docMk/>
          <pc:sldMk cId="772915771" sldId="281"/>
        </pc:sldMkLst>
      </pc:sldChg>
    </pc:docChg>
  </pc:docChgLst>
  <pc:docChgLst>
    <pc:chgData name="Barbas, Nick" userId="a081efdc-bf3e-4a61-bcc5-e9bc4cadfb68" providerId="ADAL" clId="{CCAB05B1-7EDB-42E6-989B-AE31EAE9F382}"/>
    <pc:docChg chg="custSel delSld modSld">
      <pc:chgData name="Barbas, Nick" userId="a081efdc-bf3e-4a61-bcc5-e9bc4cadfb68" providerId="ADAL" clId="{CCAB05B1-7EDB-42E6-989B-AE31EAE9F382}" dt="2024-09-25T16:26:46.565" v="1551" actId="20577"/>
      <pc:docMkLst>
        <pc:docMk/>
      </pc:docMkLst>
      <pc:sldChg chg="modSp mod">
        <pc:chgData name="Barbas, Nick" userId="a081efdc-bf3e-4a61-bcc5-e9bc4cadfb68" providerId="ADAL" clId="{CCAB05B1-7EDB-42E6-989B-AE31EAE9F382}" dt="2024-09-25T14:42:57.140" v="26" actId="20577"/>
        <pc:sldMkLst>
          <pc:docMk/>
          <pc:sldMk cId="730603795" sldId="260"/>
        </pc:sldMkLst>
      </pc:sldChg>
      <pc:sldChg chg="modSp mod">
        <pc:chgData name="Barbas, Nick" userId="a081efdc-bf3e-4a61-bcc5-e9bc4cadfb68" providerId="ADAL" clId="{CCAB05B1-7EDB-42E6-989B-AE31EAE9F382}" dt="2024-09-25T16:26:46.565" v="1551" actId="20577"/>
        <pc:sldMkLst>
          <pc:docMk/>
          <pc:sldMk cId="1834024318" sldId="269"/>
        </pc:sldMkLst>
      </pc:sldChg>
      <pc:sldChg chg="delSp modSp mod">
        <pc:chgData name="Barbas, Nick" userId="a081efdc-bf3e-4a61-bcc5-e9bc4cadfb68" providerId="ADAL" clId="{CCAB05B1-7EDB-42E6-989B-AE31EAE9F382}" dt="2024-09-25T16:11:33.278" v="1335" actId="20577"/>
        <pc:sldMkLst>
          <pc:docMk/>
          <pc:sldMk cId="2343497297" sldId="270"/>
        </pc:sldMkLst>
      </pc:sldChg>
      <pc:sldChg chg="modSp mod">
        <pc:chgData name="Barbas, Nick" userId="a081efdc-bf3e-4a61-bcc5-e9bc4cadfb68" providerId="ADAL" clId="{CCAB05B1-7EDB-42E6-989B-AE31EAE9F382}" dt="2024-09-25T15:52:01.610" v="455" actId="20577"/>
        <pc:sldMkLst>
          <pc:docMk/>
          <pc:sldMk cId="3073956096" sldId="271"/>
        </pc:sldMkLst>
      </pc:sldChg>
      <pc:sldChg chg="del">
        <pc:chgData name="Barbas, Nick" userId="a081efdc-bf3e-4a61-bcc5-e9bc4cadfb68" providerId="ADAL" clId="{CCAB05B1-7EDB-42E6-989B-AE31EAE9F382}" dt="2024-09-25T15:51:56.738" v="453" actId="47"/>
        <pc:sldMkLst>
          <pc:docMk/>
          <pc:sldMk cId="2366995406" sldId="272"/>
        </pc:sldMkLst>
      </pc:sldChg>
      <pc:sldChg chg="del">
        <pc:chgData name="Barbas, Nick" userId="a081efdc-bf3e-4a61-bcc5-e9bc4cadfb68" providerId="ADAL" clId="{CCAB05B1-7EDB-42E6-989B-AE31EAE9F382}" dt="2024-09-25T15:51:52.986" v="452" actId="47"/>
        <pc:sldMkLst>
          <pc:docMk/>
          <pc:sldMk cId="3887636433" sldId="273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9/24/2025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testmis.ercot.com/ndcrc/Home.do" TargetMode="External"/><Relationship Id="rId2" Type="http://schemas.openxmlformats.org/officeDocument/2006/relationships/hyperlink" Target="mailto:rtcb@ercot.com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testmis.ercot.com/mid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2105561"/>
            <a:ext cx="54102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RTC+B – NDCRC MOTE Testing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Sreenivas Badri</a:t>
            </a:r>
          </a:p>
          <a:p>
            <a:endParaRPr lang="en-US" sz="2000" dirty="0"/>
          </a:p>
          <a:p>
            <a:r>
              <a:rPr lang="en-US" sz="2000" dirty="0"/>
              <a:t>September 25, 2025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99CEF-EFBC-4636-82B4-BB2BF1DD0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/>
              <a:t>RTC+B NDCRC MOTE Testing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2E5DF2-651A-4AFC-9184-76A95C8F9D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42DE204-629E-3358-6244-39219BF7F2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762000"/>
            <a:ext cx="8686800" cy="5162938"/>
          </a:xfrm>
        </p:spPr>
        <p:txBody>
          <a:bodyPr/>
          <a:lstStyle/>
          <a:p>
            <a:pPr indent="-285750" algn="just"/>
            <a:endParaRPr lang="en-US" sz="1800" b="1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1800" dirty="0">
                <a:ea typeface="Calibri" panose="020F0502020204030204" pitchFamily="34" charset="0"/>
                <a:cs typeface="Calibri" panose="020F0502020204030204" pitchFamily="34" charset="0"/>
              </a:rPr>
              <a:t>RTC+B NDCRC changes have been deployed to MOTE environment and </a:t>
            </a:r>
            <a:r>
              <a:rPr lang="en-US" sz="1800" b="1" u="sng" dirty="0">
                <a:ea typeface="Calibri" panose="020F0502020204030204" pitchFamily="34" charset="0"/>
                <a:cs typeface="Calibri" panose="020F0502020204030204" pitchFamily="34" charset="0"/>
              </a:rPr>
              <a:t>ready for market testing.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en-US" sz="1800" b="1" u="sng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1800" b="1" dirty="0">
                <a:ea typeface="Calibri" panose="020F0502020204030204" pitchFamily="34" charset="0"/>
                <a:cs typeface="Calibri" panose="020F0502020204030204" pitchFamily="34" charset="0"/>
              </a:rPr>
              <a:t>Request market participants to start review and testing of RTC+B NDCRC changes and report any issues to</a:t>
            </a:r>
            <a:r>
              <a:rPr lang="en-US" sz="1800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rtcb@ercot.com</a:t>
            </a:r>
            <a:endParaRPr lang="en-US" sz="18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endParaRPr lang="en-US" sz="18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1800" b="1" u="sng" dirty="0">
                <a:ea typeface="Calibri" panose="020F0502020204030204" pitchFamily="34" charset="0"/>
                <a:cs typeface="Calibri" panose="020F0502020204030204" pitchFamily="34" charset="0"/>
              </a:rPr>
              <a:t>MOTE NDCRC Access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600" dirty="0">
                <a:ea typeface="Calibri" panose="020F0502020204030204" pitchFamily="34" charset="0"/>
                <a:cs typeface="Calibri" panose="020F0502020204030204" pitchFamily="34" charset="0"/>
              </a:rPr>
              <a:t>MOTE NDCRC RTC+B URL –</a:t>
            </a:r>
            <a:r>
              <a:rPr lang="en-US" sz="1600" b="1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b="1" dirty="0">
                <a:ea typeface="Calibri" panose="020F0502020204030204" pitchFamily="34" charset="0"/>
                <a:cs typeface="Calibri" panose="020F0502020204030204" pitchFamily="34" charset="0"/>
                <a:hlinkClick r:id="rId3"/>
              </a:rPr>
              <a:t>https://testmis.ercot.com/ndcrc/Home.do</a:t>
            </a:r>
            <a:endParaRPr lang="en-US" sz="1600" b="1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600" dirty="0">
                <a:ea typeface="Calibri" panose="020F0502020204030204" pitchFamily="34" charset="0"/>
                <a:cs typeface="Calibri" panose="020F0502020204030204" pitchFamily="34" charset="0"/>
              </a:rPr>
              <a:t>MOTE MPIM URL – </a:t>
            </a:r>
            <a:r>
              <a:rPr lang="en-US" sz="1600" b="1" dirty="0">
                <a:ea typeface="Calibri" panose="020F0502020204030204" pitchFamily="34" charset="0"/>
                <a:cs typeface="Calibri" panose="020F0502020204030204" pitchFamily="34" charset="0"/>
                <a:hlinkClick r:id="rId4"/>
              </a:rPr>
              <a:t>https://testmis.ercot.com/midm</a:t>
            </a:r>
            <a:endParaRPr lang="en-US" sz="1600" b="1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en-US" sz="1600" dirty="0">
                <a:ea typeface="Calibri" panose="020F0502020204030204" pitchFamily="34" charset="0"/>
                <a:cs typeface="Calibri" panose="020F0502020204030204" pitchFamily="34" charset="0"/>
              </a:rPr>
              <a:t>USA can request client certificates through MOTE MPIM for RE/QSE roles.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en-US" sz="1600" dirty="0">
                <a:ea typeface="Calibri" panose="020F0502020204030204" pitchFamily="34" charset="0"/>
                <a:cs typeface="Calibri" panose="020F0502020204030204" pitchFamily="34" charset="0"/>
              </a:rPr>
              <a:t>NDCRC_RE role is required for RE level access (all RTC+B changes will be tested using this role).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en-US" sz="1600" dirty="0">
                <a:ea typeface="Calibri" panose="020F0502020204030204" pitchFamily="34" charset="0"/>
                <a:cs typeface="Calibri" panose="020F0502020204030204" pitchFamily="34" charset="0"/>
              </a:rPr>
              <a:t>QSE_W/QSE_R role is required for QSE level access (needed to access Test Request dashboard).</a:t>
            </a:r>
          </a:p>
          <a:p>
            <a:pPr lvl="2" algn="just">
              <a:buFont typeface="Courier New" panose="02070309020205020404" pitchFamily="49" charset="0"/>
              <a:buChar char="o"/>
            </a:pPr>
            <a:endParaRPr lang="en-US" sz="1200" b="1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2" algn="just">
              <a:buFont typeface="Courier New" panose="02070309020205020404" pitchFamily="49" charset="0"/>
              <a:buChar char="o"/>
            </a:pPr>
            <a:endParaRPr lang="en-US" sz="1200" b="1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buFont typeface="Courier New" panose="02070309020205020404" pitchFamily="49" charset="0"/>
              <a:buChar char="o"/>
            </a:pPr>
            <a:endParaRPr lang="en-US" sz="1400" b="1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buFont typeface="Courier New" panose="02070309020205020404" pitchFamily="49" charset="0"/>
              <a:buChar char="o"/>
            </a:pPr>
            <a:endParaRPr lang="en-US" sz="14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 algn="just">
              <a:buNone/>
            </a:pPr>
            <a:endParaRPr lang="en-US" sz="14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" indent="0" algn="just">
              <a:buNone/>
            </a:pPr>
            <a:endParaRPr lang="en-US" sz="16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" indent="0" algn="just">
              <a:buNone/>
            </a:pPr>
            <a:endParaRPr lang="en-US" sz="16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402431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infopath/2007/PartnerControls"/>
    <ds:schemaRef ds:uri="c34af464-7aa1-4edd-9be4-83dffc1cb926"/>
  </ds:schemaRefs>
</ds:datastoreItem>
</file>

<file path=customXml/itemProps3.xml><?xml version="1.0" encoding="utf-8"?>
<ds:datastoreItem xmlns:ds="http://schemas.openxmlformats.org/officeDocument/2006/customXml" ds:itemID="{843EB0A4-50A9-4E33-98AC-BC2B61C8A1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4008</TotalTime>
  <Words>156</Words>
  <Application>Microsoft Office PowerPoint</Application>
  <PresentationFormat>On-screen Show (4:3)</PresentationFormat>
  <Paragraphs>23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Courier New</vt:lpstr>
      <vt:lpstr>Wingdings</vt:lpstr>
      <vt:lpstr>1_Custom Design</vt:lpstr>
      <vt:lpstr>Office Theme</vt:lpstr>
      <vt:lpstr>PowerPoint Presentation</vt:lpstr>
      <vt:lpstr>RTC+B NDCRC MOTE Testing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Badri, Sreenivas</cp:lastModifiedBy>
  <cp:revision>68</cp:revision>
  <cp:lastPrinted>2016-01-21T20:53:15Z</cp:lastPrinted>
  <dcterms:created xsi:type="dcterms:W3CDTF">2016-01-21T15:20:31Z</dcterms:created>
  <dcterms:modified xsi:type="dcterms:W3CDTF">2025-09-24T17:11:33Z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2024-02-20T13:03:33Z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6e019d9d-d939-4c70-8667-61352cf99a06</vt:lpwstr>
  </property>
  <property fmtid="{D5CDD505-2E9C-101B-9397-08002B2CF9AE}" pid="9" name="MSIP_Label_7084cbda-52b8-46fb-a7b7-cb5bd465ed85_ContentBits">
    <vt:lpwstr>0</vt:lpwstr>
  </property>
</Properties>
</file>