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0315" autoAdjust="0"/>
  </p:normalViewPr>
  <p:slideViewPr>
    <p:cSldViewPr showGuides="1">
      <p:cViewPr varScale="1">
        <p:scale>
          <a:sx n="72" d="100"/>
          <a:sy n="72" d="100"/>
        </p:scale>
        <p:origin x="2634" y="3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more</a:t>
            </a:r>
            <a:r>
              <a:rPr lang="en-US" baseline="0" dirty="0"/>
              <a:t> bias towards Regulation Down deployment, but we could see more Regulation Up deployed during sunset hours.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Overall, the trend is bias towards Reg Down, with exceptions for Peak, Off-Peak, and Down-Ramp.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 with only few instances where more reg up is deployed during sunset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July 2025 is consistent with that of the previous two years. There was an increase in regulation down deployment during Up-Ramp hours.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More reg down during sunrise hours and more reg up deployment during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down-ramp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below 70% for all hours except Peak and Off-Peak.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2.79%. 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5.52%.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159 and peak hours is 55.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144 and peak hours is 28.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Less Net Load during Up ramp and peak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higher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During Up-Ramp hours we see an under forecasted load, and an over forecasted load during off peak and peak hours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7/2025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HE23 -&gt;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7/2025</a:t>
            </a:r>
            <a:r>
              <a:rPr lang="en-US" baseline="0" dirty="0"/>
              <a:t> HE10 -&gt;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-552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June.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13337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July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24</a:t>
            </a:r>
            <a:r>
              <a:rPr lang="en-US" baseline="30000" dirty="0"/>
              <a:t>th</a:t>
            </a:r>
            <a:r>
              <a:rPr lang="en-US" dirty="0"/>
              <a:t>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CF4BC-C34E-4B08-9EBE-C6D0DCE0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1177142"/>
            <a:ext cx="8458198" cy="45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4FF3-BC7D-2910-F618-E487B647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410277"/>
            <a:ext cx="5562599" cy="39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C25C-4F08-35D0-FE09-301561C0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021" y="1117069"/>
            <a:ext cx="7989957" cy="46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1F44A-DF6D-C4B8-DC38-1CE7CCAD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557" y="1110377"/>
            <a:ext cx="7990884" cy="46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4D397-96F4-8DA8-5D23-3DE0B98B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1" y="1136568"/>
            <a:ext cx="8610598" cy="4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F1FC2-C65D-9D3E-068E-8D60045E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583" y="1084930"/>
            <a:ext cx="5381432" cy="48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FFB0-92E4-7A5A-58D7-F54AC202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2977" y="2582952"/>
            <a:ext cx="6016028" cy="15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00B9-374A-46A1-DDA6-81A8B846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3363"/>
            <a:ext cx="8359710" cy="5023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F373-20C0-B5DC-E735-6714811F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901" y="824543"/>
            <a:ext cx="2110811" cy="7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45892-32BB-CD87-8AB2-1C3B89BB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2655" y="1084963"/>
            <a:ext cx="8088930" cy="4764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5F62-C3E2-A8CA-B3F7-FE344C88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0036" y="1107197"/>
            <a:ext cx="2271452" cy="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7D40E-AC95-D074-5673-D9146585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6844" y="1333865"/>
            <a:ext cx="7666511" cy="4060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385943"/>
            <a:ext cx="1828800" cy="5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8BCF6-B7B1-C3D5-8DB0-F94CE3DE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5462" y="1202923"/>
            <a:ext cx="8449276" cy="4452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CDC4-E040-6371-F977-9536CFF0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198590"/>
            <a:ext cx="2062976" cy="6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1351" y="1186254"/>
            <a:ext cx="7961297" cy="44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C333-8325-BD84-7570-85DF4B59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496" y="1212910"/>
            <a:ext cx="8077006" cy="4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DA3F-FE38-835A-D621-F24A003C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92964"/>
            <a:ext cx="5950854" cy="3402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1FABE-D9B9-4CBF-1118-4AA1E685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2" y="4888392"/>
            <a:ext cx="3682240" cy="1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B760-94CF-4844-B63C-4AEDED98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8526" y="1213651"/>
            <a:ext cx="8083147" cy="44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1455-5847-1F0C-C7ED-F9CCA3CD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5601" y="1225002"/>
            <a:ext cx="8048998" cy="44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400C-3CF9-87C2-2561-4D83B490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5383" y="1069329"/>
            <a:ext cx="8353233" cy="47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3CE0E-4CD5-BC6A-616D-0062641C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1345" y="1142423"/>
            <a:ext cx="8021310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F56CA-2223-C2D9-7A5E-114AAC4B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0283" y="1206357"/>
            <a:ext cx="7923433" cy="44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A4D7-5DF3-33A3-2A16-CAB4F90F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7594" y="1473147"/>
            <a:ext cx="7848810" cy="39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31120-DA6D-7616-5866-7392A357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909" y="1067846"/>
            <a:ext cx="7990181" cy="4722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0DC6F-C9B6-3CD8-8B55-B4B393FF9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242" y="1228391"/>
            <a:ext cx="1817050" cy="7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D879-4A8E-17D1-86E8-AEA3DD28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2458" y="1363915"/>
            <a:ext cx="8279084" cy="39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9510-E71D-83F3-D183-A852D0D7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6361" y="1465819"/>
            <a:ext cx="8291277" cy="37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191E31-1A3E-0178-09C3-AB3AF0C93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FD16-DAF1-91C3-92A2-BC09B21C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459" y="897556"/>
            <a:ext cx="8385746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B5744-AC5B-0813-E263-317F1F4A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9223" y="971935"/>
            <a:ext cx="8125553" cy="50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5D7-3F2A-6254-0F29-3093BB66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824" y="897556"/>
            <a:ext cx="8348351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332DB-8775-861C-2656-67B24188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9355" y="897637"/>
            <a:ext cx="8325288" cy="51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8BDF-FA94-F4ED-2C65-1FDB0609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775" y="2371092"/>
            <a:ext cx="5410449" cy="17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127112</TotalTime>
  <Words>1721</Words>
  <Application>Microsoft Office PowerPoint</Application>
  <PresentationFormat>On-screen Show (4:3)</PresentationFormat>
  <Paragraphs>227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1296</cp:revision>
  <cp:lastPrinted>2016-01-21T20:53:15Z</cp:lastPrinted>
  <dcterms:created xsi:type="dcterms:W3CDTF">2016-01-21T15:20:31Z</dcterms:created>
  <dcterms:modified xsi:type="dcterms:W3CDTF">2025-09-23T20:18:34Z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