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300" r:id="rId8"/>
    <p:sldId id="312" r:id="rId9"/>
    <p:sldId id="310" r:id="rId10"/>
    <p:sldId id="313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8614" autoAdjust="0"/>
  </p:normalViewPr>
  <p:slideViewPr>
    <p:cSldViewPr showGuides="1">
      <p:cViewPr varScale="1">
        <p:scale>
          <a:sx n="70" d="100"/>
          <a:sy n="70" d="100"/>
        </p:scale>
        <p:origin x="2820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/>
              <a:t>The unit tripped offline for~772 MW</a:t>
            </a:r>
          </a:p>
          <a:p>
            <a:endParaRPr lang="en-US" sz="1000" baseline="0" dirty="0"/>
          </a:p>
          <a:p>
            <a:r>
              <a:rPr lang="en-US" sz="1000" baseline="0" dirty="0"/>
              <a:t>Starting Frequency: 59.980 Hz</a:t>
            </a:r>
          </a:p>
          <a:p>
            <a:r>
              <a:rPr lang="en-US" sz="1000" baseline="0" dirty="0"/>
              <a:t>Minimum Frequency: 59.917 Hz</a:t>
            </a:r>
          </a:p>
          <a:p>
            <a:r>
              <a:rPr lang="en-US" sz="1000" baseline="0" dirty="0"/>
              <a:t>A-C Time : 3 seconds</a:t>
            </a:r>
          </a:p>
          <a:p>
            <a:r>
              <a:rPr lang="en-US" sz="1000" baseline="0" dirty="0"/>
              <a:t>Recovery Time(back to deadband): 4 minutes 00 seconds</a:t>
            </a:r>
          </a:p>
          <a:p>
            <a:r>
              <a:rPr lang="en-US" sz="1000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aseline="0" dirty="0"/>
              <a:t>Trip Reason: </a:t>
            </a:r>
            <a:r>
              <a:rPr lang="en-US" sz="1000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aseline="0" dirty="0"/>
              <a:t>Reason for no selection: The event is below the deadband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aseline="0" dirty="0"/>
              <a:t>Contextual Information: A total of 289 MW of regulation 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The combine cycle tripped in steps for a combine loss of approximately ~595 MW</a:t>
            </a:r>
          </a:p>
          <a:p>
            <a:endParaRPr lang="en-US" baseline="0" dirty="0"/>
          </a:p>
          <a:p>
            <a:r>
              <a:rPr lang="en-US" baseline="0" dirty="0"/>
              <a:t>Starting Frequency: 60.017 Hz</a:t>
            </a:r>
          </a:p>
          <a:p>
            <a:r>
              <a:rPr lang="en-US" baseline="0" dirty="0"/>
              <a:t>Minimum Frequency: 59.973 Hz</a:t>
            </a:r>
          </a:p>
          <a:p>
            <a:r>
              <a:rPr lang="en-US" baseline="0" dirty="0"/>
              <a:t>A-C Time : 6 seconds</a:t>
            </a:r>
          </a:p>
          <a:p>
            <a:r>
              <a:rPr lang="en-US" baseline="0" dirty="0"/>
              <a:t>Recovery Time(back to deadband): 8 minutes 01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</a:p>
          <a:p>
            <a:r>
              <a:rPr lang="en-US" baseline="0" dirty="0"/>
              <a:t>Reason for no selection: The C point is 59.973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244 MW of regulation Up </a:t>
            </a:r>
            <a:r>
              <a:rPr lang="en-US" sz="1200" baseline="0" dirty="0"/>
              <a:t>and a manual offset of 300 MW was deployed during the event.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93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units tripped offline while carrying ~ 455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59.982 Hz</a:t>
            </a:r>
          </a:p>
          <a:p>
            <a:r>
              <a:rPr lang="en-US" baseline="0" dirty="0"/>
              <a:t>Minimum Frequency: 59.959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3 minutes 09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A lightning arrestor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selection: C point is 59.959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358 MW of regulation Up was deployed during the event.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5B3476-2CF2-C075-9CDA-45B604668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BF4E22-0337-AD8D-700B-C44C3702F8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5162F6-BD51-ABD1-8131-5C0634531D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for loss of ~479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60.018 Hz</a:t>
            </a:r>
          </a:p>
          <a:p>
            <a:r>
              <a:rPr lang="en-US" baseline="0" dirty="0"/>
              <a:t>Minimum Frequency: 59.959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1 minutes 10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turbine tripped due to low vacuum</a:t>
            </a: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selection: C point is 59.959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358 MW of regulation Up </a:t>
            </a:r>
            <a:r>
              <a:rPr lang="en-US" sz="1200" baseline="0" dirty="0"/>
              <a:t>was deployed during the event.</a:t>
            </a:r>
          </a:p>
          <a:p>
            <a:endParaRPr lang="en-US" baseline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C12BA-2DB1-F9E2-730F-752113F780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67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>
                <a:solidFill>
                  <a:srgbClr val="5B6770"/>
                </a:solidFill>
              </a:rPr>
              <a:t>July </a:t>
            </a:r>
            <a:r>
              <a:rPr lang="en-US" b="1" dirty="0">
                <a:solidFill>
                  <a:srgbClr val="5B6770"/>
                </a:solidFill>
              </a:rPr>
              <a:t>2025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September 24,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7/1/2025 8:19:13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E285CA-C1A0-BEB6-413D-11DC9A83AF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983" y="1066800"/>
            <a:ext cx="8197633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7/6/2025 4:28:34 (Non-FME)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FFFE91-AC97-BAFA-A8F5-D1320302E9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5607" y="1219200"/>
            <a:ext cx="8692786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5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7/24/2025 6:30:24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F58930-5ECE-0BBA-95A4-9FAB4F6C8E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1104900"/>
            <a:ext cx="89154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8E219D-EF58-7015-9F66-B55141EB2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881DE-5D94-1766-E3BB-03EE576E5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7/24/2025 13:31:05 (Non-FME)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A9A5C-9827-0EB9-EBB1-A98DD41DB2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197ACE-B099-34EB-FFC4-A85B20440E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0" y="1143000"/>
            <a:ext cx="84582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261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46791</TotalTime>
  <Words>356</Words>
  <Application>Microsoft Office PowerPoint</Application>
  <PresentationFormat>On-screen Show (4:3)</PresentationFormat>
  <Paragraphs>66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7/1/2025 8:19:13 (Non-FME) </vt:lpstr>
      <vt:lpstr>7/6/2025 4:28:34 (Non-FME)  </vt:lpstr>
      <vt:lpstr>7/24/2025 6:30:24 (Non-FME) </vt:lpstr>
      <vt:lpstr>7/24/2025 13:31:05 (Non-FME) 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Lara, Marissa</cp:lastModifiedBy>
  <cp:revision>842</cp:revision>
  <cp:lastPrinted>2016-01-21T20:53:15Z</cp:lastPrinted>
  <dcterms:created xsi:type="dcterms:W3CDTF">2016-01-21T15:20:31Z</dcterms:created>
  <dcterms:modified xsi:type="dcterms:W3CDTF">2025-09-22T20:46:14Z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