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0" r:id="rId8"/>
    <p:sldId id="310" r:id="rId9"/>
    <p:sldId id="312" r:id="rId10"/>
    <p:sldId id="313" r:id="rId11"/>
    <p:sldId id="314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614" autoAdjust="0"/>
  </p:normalViewPr>
  <p:slideViewPr>
    <p:cSldViewPr showGuides="1">
      <p:cViewPr varScale="1">
        <p:scale>
          <a:sx n="66" d="100"/>
          <a:sy n="66" d="100"/>
        </p:scale>
        <p:origin x="2940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00" dirty="0"/>
              <a:t>The combine cycle tripped in steps for a combine loss of approximately ~759 MW</a:t>
            </a:r>
          </a:p>
          <a:p>
            <a:endParaRPr lang="en-US" sz="1000" baseline="0" dirty="0"/>
          </a:p>
          <a:p>
            <a:r>
              <a:rPr lang="en-US" sz="1000" baseline="0" dirty="0"/>
              <a:t>Starting Frequency: 60.014 Hz</a:t>
            </a:r>
          </a:p>
          <a:p>
            <a:r>
              <a:rPr lang="en-US" sz="1000" baseline="0" dirty="0"/>
              <a:t>Minimum Frequency: 59.973 Hz</a:t>
            </a:r>
          </a:p>
          <a:p>
            <a:r>
              <a:rPr lang="en-US" sz="1000" baseline="0" dirty="0"/>
              <a:t>A-C Time : 8 seconds</a:t>
            </a:r>
          </a:p>
          <a:p>
            <a:r>
              <a:rPr lang="en-US" sz="1000" baseline="0" dirty="0"/>
              <a:t>Recovery Time(back to deadband): 9 minutes 01 seconds</a:t>
            </a:r>
          </a:p>
          <a:p>
            <a:r>
              <a:rPr lang="en-US" sz="1000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Trip Reason: </a:t>
            </a:r>
            <a:r>
              <a:rPr lang="en-US" sz="1000" b="0" i="0" dirty="0">
                <a:solidFill>
                  <a:srgbClr val="5B6770"/>
                </a:solidFill>
                <a:effectLst/>
                <a:latin typeface="Trade Gothic Pro Light"/>
              </a:rPr>
              <a:t> Faulted hp transmitter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Reason for no selection: C point is 59.973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aseline="0" dirty="0"/>
              <a:t>Contextual Information: A total of 466 MW of regulation Up and a manual offset of 400 MW was deployed during the event.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units tripped offline while carrying ~ 471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60.013 Hz</a:t>
            </a:r>
          </a:p>
          <a:p>
            <a:r>
              <a:rPr lang="en-US" baseline="0" dirty="0"/>
              <a:t>Minimum Frequency: 59.953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6 minutes 53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Unreported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firmware update test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selection: C point is 59.953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489 MW of regulation Up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for ~539 MW and experienced a runback </a:t>
            </a:r>
          </a:p>
          <a:p>
            <a:endParaRPr lang="en-US" baseline="0" dirty="0"/>
          </a:p>
          <a:p>
            <a:r>
              <a:rPr lang="en-US" baseline="0" dirty="0"/>
              <a:t>Starting Frequency: 59.980 Hz</a:t>
            </a:r>
          </a:p>
          <a:p>
            <a:r>
              <a:rPr lang="en-US" baseline="0" dirty="0"/>
              <a:t>Minimum Frequency: 59.939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7 minutes 11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r>
              <a:rPr lang="en-US" baseline="0" dirty="0"/>
              <a:t>Reason for no selection: The C point is 59.939 and event is below the deadband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229 MW of regulation Up </a:t>
            </a:r>
            <a:r>
              <a:rPr lang="en-US" sz="1200" baseline="0" dirty="0"/>
              <a:t>and a manual offset of 300 MW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B3476-2CF2-C075-9CDA-45B604668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BF4E22-0337-AD8D-700B-C44C3702F8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5162F6-BD51-ABD1-8131-5C0634531D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units tripped for loss of ~849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59.989 Hz</a:t>
            </a:r>
          </a:p>
          <a:p>
            <a:r>
              <a:rPr lang="en-US" baseline="0" dirty="0"/>
              <a:t>Minimum Frequency: 59.925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16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A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main power transformer phase issue</a:t>
            </a: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194 MW of regulation Up </a:t>
            </a:r>
            <a:r>
              <a:rPr lang="en-US" sz="1200" baseline="0" dirty="0"/>
              <a:t>and a manual offset of 400 MW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C12BA-2DB1-F9E2-730F-752113F780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67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BFE2F-7684-B522-8AEA-318577C1C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A0FAA8-C6F2-959D-11F5-26AB036D79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9B1996-8329-9C0A-3150-23D687F8F8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for a loss of ~745 MW and experienced runback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59.987 Hz</a:t>
            </a:r>
          </a:p>
          <a:p>
            <a:r>
              <a:rPr lang="en-US" baseline="0" dirty="0"/>
              <a:t>Minimum Frequency: 59.929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3 minutes 27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</a:p>
          <a:p>
            <a:r>
              <a:rPr lang="en-US" baseline="0" dirty="0"/>
              <a:t>Reason for no selection: Unit experienced a runback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131 MW of regulation Up </a:t>
            </a:r>
            <a:r>
              <a:rPr lang="en-US" sz="1200" baseline="0" dirty="0"/>
              <a:t>and a manual offset of 250 MW was deployed during the event.</a:t>
            </a:r>
          </a:p>
          <a:p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77BCA9-9670-00A5-621F-83C03F09DC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5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August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September 24,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8/1/2025 12:03:03(Non-FME)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983" y="990600"/>
            <a:ext cx="8197633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8/5/2025 14:17:34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9" r="8799"/>
          <a:stretch/>
        </p:blipFill>
        <p:spPr>
          <a:xfrm>
            <a:off x="317652" y="1066800"/>
            <a:ext cx="852154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8/19/2025 5:24:20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FFE91-AC97-BAFA-A8F5-D1320302E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5607" y="990600"/>
            <a:ext cx="8692786" cy="509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E219D-EF58-7015-9F66-B55141EB2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881DE-5D94-1766-E3BB-03EE576E5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8/25/2025 3:46:13 (FME)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A9A5C-9827-0EB9-EBB1-A98DD41DB2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197ACE-B099-34EB-FFC4-A85B20440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990600"/>
            <a:ext cx="8458200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6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D8D05-7F5F-73BE-3DA0-D572F325D6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B10E5-ED17-5CB2-1D96-20F791183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8/27/2025 15:44:08 (Non-FME)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88A67-69AA-0887-BC51-58709D149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BAAF5E-3C9F-A163-B951-EF71CAD143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00" y="1066800"/>
            <a:ext cx="8382000" cy="472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3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46653</TotalTime>
  <Words>467</Words>
  <Application>Microsoft Office PowerPoint</Application>
  <PresentationFormat>On-screen Show (4:3)</PresentationFormat>
  <Paragraphs>79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8/1/2025 12:03:03(Non-FME) </vt:lpstr>
      <vt:lpstr>8/5/2025 14:17:34 (Non-FME) </vt:lpstr>
      <vt:lpstr>8/19/2025 5:24:20 (Non-FME)  </vt:lpstr>
      <vt:lpstr>8/25/2025 3:46:13 (FME)  </vt:lpstr>
      <vt:lpstr>8/27/2025 15:44:08 (Non-FME) 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Lara, Marissa</cp:lastModifiedBy>
  <cp:revision>830</cp:revision>
  <cp:lastPrinted>2016-01-21T20:53:15Z</cp:lastPrinted>
  <dcterms:created xsi:type="dcterms:W3CDTF">2016-01-21T15:20:31Z</dcterms:created>
  <dcterms:modified xsi:type="dcterms:W3CDTF">2025-09-22T18:04:50Z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