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324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  <a:srgbClr val="5B6770"/>
    <a:srgbClr val="00B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81" autoAdjust="0"/>
  </p:normalViewPr>
  <p:slideViewPr>
    <p:cSldViewPr showGuides="1">
      <p:cViewPr varScale="1">
        <p:scale>
          <a:sx n="66" d="100"/>
          <a:sy n="66" d="100"/>
        </p:scale>
        <p:origin x="66" y="3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0200" y="1524000"/>
            <a:ext cx="564603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December CDR Preparation</a:t>
            </a:r>
            <a:endParaRPr lang="en-US" sz="3600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sz="2400" dirty="0"/>
              <a:t>Supply Analysis Working Group</a:t>
            </a:r>
          </a:p>
          <a:p>
            <a:endParaRPr lang="en-US" dirty="0"/>
          </a:p>
          <a:p>
            <a:r>
              <a:rPr lang="en-US" sz="2000" dirty="0"/>
              <a:t>Pete Warnken</a:t>
            </a:r>
          </a:p>
          <a:p>
            <a:r>
              <a:rPr lang="en-US" sz="2000" dirty="0"/>
              <a:t>Resource Adequacy Department</a:t>
            </a:r>
          </a:p>
          <a:p>
            <a:endParaRPr lang="en-US" dirty="0"/>
          </a:p>
          <a:p>
            <a:r>
              <a:rPr lang="en-US" dirty="0"/>
              <a:t>September 19, 2025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9304-7396-83DC-F65F-3F8132E4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Autofit/>
          </a:bodyPr>
          <a:lstStyle/>
          <a:p>
            <a:r>
              <a:rPr lang="en-US" sz="3200" dirty="0"/>
              <a:t>December CDR Preparation Topics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E078B-12A7-6A49-3A7E-84BD5BCFC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567034-8DE0-64EB-339F-CEE46A9098B1}"/>
              </a:ext>
            </a:extLst>
          </p:cNvPr>
          <p:cNvSpPr txBox="1"/>
          <p:nvPr/>
        </p:nvSpPr>
        <p:spPr>
          <a:xfrm>
            <a:off x="366962" y="833055"/>
            <a:ext cx="11012238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000" kern="0" dirty="0">
                <a:cs typeface="Calibri" panose="020F0502020204030204" pitchFamily="34" charset="0"/>
              </a:rPr>
              <a:t>Load Forecast – Expecting to use current 2025 ERCOT-Adjusted Forecast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000" kern="0" dirty="0">
                <a:cs typeface="Calibri" panose="020F0502020204030204" pitchFamily="34" charset="0"/>
              </a:rPr>
              <a:t>New Scenario – Capture impact of Large Load curtailment provisions in Senate Bill 6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000" kern="0" dirty="0">
                <a:cs typeface="Calibri" panose="020F0502020204030204" pitchFamily="34" charset="0"/>
              </a:rPr>
              <a:t>CDR pre-release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000" kern="0" dirty="0">
                <a:cs typeface="Calibri" panose="020F0502020204030204" pitchFamily="34" charset="0"/>
              </a:rPr>
              <a:t>Unit Details tab identification of “Contract for Capacity” units acquired per PURA and ERCOT Protocol authority</a:t>
            </a:r>
            <a:endParaRPr lang="en-US" sz="3200" kern="0" dirty="0"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6E2235-32E6-2AB6-3F2B-4C8202CED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879" y="4568530"/>
            <a:ext cx="9539841" cy="124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922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4834</TotalTime>
  <Words>66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December CDR Preparation Topics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202</cp:revision>
  <cp:lastPrinted>2016-01-21T20:53:15Z</cp:lastPrinted>
  <dcterms:created xsi:type="dcterms:W3CDTF">2016-01-21T15:20:31Z</dcterms:created>
  <dcterms:modified xsi:type="dcterms:W3CDTF">2025-09-19T11:45:43Z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2024-02-08T17:01:12Z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0a8d9ea7-79db-4382-947d-ff9e11214bd8</vt:lpwstr>
  </property>
  <property fmtid="{D5CDD505-2E9C-101B-9397-08002B2CF9AE}" pid="9" name="MSIP_Label_7084cbda-52b8-46fb-a7b7-cb5bd465ed85_ContentBits">
    <vt:lpwstr>0</vt:lpwstr>
  </property>
</Properties>
</file>