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4"/>
  </p:notesMasterIdLst>
  <p:sldIdLst>
    <p:sldId id="259" r:id="rId2"/>
    <p:sldId id="267"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a:srgbClr val="FF3300"/>
    <a:srgbClr val="FF6600"/>
    <a:srgbClr val="FF0000"/>
    <a:srgbClr val="0000FF"/>
    <a:srgbClr val="FF9900"/>
    <a:srgbClr val="99CCFF"/>
    <a:srgbClr val="00091A"/>
    <a:srgbClr val="9966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292C3B-6051-4B01-8A8C-AAF990CEA0C2}" v="40" dt="2025-09-16T16:04:16.657"/>
    <p1510:client id="{76639D43-05AB-42F3-ACC2-DDBF7DD688E4}" v="110" dt="2025-09-16T14:04:42.8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712" autoAdjust="0"/>
  </p:normalViewPr>
  <p:slideViewPr>
    <p:cSldViewPr snapToGrid="0">
      <p:cViewPr varScale="1">
        <p:scale>
          <a:sx n="61" d="100"/>
          <a:sy n="61" d="100"/>
        </p:scale>
        <p:origin x="84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9"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A815DA-6878-42E1-9CCA-8BF1112152E7}" type="datetimeFigureOut">
              <a:rPr lang="en-US" smtClean="0"/>
              <a:t>9/18/2025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77DF8E-9A9F-4B81-9561-34F6552D108E}" type="slidenum">
              <a:rPr lang="en-US" smtClean="0"/>
              <a:t>‹#›</a:t>
            </a:fld>
            <a:endParaRPr lang="en-US"/>
          </a:p>
        </p:txBody>
      </p:sp>
    </p:spTree>
    <p:extLst>
      <p:ext uri="{BB962C8B-B14F-4D97-AF65-F5344CB8AC3E}">
        <p14:creationId xmlns:p14="http://schemas.microsoft.com/office/powerpoint/2010/main" val="126410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F0C883-CCA9-14F4-644B-DE211F9E384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73686EC-B91D-BDBE-955E-CF4849BFE1E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7F22CBF-A40D-86BF-F844-C74C2A6D050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9F6732F-A53D-2F34-DF2B-33F893ECF619}"/>
              </a:ext>
            </a:extLst>
          </p:cNvPr>
          <p:cNvSpPr>
            <a:spLocks noGrp="1"/>
          </p:cNvSpPr>
          <p:nvPr>
            <p:ph type="sldNum" sz="quarter" idx="5"/>
          </p:nvPr>
        </p:nvSpPr>
        <p:spPr/>
        <p:txBody>
          <a:bodyPr/>
          <a:lstStyle/>
          <a:p>
            <a:fld id="{BE77DF8E-9A9F-4B81-9561-34F6552D108E}" type="slidenum">
              <a:rPr lang="en-US" smtClean="0"/>
              <a:t>1</a:t>
            </a:fld>
            <a:endParaRPr lang="en-US"/>
          </a:p>
        </p:txBody>
      </p:sp>
    </p:spTree>
    <p:extLst>
      <p:ext uri="{BB962C8B-B14F-4D97-AF65-F5344CB8AC3E}">
        <p14:creationId xmlns:p14="http://schemas.microsoft.com/office/powerpoint/2010/main" val="41907546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88D418-ED3E-41A7-4B66-26437B24313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4F11415-CBEE-427D-D82D-CF1FCC7A9AD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5FA6261-F8E3-2D86-FB26-882690ED477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8458293-401D-511D-A0AB-0195F91F6697}"/>
              </a:ext>
            </a:extLst>
          </p:cNvPr>
          <p:cNvSpPr>
            <a:spLocks noGrp="1"/>
          </p:cNvSpPr>
          <p:nvPr>
            <p:ph type="sldNum" sz="quarter" idx="5"/>
          </p:nvPr>
        </p:nvSpPr>
        <p:spPr/>
        <p:txBody>
          <a:bodyPr/>
          <a:lstStyle/>
          <a:p>
            <a:fld id="{BE77DF8E-9A9F-4B81-9561-34F6552D108E}" type="slidenum">
              <a:rPr lang="en-US" smtClean="0"/>
              <a:t>2</a:t>
            </a:fld>
            <a:endParaRPr lang="en-US"/>
          </a:p>
        </p:txBody>
      </p:sp>
    </p:spTree>
    <p:extLst>
      <p:ext uri="{BB962C8B-B14F-4D97-AF65-F5344CB8AC3E}">
        <p14:creationId xmlns:p14="http://schemas.microsoft.com/office/powerpoint/2010/main" val="39364276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12722BD9-C53A-496A-8F7F-BBEC76092103}" type="datetimeFigureOut">
              <a:rPr lang="en-US" smtClean="0"/>
              <a:t>9/18/2025</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E9F0285-9518-4FA9-9CA3-384D8219CBA9}" type="slidenum">
              <a:rPr lang="en-US" smtClean="0"/>
              <a:t>‹#›</a:t>
            </a:fld>
            <a:endParaRPr lang="en-US"/>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1275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722BD9-C53A-496A-8F7F-BBEC76092103}" type="datetimeFigureOut">
              <a:rPr lang="en-US" smtClean="0"/>
              <a:t>9/18/2025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9F0285-9518-4FA9-9CA3-384D8219CBA9}" type="slidenum">
              <a:rPr lang="en-US" smtClean="0"/>
              <a:t>‹#›</a:t>
            </a:fld>
            <a:endParaRPr lang="en-US"/>
          </a:p>
        </p:txBody>
      </p:sp>
    </p:spTree>
    <p:extLst>
      <p:ext uri="{BB962C8B-B14F-4D97-AF65-F5344CB8AC3E}">
        <p14:creationId xmlns:p14="http://schemas.microsoft.com/office/powerpoint/2010/main" val="3109911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722BD9-C53A-496A-8F7F-BBEC76092103}" type="datetimeFigureOut">
              <a:rPr lang="en-US" smtClean="0"/>
              <a:t>9/18/2025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9F0285-9518-4FA9-9CA3-384D8219CBA9}" type="slidenum">
              <a:rPr lang="en-US" smtClean="0"/>
              <a:t>‹#›</a:t>
            </a:fld>
            <a:endParaRPr lang="en-US"/>
          </a:p>
        </p:txBody>
      </p:sp>
    </p:spTree>
    <p:extLst>
      <p:ext uri="{BB962C8B-B14F-4D97-AF65-F5344CB8AC3E}">
        <p14:creationId xmlns:p14="http://schemas.microsoft.com/office/powerpoint/2010/main" val="2367625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722BD9-C53A-496A-8F7F-BBEC76092103}" type="datetimeFigureOut">
              <a:rPr lang="en-US" smtClean="0"/>
              <a:t>9/18/2025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9F0285-9518-4FA9-9CA3-384D8219CBA9}" type="slidenum">
              <a:rPr lang="en-US" smtClean="0"/>
              <a:t>‹#›</a:t>
            </a:fld>
            <a:endParaRPr lang="en-US"/>
          </a:p>
        </p:txBody>
      </p:sp>
    </p:spTree>
    <p:extLst>
      <p:ext uri="{BB962C8B-B14F-4D97-AF65-F5344CB8AC3E}">
        <p14:creationId xmlns:p14="http://schemas.microsoft.com/office/powerpoint/2010/main" val="2655007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722BD9-C53A-496A-8F7F-BBEC76092103}" type="datetimeFigureOut">
              <a:rPr lang="en-US" smtClean="0"/>
              <a:t>9/18/2025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9F0285-9518-4FA9-9CA3-384D8219CBA9}" type="slidenum">
              <a:rPr lang="en-US" smtClean="0"/>
              <a:t>‹#›</a:t>
            </a:fld>
            <a:endParaRPr 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665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2722BD9-C53A-496A-8F7F-BBEC76092103}" type="datetimeFigureOut">
              <a:rPr lang="en-US" smtClean="0"/>
              <a:t>9/18/2025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9F0285-9518-4FA9-9CA3-384D8219CBA9}" type="slidenum">
              <a:rPr lang="en-US" smtClean="0"/>
              <a:t>‹#›</a:t>
            </a:fld>
            <a:endParaRPr lang="en-US"/>
          </a:p>
        </p:txBody>
      </p:sp>
    </p:spTree>
    <p:extLst>
      <p:ext uri="{BB962C8B-B14F-4D97-AF65-F5344CB8AC3E}">
        <p14:creationId xmlns:p14="http://schemas.microsoft.com/office/powerpoint/2010/main" val="2352232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2722BD9-C53A-496A-8F7F-BBEC76092103}" type="datetimeFigureOut">
              <a:rPr lang="en-US" smtClean="0"/>
              <a:t>9/18/2025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9F0285-9518-4FA9-9CA3-384D8219CBA9}" type="slidenum">
              <a:rPr lang="en-US" smtClean="0"/>
              <a:t>‹#›</a:t>
            </a:fld>
            <a:endParaRPr lang="en-US"/>
          </a:p>
        </p:txBody>
      </p:sp>
    </p:spTree>
    <p:extLst>
      <p:ext uri="{BB962C8B-B14F-4D97-AF65-F5344CB8AC3E}">
        <p14:creationId xmlns:p14="http://schemas.microsoft.com/office/powerpoint/2010/main" val="41807562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2722BD9-C53A-496A-8F7F-BBEC76092103}" type="datetimeFigureOut">
              <a:rPr lang="en-US" smtClean="0"/>
              <a:t>9/18/2025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9F0285-9518-4FA9-9CA3-384D8219CBA9}" type="slidenum">
              <a:rPr lang="en-US" smtClean="0"/>
              <a:t>‹#›</a:t>
            </a:fld>
            <a:endParaRPr lang="en-US"/>
          </a:p>
        </p:txBody>
      </p:sp>
    </p:spTree>
    <p:extLst>
      <p:ext uri="{BB962C8B-B14F-4D97-AF65-F5344CB8AC3E}">
        <p14:creationId xmlns:p14="http://schemas.microsoft.com/office/powerpoint/2010/main" val="1260586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722BD9-C53A-496A-8F7F-BBEC76092103}" type="datetimeFigureOut">
              <a:rPr lang="en-US" smtClean="0"/>
              <a:t>9/18/2025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9F0285-9518-4FA9-9CA3-384D8219CBA9}" type="slidenum">
              <a:rPr lang="en-US" smtClean="0"/>
              <a:t>‹#›</a:t>
            </a:fld>
            <a:endParaRPr lang="en-US"/>
          </a:p>
        </p:txBody>
      </p:sp>
    </p:spTree>
    <p:extLst>
      <p:ext uri="{BB962C8B-B14F-4D97-AF65-F5344CB8AC3E}">
        <p14:creationId xmlns:p14="http://schemas.microsoft.com/office/powerpoint/2010/main" val="4095831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2722BD9-C53A-496A-8F7F-BBEC76092103}" type="datetimeFigureOut">
              <a:rPr lang="en-US" smtClean="0"/>
              <a:t>9/18/2025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9F0285-9518-4FA9-9CA3-384D8219CBA9}" type="slidenum">
              <a:rPr lang="en-US" smtClean="0"/>
              <a:t>‹#›</a:t>
            </a:fld>
            <a:endParaRPr lang="en-US"/>
          </a:p>
        </p:txBody>
      </p:sp>
    </p:spTree>
    <p:extLst>
      <p:ext uri="{BB962C8B-B14F-4D97-AF65-F5344CB8AC3E}">
        <p14:creationId xmlns:p14="http://schemas.microsoft.com/office/powerpoint/2010/main" val="1155080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2722BD9-C53A-496A-8F7F-BBEC76092103}" type="datetimeFigureOut">
              <a:rPr lang="en-US" smtClean="0"/>
              <a:t>9/18/2025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9F0285-9518-4FA9-9CA3-384D8219CBA9}" type="slidenum">
              <a:rPr lang="en-US" smtClean="0"/>
              <a:t>‹#›</a:t>
            </a:fld>
            <a:endParaRPr lang="en-US"/>
          </a:p>
        </p:txBody>
      </p:sp>
    </p:spTree>
    <p:extLst>
      <p:ext uri="{BB962C8B-B14F-4D97-AF65-F5344CB8AC3E}">
        <p14:creationId xmlns:p14="http://schemas.microsoft.com/office/powerpoint/2010/main" val="3813935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6600"/>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12722BD9-C53A-496A-8F7F-BBEC76092103}" type="datetimeFigureOut">
              <a:rPr lang="en-US" smtClean="0"/>
              <a:t>9/18/2025</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E9F0285-9518-4FA9-9CA3-384D8219CBA9}" type="slidenum">
              <a:rPr lang="en-US" smtClean="0"/>
              <a:t>‹#›</a:t>
            </a:fld>
            <a:endParaRPr lang="en-US"/>
          </a:p>
        </p:txBody>
      </p:sp>
    </p:spTree>
    <p:extLst>
      <p:ext uri="{BB962C8B-B14F-4D97-AF65-F5344CB8AC3E}">
        <p14:creationId xmlns:p14="http://schemas.microsoft.com/office/powerpoint/2010/main" val="244448329"/>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406902-05E0-0168-B7BC-4ED576D50F4D}"/>
            </a:ext>
          </a:extLst>
        </p:cNvPr>
        <p:cNvGrpSpPr/>
        <p:nvPr/>
      </p:nvGrpSpPr>
      <p:grpSpPr>
        <a:xfrm>
          <a:off x="0" y="0"/>
          <a:ext cx="0" cy="0"/>
          <a:chOff x="0" y="0"/>
          <a:chExt cx="0" cy="0"/>
        </a:xfrm>
      </p:grpSpPr>
      <p:pic>
        <p:nvPicPr>
          <p:cNvPr id="6" name="Picture 5" descr="A stadium with people in the stands&#10;&#10;AI-generated content may be incorrect.">
            <a:extLst>
              <a:ext uri="{FF2B5EF4-FFF2-40B4-BE49-F238E27FC236}">
                <a16:creationId xmlns:a16="http://schemas.microsoft.com/office/drawing/2014/main" id="{CBD46E5D-4359-DAA3-A379-76C9F94A50CB}"/>
              </a:ext>
            </a:extLst>
          </p:cNvPr>
          <p:cNvPicPr>
            <a:picLocks noChangeAspect="1"/>
          </p:cNvPicPr>
          <p:nvPr/>
        </p:nvPicPr>
        <p:blipFill>
          <a:blip r:embed="rId3">
            <a:alphaModFix amt="50000"/>
            <a:duotone>
              <a:schemeClr val="accent2">
                <a:shade val="45000"/>
                <a:satMod val="135000"/>
              </a:schemeClr>
              <a:prstClr val="white"/>
            </a:duotone>
          </a:blip>
          <a:srcRect r="888" b="-1"/>
          <a:stretch>
            <a:fillRect/>
          </a:stretch>
        </p:blipFill>
        <p:spPr>
          <a:xfrm>
            <a:off x="20" y="-1"/>
            <a:ext cx="12191980" cy="6858001"/>
          </a:xfrm>
          <a:prstGeom prst="rect">
            <a:avLst/>
          </a:prstGeom>
        </p:spPr>
      </p:pic>
      <p:sp>
        <p:nvSpPr>
          <p:cNvPr id="2" name="Title 1">
            <a:extLst>
              <a:ext uri="{FF2B5EF4-FFF2-40B4-BE49-F238E27FC236}">
                <a16:creationId xmlns:a16="http://schemas.microsoft.com/office/drawing/2014/main" id="{0FA94383-3B19-2A46-1EFD-F44CBA5303C2}"/>
              </a:ext>
            </a:extLst>
          </p:cNvPr>
          <p:cNvSpPr>
            <a:spLocks noGrp="1"/>
          </p:cNvSpPr>
          <p:nvPr>
            <p:ph type="ctrTitle"/>
          </p:nvPr>
        </p:nvSpPr>
        <p:spPr>
          <a:xfrm>
            <a:off x="1109980" y="882376"/>
            <a:ext cx="9966960" cy="2926080"/>
          </a:xfrm>
        </p:spPr>
        <p:txBody>
          <a:bodyPr>
            <a:normAutofit/>
          </a:bodyPr>
          <a:lstStyle/>
          <a:p>
            <a:pPr>
              <a:spcAft>
                <a:spcPts val="600"/>
              </a:spcAft>
              <a:buClr>
                <a:schemeClr val="accent1"/>
              </a:buClr>
              <a:buSzPct val="80000"/>
            </a:pPr>
            <a:r>
              <a:rPr lang="en-US" dirty="0">
                <a:ln w="12700">
                  <a:solidFill>
                    <a:schemeClr val="tx1"/>
                  </a:solidFill>
                </a:ln>
                <a:effectLst>
                  <a:glow rad="63500">
                    <a:srgbClr val="002060">
                      <a:alpha val="40000"/>
                    </a:srgbClr>
                  </a:glow>
                  <a:outerShdw blurRad="50800" dist="38100" dir="2700000" algn="tl" rotWithShape="0">
                    <a:schemeClr val="bg1">
                      <a:alpha val="40000"/>
                    </a:schemeClr>
                  </a:outerShdw>
                </a:effectLst>
                <a:latin typeface="Rockwell Extra Bold" panose="02060903040505020403" pitchFamily="18" charset="0"/>
                <a:cs typeface="72 Black" panose="020B0A04030603020204" pitchFamily="34" charset="0"/>
              </a:rPr>
              <a:t>TX SET/LP WG UPDATE</a:t>
            </a:r>
          </a:p>
        </p:txBody>
      </p:sp>
      <p:sp>
        <p:nvSpPr>
          <p:cNvPr id="3" name="Subtitle 2">
            <a:extLst>
              <a:ext uri="{FF2B5EF4-FFF2-40B4-BE49-F238E27FC236}">
                <a16:creationId xmlns:a16="http://schemas.microsoft.com/office/drawing/2014/main" id="{A7223466-AD36-6A29-E577-91992F6EF344}"/>
              </a:ext>
            </a:extLst>
          </p:cNvPr>
          <p:cNvSpPr>
            <a:spLocks noGrp="1"/>
          </p:cNvSpPr>
          <p:nvPr>
            <p:ph type="subTitle" idx="1"/>
          </p:nvPr>
        </p:nvSpPr>
        <p:spPr>
          <a:xfrm>
            <a:off x="1404257" y="3869634"/>
            <a:ext cx="9397093" cy="1388165"/>
          </a:xfrm>
        </p:spPr>
        <p:txBody>
          <a:bodyPr>
            <a:normAutofit/>
          </a:bodyPr>
          <a:lstStyle/>
          <a:p>
            <a:pPr>
              <a:spcBef>
                <a:spcPct val="0"/>
              </a:spcBef>
              <a:spcAft>
                <a:spcPts val="600"/>
              </a:spcAft>
            </a:pPr>
            <a:r>
              <a:rPr lang="en-US" b="1" cap="all" dirty="0">
                <a:ln w="6350">
                  <a:solidFill>
                    <a:schemeClr val="tx1"/>
                  </a:solidFill>
                </a:ln>
                <a:effectLst>
                  <a:glow rad="63500">
                    <a:srgbClr val="002060">
                      <a:alpha val="40000"/>
                    </a:srgbClr>
                  </a:glow>
                  <a:outerShdw blurRad="50800" dist="38100" dir="2700000" algn="tl" rotWithShape="0">
                    <a:schemeClr val="bg1">
                      <a:alpha val="40000"/>
                    </a:schemeClr>
                  </a:outerShdw>
                </a:effectLst>
                <a:latin typeface="Rockwell Extra Bold" panose="02060903040505020403" pitchFamily="18" charset="0"/>
                <a:ea typeface="+mj-ea"/>
                <a:cs typeface="72 Black" panose="020B0A04030603020204" pitchFamily="34" charset="0"/>
              </a:rPr>
              <a:t>TEXAS Standard Electronic Transactions/Load Profiling WG</a:t>
            </a:r>
          </a:p>
        </p:txBody>
      </p:sp>
    </p:spTree>
    <p:extLst>
      <p:ext uri="{BB962C8B-B14F-4D97-AF65-F5344CB8AC3E}">
        <p14:creationId xmlns:p14="http://schemas.microsoft.com/office/powerpoint/2010/main" val="328231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369354-268B-8118-BCB1-46B324A9B1E2}"/>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33FD1ED1-2821-A9D8-EBDF-FB94BA8B86C9}"/>
              </a:ext>
            </a:extLst>
          </p:cNvPr>
          <p:cNvSpPr>
            <a:spLocks noGrp="1"/>
          </p:cNvSpPr>
          <p:nvPr>
            <p:ph type="subTitle" idx="4294967295"/>
          </p:nvPr>
        </p:nvSpPr>
        <p:spPr>
          <a:xfrm>
            <a:off x="185529" y="391885"/>
            <a:ext cx="11690312" cy="6074229"/>
          </a:xfrm>
        </p:spPr>
        <p:txBody>
          <a:bodyPr>
            <a:normAutofit/>
          </a:bodyPr>
          <a:lstStyle/>
          <a:p>
            <a:r>
              <a:rPr lang="en-US" sz="2800" dirty="0"/>
              <a:t>Texas Standard Electronic Transactions/Load Profiling Working Group Scope</a:t>
            </a:r>
          </a:p>
          <a:p>
            <a:pPr lvl="1"/>
            <a:r>
              <a:rPr lang="en-US" sz="2800" dirty="0"/>
              <a:t>Texas Standard Electronic Transactions/Load Profiling Working Group (TX SET/LP WG) reporting to the Retail Market Subcommittee (RMS) shall:</a:t>
            </a:r>
          </a:p>
          <a:p>
            <a:pPr lvl="2"/>
            <a:r>
              <a:rPr lang="en-US" sz="2400" dirty="0"/>
              <a:t>Act as a forum in which Market Participants may design new, or modify existing, transactions to improve the customer experience in the ERCOT Market via Texas Standard Electronic Transaction (TXSET) Change Controls;   </a:t>
            </a:r>
          </a:p>
          <a:p>
            <a:pPr lvl="2"/>
            <a:r>
              <a:rPr lang="en-US" sz="2400" dirty="0"/>
              <a:t>Control the publication and version management of TX SET documentation;</a:t>
            </a:r>
          </a:p>
          <a:p>
            <a:pPr lvl="2"/>
            <a:r>
              <a:rPr lang="en-US" sz="2400" dirty="0"/>
              <a:t>Collaborate with the ERCOT Flight Administrator to ensure testing processes and procedures are defined for the market in the Texas Market Test Plan (TMTP);</a:t>
            </a:r>
          </a:p>
          <a:p>
            <a:pPr lvl="2"/>
            <a:r>
              <a:rPr lang="en-US" sz="2400" dirty="0"/>
              <a:t>Facilitate changes to Load Profiling issues to be reflected in the ERCOT Protocols and the Load Profiling Guide (LPG) in reviewing requested changes to Load Profiles, evaluating Load Profiling methodologies, and coordinating with ERCOT in developing Load Profiles as required; and</a:t>
            </a:r>
          </a:p>
          <a:p>
            <a:pPr lvl="2"/>
            <a:r>
              <a:rPr lang="en-US" sz="2400" dirty="0"/>
              <a:t>Update business practices and processes through the submission of: Nodal Protocol Revision Requests (NPRRs), Retail Market Guide Revision Requests (RMGRRs), and LPG Revision Requests (LPGRRs).</a:t>
            </a:r>
          </a:p>
        </p:txBody>
      </p:sp>
    </p:spTree>
    <p:extLst>
      <p:ext uri="{BB962C8B-B14F-4D97-AF65-F5344CB8AC3E}">
        <p14:creationId xmlns:p14="http://schemas.microsoft.com/office/powerpoint/2010/main" val="1591949815"/>
      </p:ext>
    </p:extLst>
  </p:cSld>
  <p:clrMapOvr>
    <a:masterClrMapping/>
  </p:clrMapOvr>
</p:sld>
</file>

<file path=ppt/theme/theme1.xml><?xml version="1.0" encoding="utf-8"?>
<a:theme xmlns:a="http://schemas.openxmlformats.org/drawingml/2006/main" name="Basis">
  <a:themeElements>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D9D01AC2-EE7D-4E49-99EE-8E62E4E7E8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f7f7157e-03dd-4df4-a10b-f59d8fe642d0}" enabled="0" method="" siteId="{f7f7157e-03dd-4df4-a10b-f59d8fe642d0}" removed="1"/>
</clbl:labelList>
</file>

<file path=docProps/app.xml><?xml version="1.0" encoding="utf-8"?>
<Properties xmlns="http://schemas.openxmlformats.org/officeDocument/2006/extended-properties" xmlns:vt="http://schemas.openxmlformats.org/officeDocument/2006/docPropsVTypes">
  <Template>Basis</Template>
  <TotalTime>25470</TotalTime>
  <Words>205</Words>
  <Application>Microsoft Office PowerPoint</Application>
  <PresentationFormat>Widescreen</PresentationFormat>
  <Paragraphs>11</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Calibri</vt:lpstr>
      <vt:lpstr>Corbel</vt:lpstr>
      <vt:lpstr>Rockwell Extra Bold</vt:lpstr>
      <vt:lpstr>Basis</vt:lpstr>
      <vt:lpstr>TX SET/LP WG UPDATE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TEXAS SET UPDATE</dc:title>
  <dc:creator>Patrick, Kyle</dc:creator>
  <cp:lastModifiedBy>Pak, Sam</cp:lastModifiedBy>
  <cp:revision>209</cp:revision>
  <dcterms:created xsi:type="dcterms:W3CDTF">2023-01-06T15:32:23Z</dcterms:created>
  <dcterms:modified xsi:type="dcterms:W3CDTF">2025-09-18T05:51:45Z</dcterms:modified>
</cp:coreProperties>
</file>