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76004" autoAdjust="0"/>
  </p:normalViewPr>
  <p:slideViewPr>
    <p:cSldViewPr showGuides="1">
      <p:cViewPr varScale="1">
        <p:scale>
          <a:sx n="80" d="100"/>
          <a:sy n="80" d="100"/>
        </p:scale>
        <p:origin x="249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10/31/24– K5 changed to 0.5 to 1 to correct the time error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11/1/24  - K5 changed from 1 to 0.75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11/5/24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11/18/24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11/22/24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3/5/25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3/6/25 – K5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Max Ace Integral Feedback changed from 350 MW to 400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PSRR Dynamic Threshold for sunrise and sunset changed from 180 MW/Min to 225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3/11/25 – Max Ace Integral Feedback changed from 400 MW to 350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3/12/25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6/6/25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6/13/25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7/14/25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7/18/25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7/24/25 – Enabled PWRR direct method in GTBD calculation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(August 2025)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September 09, 2025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662810"/>
              </p:ext>
            </p:extLst>
          </p:nvPr>
        </p:nvGraphicFramePr>
        <p:xfrm>
          <a:off x="358140" y="1676400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3036570" y="1838452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194131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73874F-C478-5FB4-D717-CCFC72A03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954921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370F35-7820-4740-FAE2-8A9D5593C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5188</TotalTime>
  <Words>684</Words>
  <Application>Microsoft Office PowerPoint</Application>
  <PresentationFormat>On-screen Show (4:3)</PresentationFormat>
  <Paragraphs>116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Moore, Ava</cp:lastModifiedBy>
  <cp:revision>233</cp:revision>
  <cp:lastPrinted>2016-01-21T20:53:15Z</cp:lastPrinted>
  <dcterms:created xsi:type="dcterms:W3CDTF">2016-01-21T15:20:31Z</dcterms:created>
  <dcterms:modified xsi:type="dcterms:W3CDTF">2025-09-09T19:48:56Z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