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6" r:id="rId4"/>
    <p:sldMasterId id="2147484009" r:id="rId5"/>
    <p:sldMasterId id="2147484049" r:id="rId6"/>
    <p:sldMasterId id="2147484129" r:id="rId7"/>
  </p:sldMasterIdLst>
  <p:notesMasterIdLst>
    <p:notesMasterId r:id="rId13"/>
  </p:notesMasterIdLst>
  <p:handoutMasterIdLst>
    <p:handoutMasterId r:id="rId14"/>
  </p:handoutMasterIdLst>
  <p:sldIdLst>
    <p:sldId id="337" r:id="rId8"/>
    <p:sldId id="594" r:id="rId9"/>
    <p:sldId id="596" r:id="rId10"/>
    <p:sldId id="599" r:id="rId11"/>
    <p:sldId id="60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6DE24-9A80-6511-74AF-26E18980BEE1}" name="Juan Gonzalez" initials="JG" userId="S::jgonzal9@mortenson.com::dc2187f2-f5d1-403c-ab9d-be727b08b255" providerId="AD"/>
  <p188:author id="{64749F35-9AAB-3353-38B1-9BE24839BB7E}" name="Juan González" initials="JG" userId="e4ca57747070c2c6" providerId="Windows Live"/>
  <p188:author id="{C1812AA9-91A8-A445-B7D7-9DED3AC81E44}" name="Patrick Hart" initials="PH" userId="S::phart@mortenson.com::c3f3e75c-85f7-4cb4-a8bd-5d8c1d1d09a7" providerId="AD"/>
  <p188:author id="{85FD4AB1-2BD6-4F2D-0CBD-D63BAB7775C7}" name="Austin Frazer" initials="AF" userId="S::afrazer@mortenson.com::62be3b63-664e-4c6c-bc03-37949eea07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900"/>
    <a:srgbClr val="004F8C"/>
    <a:srgbClr val="007CC2"/>
    <a:srgbClr val="4F8B36"/>
    <a:srgbClr val="769E2E"/>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21746-DBB0-4FC7-8B5D-32A092664881}" v="4" dt="2025-09-12T14:19:04.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0" autoAdjust="0"/>
    <p:restoredTop sz="74213" autoAdjust="0"/>
  </p:normalViewPr>
  <p:slideViewPr>
    <p:cSldViewPr snapToGrid="0" snapToObjects="1">
      <p:cViewPr>
        <p:scale>
          <a:sx n="100" d="100"/>
          <a:sy n="100" d="100"/>
        </p:scale>
        <p:origin x="1254" y="-360"/>
      </p:cViewPr>
      <p:guideLst/>
    </p:cSldViewPr>
  </p:slideViewPr>
  <p:outlineViewPr>
    <p:cViewPr>
      <p:scale>
        <a:sx n="33" d="100"/>
        <a:sy n="33" d="100"/>
      </p:scale>
      <p:origin x="0" y="0"/>
    </p:cViewPr>
  </p:outlineViewPr>
  <p:notesTextViewPr>
    <p:cViewPr>
      <p:scale>
        <a:sx n="100" d="100"/>
        <a:sy n="100" d="100"/>
      </p:scale>
      <p:origin x="0" y="-1206"/>
    </p:cViewPr>
  </p:notesTextViewPr>
  <p:notesViewPr>
    <p:cSldViewPr snapToGrid="0"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Hart" userId="c3f3e75c-85f7-4cb4-a8bd-5d8c1d1d09a7" providerId="ADAL" clId="{E2F21746-DBB0-4FC7-8B5D-32A092664881}"/>
    <pc:docChg chg="undo custSel modSld">
      <pc:chgData name="Patrick Hart" userId="c3f3e75c-85f7-4cb4-a8bd-5d8c1d1d09a7" providerId="ADAL" clId="{E2F21746-DBB0-4FC7-8B5D-32A092664881}" dt="2025-09-16T16:48:37.995" v="11278" actId="6549"/>
      <pc:docMkLst>
        <pc:docMk/>
      </pc:docMkLst>
      <pc:sldChg chg="modSp mod">
        <pc:chgData name="Patrick Hart" userId="c3f3e75c-85f7-4cb4-a8bd-5d8c1d1d09a7" providerId="ADAL" clId="{E2F21746-DBB0-4FC7-8B5D-32A092664881}" dt="2025-09-12T15:17:19.271" v="11170" actId="404"/>
        <pc:sldMkLst>
          <pc:docMk/>
          <pc:sldMk cId="4222566258" sldId="337"/>
        </pc:sldMkLst>
        <pc:spChg chg="mod">
          <ac:chgData name="Patrick Hart" userId="c3f3e75c-85f7-4cb4-a8bd-5d8c1d1d09a7" providerId="ADAL" clId="{E2F21746-DBB0-4FC7-8B5D-32A092664881}" dt="2025-09-12T15:17:19.271" v="11170" actId="404"/>
          <ac:spMkLst>
            <pc:docMk/>
            <pc:sldMk cId="4222566258" sldId="337"/>
            <ac:spMk id="2" creationId="{72CBB7DD-36F1-40C7-8C0E-C9FDF2000F8D}"/>
          </ac:spMkLst>
        </pc:spChg>
      </pc:sldChg>
      <pc:sldChg chg="modNotesTx">
        <pc:chgData name="Patrick Hart" userId="c3f3e75c-85f7-4cb4-a8bd-5d8c1d1d09a7" providerId="ADAL" clId="{E2F21746-DBB0-4FC7-8B5D-32A092664881}" dt="2025-09-16T16:45:22.042" v="11194" actId="20577"/>
        <pc:sldMkLst>
          <pc:docMk/>
          <pc:sldMk cId="2387068489" sldId="594"/>
        </pc:sldMkLst>
      </pc:sldChg>
      <pc:sldChg chg="modSp mod modNotesTx">
        <pc:chgData name="Patrick Hart" userId="c3f3e75c-85f7-4cb4-a8bd-5d8c1d1d09a7" providerId="ADAL" clId="{E2F21746-DBB0-4FC7-8B5D-32A092664881}" dt="2025-09-16T16:46:42.862" v="11247" actId="20577"/>
        <pc:sldMkLst>
          <pc:docMk/>
          <pc:sldMk cId="703804159" sldId="596"/>
        </pc:sldMkLst>
        <pc:spChg chg="mod">
          <ac:chgData name="Patrick Hart" userId="c3f3e75c-85f7-4cb4-a8bd-5d8c1d1d09a7" providerId="ADAL" clId="{E2F21746-DBB0-4FC7-8B5D-32A092664881}" dt="2025-09-12T14:21:25.663" v="4270" actId="20577"/>
          <ac:spMkLst>
            <pc:docMk/>
            <pc:sldMk cId="703804159" sldId="596"/>
            <ac:spMk id="4" creationId="{9C6C3FE1-6184-706B-921D-766444DEDF75}"/>
          </ac:spMkLst>
        </pc:spChg>
        <pc:spChg chg="mod">
          <ac:chgData name="Patrick Hart" userId="c3f3e75c-85f7-4cb4-a8bd-5d8c1d1d09a7" providerId="ADAL" clId="{E2F21746-DBB0-4FC7-8B5D-32A092664881}" dt="2025-09-12T14:21:10.296" v="4256" actId="20577"/>
          <ac:spMkLst>
            <pc:docMk/>
            <pc:sldMk cId="703804159" sldId="596"/>
            <ac:spMk id="14" creationId="{3A74DE96-1CA2-2AFD-FD94-F63670C2D902}"/>
          </ac:spMkLst>
        </pc:spChg>
      </pc:sldChg>
      <pc:sldChg chg="modNotesTx">
        <pc:chgData name="Patrick Hart" userId="c3f3e75c-85f7-4cb4-a8bd-5d8c1d1d09a7" providerId="ADAL" clId="{E2F21746-DBB0-4FC7-8B5D-32A092664881}" dt="2025-09-16T16:48:37.995" v="11278" actId="6549"/>
        <pc:sldMkLst>
          <pc:docMk/>
          <pc:sldMk cId="2849746295" sldId="599"/>
        </pc:sldMkLst>
      </pc:sldChg>
      <pc:sldChg chg="addSp delSp modSp mod modNotesTx">
        <pc:chgData name="Patrick Hart" userId="c3f3e75c-85f7-4cb4-a8bd-5d8c1d1d09a7" providerId="ADAL" clId="{E2F21746-DBB0-4FC7-8B5D-32A092664881}" dt="2025-09-16T16:44:55.258" v="11190" actId="6549"/>
        <pc:sldMkLst>
          <pc:docMk/>
          <pc:sldMk cId="815089691" sldId="600"/>
        </pc:sldMkLst>
        <pc:picChg chg="add del">
          <ac:chgData name="Patrick Hart" userId="c3f3e75c-85f7-4cb4-a8bd-5d8c1d1d09a7" providerId="ADAL" clId="{E2F21746-DBB0-4FC7-8B5D-32A092664881}" dt="2025-09-16T16:43:49.890" v="11173" actId="22"/>
          <ac:picMkLst>
            <pc:docMk/>
            <pc:sldMk cId="815089691" sldId="600"/>
            <ac:picMk id="5" creationId="{F60A3855-777A-0104-94FD-9D634E387FAB}"/>
          </ac:picMkLst>
        </pc:picChg>
        <pc:picChg chg="add del mod">
          <ac:chgData name="Patrick Hart" userId="c3f3e75c-85f7-4cb4-a8bd-5d8c1d1d09a7" providerId="ADAL" clId="{E2F21746-DBB0-4FC7-8B5D-32A092664881}" dt="2025-09-16T16:44:02.480" v="11180" actId="478"/>
          <ac:picMkLst>
            <pc:docMk/>
            <pc:sldMk cId="815089691" sldId="600"/>
            <ac:picMk id="6" creationId="{C7169EB8-ABB6-BD61-967C-936162D96839}"/>
          </ac:picMkLst>
        </pc:picChg>
        <pc:picChg chg="add mod ord">
          <ac:chgData name="Patrick Hart" userId="c3f3e75c-85f7-4cb4-a8bd-5d8c1d1d09a7" providerId="ADAL" clId="{E2F21746-DBB0-4FC7-8B5D-32A092664881}" dt="2025-09-16T16:44:00.362" v="11178" actId="167"/>
          <ac:picMkLst>
            <pc:docMk/>
            <pc:sldMk cId="815089691" sldId="600"/>
            <ac:picMk id="8" creationId="{95237670-1389-0EBC-2650-9E03D8D08EC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627773-F045-824F-8D8B-DF2A270431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6083BD-0ADC-CF4B-A445-0F42E031AA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8D66B2-AAF7-9543-85D1-824E2D88F9D6}" type="datetimeFigureOut">
              <a:rPr lang="en-US" smtClean="0"/>
              <a:t>9/16/2025</a:t>
            </a:fld>
            <a:endParaRPr lang="en-US" dirty="0"/>
          </a:p>
        </p:txBody>
      </p:sp>
      <p:sp>
        <p:nvSpPr>
          <p:cNvPr id="4" name="Footer Placeholder 3">
            <a:extLst>
              <a:ext uri="{FF2B5EF4-FFF2-40B4-BE49-F238E27FC236}">
                <a16:creationId xmlns:a16="http://schemas.microsoft.com/office/drawing/2014/main" id="{F536AD3D-9EFA-0649-9B68-144ECF3477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20DBE7-6556-D549-BE95-35286D586A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A2863-A4E9-1546-A2AC-36B0F44BF08C}" type="slidenum">
              <a:rPr lang="en-US" smtClean="0"/>
              <a:t>‹#›</a:t>
            </a:fld>
            <a:endParaRPr lang="en-US" dirty="0"/>
          </a:p>
        </p:txBody>
      </p:sp>
    </p:spTree>
    <p:extLst>
      <p:ext uri="{BB962C8B-B14F-4D97-AF65-F5344CB8AC3E}">
        <p14:creationId xmlns:p14="http://schemas.microsoft.com/office/powerpoint/2010/main" val="4263956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6217C-EE4A-B746-98C3-E359223CFF8F}" type="datetimeFigureOut">
              <a:rPr lang="en-US" smtClean="0"/>
              <a:t>9/16/2025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1AFFD-16D5-1D43-BDCD-602867293F1C}" type="slidenum">
              <a:rPr lang="en-US" smtClean="0"/>
              <a:t>‹#›</a:t>
            </a:fld>
            <a:endParaRPr lang="en-US" dirty="0"/>
          </a:p>
        </p:txBody>
      </p:sp>
    </p:spTree>
    <p:extLst>
      <p:ext uri="{BB962C8B-B14F-4D97-AF65-F5344CB8AC3E}">
        <p14:creationId xmlns:p14="http://schemas.microsoft.com/office/powerpoint/2010/main" val="259770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an EPC.  But we’re not a standard EPC.  We’re supporting the developers and owner/operators from the design phase through COD, (and often afterwards).</a:t>
            </a:r>
          </a:p>
          <a:p>
            <a:endParaRPr lang="en-US" dirty="0"/>
          </a:p>
          <a:p>
            <a:r>
              <a:rPr lang="en-US" dirty="0"/>
              <a:t>We build everything from hospitals to stadiums, but the division that I work with is responsible for Wind, Solar, Storage and electrical infrastructure.  Our storage team is a bit unique, as we are highly focused on supporting the customer on compliance topics.  </a:t>
            </a:r>
          </a:p>
        </p:txBody>
      </p:sp>
      <p:sp>
        <p:nvSpPr>
          <p:cNvPr id="4" name="Slide Number Placeholder 3"/>
          <p:cNvSpPr>
            <a:spLocks noGrp="1"/>
          </p:cNvSpPr>
          <p:nvPr>
            <p:ph type="sldNum" sz="quarter" idx="5"/>
          </p:nvPr>
        </p:nvSpPr>
        <p:spPr/>
        <p:txBody>
          <a:bodyPr/>
          <a:lstStyle/>
          <a:p>
            <a:fld id="{F7A1AFFD-16D5-1D43-BDCD-602867293F1C}" type="slidenum">
              <a:rPr lang="en-US" smtClean="0"/>
              <a:t>2</a:t>
            </a:fld>
            <a:endParaRPr lang="en-US" dirty="0"/>
          </a:p>
        </p:txBody>
      </p:sp>
    </p:spTree>
    <p:extLst>
      <p:ext uri="{BB962C8B-B14F-4D97-AF65-F5344CB8AC3E}">
        <p14:creationId xmlns:p14="http://schemas.microsoft.com/office/powerpoint/2010/main" val="369859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basics: Most PPCs use some sort of PID loop to generate power commands issued to BR units.  Generally, the set point comes from one or more services and gets resolved into a single active or reactive power setpoint.  That’s then compared to the point of regulation feedback generally provided by a meter at the POI.</a:t>
            </a:r>
          </a:p>
          <a:p>
            <a:endParaRPr lang="en-US" dirty="0"/>
          </a:p>
          <a:p>
            <a:r>
              <a:rPr lang="en-US" dirty="0"/>
              <a:t>This control design is appropriate when the settling time of your system is approximately 10x your closed loop reaction time (conservative rule of thumb).  Anything faster than that risks making the PPC unaware of its impact on the grid and you risk blowing past your phase margins on the control design.  When you know what you’re doing, and the equipment is well matched across OEMs, you can move a bit faster than that.</a:t>
            </a:r>
          </a:p>
          <a:p>
            <a:endParaRPr lang="en-US" dirty="0"/>
          </a:p>
          <a:p>
            <a:r>
              <a:rPr lang="en-US" dirty="0"/>
              <a:t>When applying this to PPCs however, the control design breaks down.  PPCs and the communication to the equipment that moves power is generally far to slow to provide an appropriate response.  </a:t>
            </a:r>
          </a:p>
          <a:p>
            <a:endParaRPr lang="en-US" dirty="0"/>
          </a:p>
          <a:p>
            <a:r>
              <a:rPr lang="en-US" dirty="0"/>
              <a:t>On top of that, IBRs generally ignore what the PPC is asking for anyway during these events.</a:t>
            </a:r>
          </a:p>
          <a:p>
            <a:endParaRPr lang="en-US" dirty="0"/>
          </a:p>
          <a:p>
            <a:r>
              <a:rPr lang="en-US" dirty="0"/>
              <a:t>There are some more considerations that go into building a robust response to LVRT events.  Some of the big ones:</a:t>
            </a:r>
          </a:p>
          <a:p>
            <a:endParaRPr lang="en-US" dirty="0"/>
          </a:p>
          <a:p>
            <a:r>
              <a:rPr lang="en-US" dirty="0"/>
              <a:t>First, its important to note that each IBR is a little different.  They live in different parts of the collector system and see different conditions at their terminals.  While PPCs determine an event using POI/POM data, the individual IBRs determine that an event is occurring and how much of a response to provide using their own terminals.  On facilities with larger collector systems, you might see some IBRs with more favorable conditions than others.  </a:t>
            </a:r>
          </a:p>
          <a:p>
            <a:endParaRPr lang="en-US" dirty="0"/>
          </a:p>
          <a:p>
            <a:r>
              <a:rPr lang="en-US" dirty="0"/>
              <a:t>That, and due to the fact that each IBR has slightly different hardware I/O characteristics, means that your facility may have some resources in a LVRT response, while others are still listening to the PPC.  Its also likely that as the event resolves, individual IBRs might exit their LVRT response at different times.</a:t>
            </a:r>
          </a:p>
          <a:p>
            <a:endParaRPr lang="en-US" dirty="0"/>
          </a:p>
          <a:p>
            <a:endParaRPr lang="en-US" dirty="0"/>
          </a:p>
        </p:txBody>
      </p:sp>
      <p:sp>
        <p:nvSpPr>
          <p:cNvPr id="4" name="Slide Number Placeholder 3"/>
          <p:cNvSpPr>
            <a:spLocks noGrp="1"/>
          </p:cNvSpPr>
          <p:nvPr>
            <p:ph type="sldNum" sz="quarter" idx="5"/>
          </p:nvPr>
        </p:nvSpPr>
        <p:spPr/>
        <p:txBody>
          <a:bodyPr/>
          <a:lstStyle/>
          <a:p>
            <a:fld id="{F7A1AFFD-16D5-1D43-BDCD-602867293F1C}" type="slidenum">
              <a:rPr lang="en-US" smtClean="0"/>
              <a:t>3</a:t>
            </a:fld>
            <a:endParaRPr lang="en-US" dirty="0"/>
          </a:p>
        </p:txBody>
      </p:sp>
    </p:spTree>
    <p:extLst>
      <p:ext uri="{BB962C8B-B14F-4D97-AF65-F5344CB8AC3E}">
        <p14:creationId xmlns:p14="http://schemas.microsoft.com/office/powerpoint/2010/main" val="105572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 design practice for PPCs: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requirement that we see from IEEE 2800-2022 and NERC’s PRC-029 is to return active power production at the POI to its pre-fault levels within 1 second of the fault clearing.  While in theory there’s a good chance of this happening, </a:t>
            </a:r>
            <a:r>
              <a:rPr lang="en-US" dirty="0" err="1"/>
              <a:t>theres</a:t>
            </a:r>
            <a:r>
              <a:rPr lang="en-US" dirty="0"/>
              <a:t> also a number of reasons why this can also be a 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most PPCs will freeze their controllers if the POM data shows a condition that would warrant LVRT responses from its inverters.  This in theory is pretty robust.  We assume that the conditions post fault are going to be somewhat similar (in general magnitude) as the conditions observed pre-fault.  This gives the PPC a decent starting point when control of the facility resumes.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to work correctly, the services that generate power setpoints need to effectively be frozen during the event.  If the PID controller is frozen, but comes back with a drastically different setpoint, we’re still going to see disturbances to the power output post fault.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event is identified incorrectly, (</a:t>
            </a:r>
            <a:r>
              <a:rPr lang="en-US" dirty="0" err="1"/>
              <a:t>ie</a:t>
            </a:r>
            <a:r>
              <a:rPr lang="en-US" dirty="0"/>
              <a:t> the PPC identifies the event too late and the IBRs are already performing their own responses) then the PPC may wind up.  This occurs whenever the PPC is expecting to be in control, and is not seeing a response to its commands.  The control design is designed to ask for more of its control action.  This is really the nature of PID control, the goal is to remove any observe error between the setpoint and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PPC winds up its control action, its likely going to be at a command limit (max or min P or Q) when the event is over.  Even if the event is short, the impact of asking for a 1 second response time at the facility level means that the PPC controller gains must be fast.  Fast control gains mean rapid windup on the controller.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a:t>
            </a:r>
            <a:r>
              <a:rPr lang="en-US" dirty="0"/>
              <a:t>this impacts PFR/FFR handoff</a:t>
            </a:r>
            <a:r>
              <a:rPr lang="en-US"/>
              <a:t>:  First </a:t>
            </a:r>
            <a:r>
              <a:rPr lang="en-US" dirty="0"/>
              <a:t>the PPC can not distinguish between a perceived frequency response and a real one.  We rely on the meter to provide accurate feedback.  If this is an issue, we need to start looking at how frequency is calculated.  Most of the time, this is done via voltage zero crossings.  This kind of measurement is very sensitive to the voltage magnitude, so its very likely that this is going to be impacted by an LVRT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plus side, frequency is generally filtered in the PPC before generating a PFR/FFR response.  Depending on the frame rate of the controller, this means that any temporary disturbances to a frequency measurement are reduced.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7A1AFFD-16D5-1D43-BDCD-602867293F1C}" type="slidenum">
              <a:rPr lang="en-US" smtClean="0"/>
              <a:t>4</a:t>
            </a:fld>
            <a:endParaRPr lang="en-US" dirty="0"/>
          </a:p>
        </p:txBody>
      </p:sp>
    </p:spTree>
    <p:extLst>
      <p:ext uri="{BB962C8B-B14F-4D97-AF65-F5344CB8AC3E}">
        <p14:creationId xmlns:p14="http://schemas.microsoft.com/office/powerpoint/2010/main" val="158215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we have a perfect design, </a:t>
            </a:r>
            <a:r>
              <a:rPr lang="en-US" dirty="0" err="1"/>
              <a:t>theres</a:t>
            </a:r>
            <a:r>
              <a:rPr lang="en-US" dirty="0"/>
              <a:t> a lot of reasons why what we find in the field, isn’t going to look like we expected:</a:t>
            </a:r>
          </a:p>
          <a:p>
            <a:endParaRPr lang="en-US" dirty="0"/>
          </a:p>
          <a:p>
            <a:r>
              <a:rPr lang="en-US" dirty="0"/>
              <a:t>If we break up that requirement from IEEE 2800 and NERC-PRC-029, we can find issues that are associated with each individual part.</a:t>
            </a:r>
          </a:p>
          <a:p>
            <a:endParaRPr lang="en-US" dirty="0"/>
          </a:p>
          <a:p>
            <a:r>
              <a:rPr lang="en-US" dirty="0"/>
              <a:t>Pre-fault active power for example:  depending on the event, the frequency and voltage may already be on the move before an official LVRT event is identified.  This </a:t>
            </a:r>
            <a:r>
              <a:rPr lang="en-US" dirty="0" err="1"/>
              <a:t>meas</a:t>
            </a:r>
            <a:r>
              <a:rPr lang="en-US" dirty="0"/>
              <a:t> that a PFR response may already be activated.  Its important for a PPC to define the pre-fault active power as the base setpoint, not the base setpoint + a PFR response delta.  This mitigates the issues that you might see if there are multiple events within a short window of time.  In a good design, this means that the post fault active power resolved setpoint will be the base, plus whatever PFR response is expected when looking at post fault frequency.</a:t>
            </a:r>
          </a:p>
          <a:p>
            <a:endParaRPr lang="en-US" dirty="0"/>
          </a:p>
          <a:p>
            <a:r>
              <a:rPr lang="en-US" dirty="0"/>
              <a:t>1.0 seconds is fast.  If we’re moving fast and are relying on the PPC to control post-fault active power to meet that requirement, there are significant risks associated with windup of that </a:t>
            </a:r>
            <a:r>
              <a:rPr lang="en-US" dirty="0" err="1"/>
              <a:t>pid</a:t>
            </a:r>
            <a:r>
              <a:rPr lang="en-US" dirty="0"/>
              <a:t> loop.</a:t>
            </a:r>
          </a:p>
          <a:p>
            <a:endParaRPr lang="en-US" dirty="0"/>
          </a:p>
          <a:p>
            <a:r>
              <a:rPr lang="en-US" dirty="0"/>
              <a:t>Then there’s the time at which the event is resolved.  Due to the nature of most LVRT events, the PPC is likely going to be the last one to rise above that voltage threshold.  This is a good thing, as it extends the window of frozen control past the window of time that IBRs are doing their own thing.  If this doesn’t occur though, the PPC may be trying to control the POI without the IBRs actually listening.</a:t>
            </a:r>
          </a:p>
          <a:p>
            <a:endParaRPr lang="en-US" dirty="0"/>
          </a:p>
          <a:p>
            <a:r>
              <a:rPr lang="en-US" dirty="0"/>
              <a:t>Everything presented here is generalized info from multiple OEMs.  In the end, your performance of the facility is a function of half a million configuration settings mixed up with a few thousand potential initial conditions.  Most of the time, we’ll likely see an expected result, but its not always a guarantee.  More often than not, if the performance wasn’t up to spec, its probably because a configuration setting is wrong somewhere.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A1AFFD-16D5-1D43-BDCD-602867293F1C}" type="slidenum">
              <a:rPr lang="en-US" smtClean="0"/>
              <a:t>5</a:t>
            </a:fld>
            <a:endParaRPr lang="en-US" dirty="0"/>
          </a:p>
        </p:txBody>
      </p:sp>
    </p:spTree>
    <p:extLst>
      <p:ext uri="{BB962C8B-B14F-4D97-AF65-F5344CB8AC3E}">
        <p14:creationId xmlns:p14="http://schemas.microsoft.com/office/powerpoint/2010/main" val="2326273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itle - Illustra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5CDB59-26AB-1C4C-A9C0-AA02858265E2}"/>
              </a:ext>
            </a:extLst>
          </p:cNvPr>
          <p:cNvSpPr>
            <a:spLocks noGrp="1"/>
          </p:cNvSpPr>
          <p:nvPr>
            <p:ph type="title" hasCustomPrompt="1"/>
          </p:nvPr>
        </p:nvSpPr>
        <p:spPr>
          <a:xfrm>
            <a:off x="750174" y="1290917"/>
            <a:ext cx="7256929" cy="1653989"/>
          </a:xfrm>
          <a:prstGeom prst="rect">
            <a:avLst/>
          </a:prstGeom>
        </p:spPr>
        <p:txBody>
          <a:bodyPr lIns="0" tIns="0" rIns="0" bIns="0" anchor="t" anchorCtr="0">
            <a:noAutofit/>
          </a:bodyPr>
          <a:lstStyle>
            <a:lvl1pPr>
              <a:lnSpc>
                <a:spcPts val="6400"/>
              </a:lnSpc>
              <a:defRPr lang="en-US" sz="7000" b="0" i="0" kern="1200" dirty="0" smtClean="0">
                <a:solidFill>
                  <a:schemeClr val="bg1"/>
                </a:solidFill>
                <a:latin typeface="Franklin Gothic Medium Cond" panose="020B0606030402020204" pitchFamily="34" charset="0"/>
                <a:ea typeface="+mj-ea"/>
                <a:cs typeface="+mj-cs"/>
              </a:defRPr>
            </a:lvl1pPr>
          </a:lstStyle>
          <a:p>
            <a:r>
              <a:rPr lang="en-US" dirty="0"/>
              <a:t>TITLE HERE</a:t>
            </a:r>
            <a:br>
              <a:rPr lang="en-US" dirty="0"/>
            </a:br>
            <a:r>
              <a:rPr lang="en-US" b="1" dirty="0">
                <a:latin typeface="Franklin Gothic Demi Cond" panose="020B0603020102020204" pitchFamily="34" charset="0"/>
              </a:rPr>
              <a:t>CONDENSED DEMI</a:t>
            </a:r>
            <a:endParaRPr lang="en-US" dirty="0"/>
          </a:p>
        </p:txBody>
      </p:sp>
      <p:pic>
        <p:nvPicPr>
          <p:cNvPr id="8" name="Picture 7">
            <a:extLst>
              <a:ext uri="{FF2B5EF4-FFF2-40B4-BE49-F238E27FC236}">
                <a16:creationId xmlns:a16="http://schemas.microsoft.com/office/drawing/2014/main" id="{475D4F50-A71E-0947-A3DB-32B804D368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270" y="5330825"/>
            <a:ext cx="2020090" cy="808036"/>
          </a:xfrm>
          <a:prstGeom prst="rect">
            <a:avLst/>
          </a:prstGeom>
        </p:spPr>
      </p:pic>
      <p:sp>
        <p:nvSpPr>
          <p:cNvPr id="9" name="Text Placeholder 12">
            <a:extLst>
              <a:ext uri="{FF2B5EF4-FFF2-40B4-BE49-F238E27FC236}">
                <a16:creationId xmlns:a16="http://schemas.microsoft.com/office/drawing/2014/main" id="{F7342C11-C259-C544-A6BF-2220F19017AA}"/>
              </a:ext>
            </a:extLst>
          </p:cNvPr>
          <p:cNvSpPr>
            <a:spLocks noGrp="1"/>
          </p:cNvSpPr>
          <p:nvPr>
            <p:ph type="body" sz="quarter" idx="13" hasCustomPrompt="1"/>
          </p:nvPr>
        </p:nvSpPr>
        <p:spPr>
          <a:xfrm>
            <a:off x="750173" y="3000899"/>
            <a:ext cx="7256929" cy="428101"/>
          </a:xfrm>
          <a:prstGeom prst="rect">
            <a:avLst/>
          </a:prstGeom>
        </p:spPr>
        <p:txBody>
          <a:bodyPr lIns="0" tIns="0" rIns="0" bIns="0"/>
          <a:lstStyle>
            <a:lvl1pPr marL="0" indent="0">
              <a:buFontTx/>
              <a:buNone/>
              <a:defRPr b="0" i="0">
                <a:solidFill>
                  <a:schemeClr val="bg1"/>
                </a:solidFill>
                <a:latin typeface="Franklin Gothic Medium Cond" panose="020B0606030402020204" pitchFamily="34" charset="0"/>
              </a:defRPr>
            </a:lvl1pPr>
            <a:lvl2pPr marL="0" indent="0">
              <a:lnSpc>
                <a:spcPts val="2100"/>
              </a:lnSpc>
              <a:spcBef>
                <a:spcPts val="800"/>
              </a:spcBef>
              <a:buFontTx/>
              <a:buNone/>
              <a:defRPr sz="1800" b="0" i="0">
                <a:solidFill>
                  <a:schemeClr val="bg1"/>
                </a:solidFill>
                <a:latin typeface="Franklin Gothic Medium Cond" panose="020B0606030402020204" pitchFamily="34" charset="0"/>
              </a:defRPr>
            </a:lvl2pPr>
            <a:lvl3pPr marL="914400" indent="0">
              <a:buFontTx/>
              <a:buNone/>
              <a:defRPr b="0" i="0">
                <a:latin typeface="Franklin Gothic Medium Cond" panose="020B0606030402020204" pitchFamily="34" charset="0"/>
              </a:defRPr>
            </a:lvl3pPr>
            <a:lvl4pPr marL="1371600" indent="0">
              <a:buFontTx/>
              <a:buNone/>
              <a:defRPr b="0" i="0">
                <a:latin typeface="Franklin Gothic Medium Cond" panose="020B0606030402020204" pitchFamily="34" charset="0"/>
              </a:defRPr>
            </a:lvl4pPr>
            <a:lvl5pPr marL="1828800" indent="0">
              <a:buFontTx/>
              <a:buNone/>
              <a:defRPr b="0" i="0">
                <a:latin typeface="Franklin Gothic Medium Cond" panose="020B0606030402020204" pitchFamily="34" charset="0"/>
              </a:defRPr>
            </a:lvl5pPr>
          </a:lstStyle>
          <a:p>
            <a:r>
              <a:rPr lang="en-US" dirty="0"/>
              <a:t>Presenter name here </a:t>
            </a:r>
          </a:p>
        </p:txBody>
      </p:sp>
      <p:sp>
        <p:nvSpPr>
          <p:cNvPr id="10" name="Text Placeholder 3">
            <a:extLst>
              <a:ext uri="{FF2B5EF4-FFF2-40B4-BE49-F238E27FC236}">
                <a16:creationId xmlns:a16="http://schemas.microsoft.com/office/drawing/2014/main" id="{3858A111-6E94-CF4E-8EEE-A13C23A784BF}"/>
              </a:ext>
            </a:extLst>
          </p:cNvPr>
          <p:cNvSpPr>
            <a:spLocks noGrp="1"/>
          </p:cNvSpPr>
          <p:nvPr>
            <p:ph type="body" sz="quarter" idx="14" hasCustomPrompt="1"/>
          </p:nvPr>
        </p:nvSpPr>
        <p:spPr>
          <a:xfrm>
            <a:off x="750174" y="3485198"/>
            <a:ext cx="3424237" cy="285750"/>
          </a:xfrm>
          <a:prstGeom prst="rect">
            <a:avLst/>
          </a:prstGeom>
        </p:spPr>
        <p:txBody>
          <a:bodyPr lIns="0" tIns="0" rIns="0"/>
          <a:lstStyle>
            <a:lvl1pPr marL="0" indent="0">
              <a:lnSpc>
                <a:spcPts val="2100"/>
              </a:lnSpc>
              <a:spcBef>
                <a:spcPts val="0"/>
              </a:spcBef>
              <a:buFontTx/>
              <a:buNone/>
              <a:defRPr sz="1800" b="0" i="0">
                <a:solidFill>
                  <a:schemeClr val="bg1"/>
                </a:solidFill>
                <a:latin typeface="Franklin Gothic Medium Cond" panose="020B06060304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MM.DD.YY</a:t>
            </a:r>
          </a:p>
        </p:txBody>
      </p:sp>
    </p:spTree>
    <p:extLst>
      <p:ext uri="{BB962C8B-B14F-4D97-AF65-F5344CB8AC3E}">
        <p14:creationId xmlns:p14="http://schemas.microsoft.com/office/powerpoint/2010/main" val="394886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_Photo 3 - White Footer - 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F8A0B5-0329-9B4D-97D9-8498117DDB35}"/>
              </a:ext>
            </a:extLst>
          </p:cNvPr>
          <p:cNvSpPr>
            <a:spLocks noGrp="1"/>
          </p:cNvSpPr>
          <p:nvPr>
            <p:ph type="title" hasCustomPrompt="1"/>
          </p:nvPr>
        </p:nvSpPr>
        <p:spPr>
          <a:xfrm>
            <a:off x="838200" y="1303589"/>
            <a:ext cx="6958263" cy="1547895"/>
          </a:xfrm>
          <a:prstGeom prst="rect">
            <a:avLst/>
          </a:prstGeom>
        </p:spPr>
        <p:txBody>
          <a:bodyPr lIns="0" tIns="0" rIns="0" bIns="0" anchor="t" anchorCtr="0"/>
          <a:lstStyle>
            <a:lvl1pPr algn="l">
              <a:lnSpc>
                <a:spcPts val="5800"/>
              </a:lnSpc>
              <a:defRPr sz="6600" b="1" i="0">
                <a:solidFill>
                  <a:schemeClr val="bg1"/>
                </a:solidFill>
                <a:latin typeface="Franklin Gothic Demi Cond" panose="020B0603020102020204" pitchFamily="34" charset="0"/>
              </a:defRPr>
            </a:lvl1pPr>
          </a:lstStyle>
          <a:p>
            <a:r>
              <a:rPr lang="en-US" b="0" dirty="0">
                <a:latin typeface="Franklin Gothic Medium Cond" panose="020B0606030402020204" pitchFamily="34" charset="0"/>
              </a:rPr>
              <a:t>SECTION TITLE</a:t>
            </a:r>
            <a:br>
              <a:rPr lang="en-US" dirty="0"/>
            </a:br>
            <a:r>
              <a:rPr lang="en-US" b="1" dirty="0">
                <a:latin typeface="Franklin Gothic Demi Cond" panose="020B0603020102020204" pitchFamily="34" charset="0"/>
              </a:rPr>
              <a:t>CONDENSED DEMI</a:t>
            </a:r>
            <a:endParaRPr lang="en-US" dirty="0"/>
          </a:p>
        </p:txBody>
      </p:sp>
      <p:sp>
        <p:nvSpPr>
          <p:cNvPr id="7" name="Text Placeholder 3">
            <a:extLst>
              <a:ext uri="{FF2B5EF4-FFF2-40B4-BE49-F238E27FC236}">
                <a16:creationId xmlns:a16="http://schemas.microsoft.com/office/drawing/2014/main" id="{384A744A-C56B-2A42-8623-4295AA10781F}"/>
              </a:ext>
            </a:extLst>
          </p:cNvPr>
          <p:cNvSpPr>
            <a:spLocks noGrp="1"/>
          </p:cNvSpPr>
          <p:nvPr>
            <p:ph type="body" sz="quarter" idx="10" hasCustomPrompt="1"/>
          </p:nvPr>
        </p:nvSpPr>
        <p:spPr>
          <a:xfrm>
            <a:off x="838200" y="2886908"/>
            <a:ext cx="6958013" cy="469900"/>
          </a:xfrm>
          <a:prstGeom prst="rect">
            <a:avLst/>
          </a:prstGeom>
        </p:spPr>
        <p:txBody>
          <a:bodyPr wrap="none" lIns="0" tIns="0" rIns="0" bIns="0"/>
          <a:lstStyle>
            <a:lvl1pPr marL="0" indent="0">
              <a:buFontTx/>
              <a:buNone/>
              <a:defRPr b="0" i="0">
                <a:solidFill>
                  <a:schemeClr val="bg1"/>
                </a:solidFill>
                <a:latin typeface="Franklin Gothic Medium Cond" panose="020B0606030402020204" pitchFamily="34" charset="0"/>
              </a:defRPr>
            </a:lvl1pPr>
            <a:lvl2pPr marL="457200" indent="0">
              <a:buFontTx/>
              <a:buNone/>
              <a:defRPr b="0" i="0">
                <a:solidFill>
                  <a:schemeClr val="bg1"/>
                </a:solidFill>
                <a:latin typeface="Franklin Gothic Medium Cond" panose="020B0606030402020204" pitchFamily="34" charset="0"/>
              </a:defRPr>
            </a:lvl2pPr>
            <a:lvl3pPr marL="914400" indent="0">
              <a:buFontTx/>
              <a:buNone/>
              <a:defRPr b="0" i="0">
                <a:solidFill>
                  <a:schemeClr val="bg1"/>
                </a:solidFill>
                <a:latin typeface="Franklin Gothic Medium Cond" panose="020B0606030402020204" pitchFamily="34" charset="0"/>
              </a:defRPr>
            </a:lvl3pPr>
            <a:lvl4pPr marL="1371600" indent="0">
              <a:buFontTx/>
              <a:buNone/>
              <a:defRPr b="0" i="0">
                <a:solidFill>
                  <a:schemeClr val="bg1"/>
                </a:solidFill>
                <a:latin typeface="Franklin Gothic Medium Cond" panose="020B0606030402020204" pitchFamily="34" charset="0"/>
              </a:defRPr>
            </a:lvl4pPr>
            <a:lvl5pPr marL="1828800" indent="0">
              <a:buFontTx/>
              <a:buNone/>
              <a:defRPr b="0" i="0">
                <a:solidFill>
                  <a:schemeClr val="bg1"/>
                </a:solidFill>
                <a:latin typeface="Franklin Gothic Medium Cond" panose="020B0606030402020204" pitchFamily="34" charset="0"/>
              </a:defRPr>
            </a:lvl5pPr>
          </a:lstStyle>
          <a:p>
            <a:r>
              <a:rPr lang="en-US" dirty="0"/>
              <a:t>Section subtitle here lowercase</a:t>
            </a:r>
          </a:p>
        </p:txBody>
      </p:sp>
      <p:pic>
        <p:nvPicPr>
          <p:cNvPr id="8" name="Picture 7">
            <a:extLst>
              <a:ext uri="{FF2B5EF4-FFF2-40B4-BE49-F238E27FC236}">
                <a16:creationId xmlns:a16="http://schemas.microsoft.com/office/drawing/2014/main" id="{87D8BF48-C5C0-BF47-B6FC-27F59449E0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0591" y="6285636"/>
            <a:ext cx="1143000" cy="457200"/>
          </a:xfrm>
          <a:prstGeom prst="rect">
            <a:avLst/>
          </a:prstGeom>
        </p:spPr>
      </p:pic>
      <p:cxnSp>
        <p:nvCxnSpPr>
          <p:cNvPr id="9" name="Straight Connector 8">
            <a:extLst>
              <a:ext uri="{FF2B5EF4-FFF2-40B4-BE49-F238E27FC236}">
                <a16:creationId xmlns:a16="http://schemas.microsoft.com/office/drawing/2014/main" id="{03A31AC2-7DBC-A348-A499-FF4A4BA837E1}"/>
              </a:ext>
            </a:extLst>
          </p:cNvPr>
          <p:cNvCxnSpPr/>
          <p:nvPr userDrawn="1"/>
        </p:nvCxnSpPr>
        <p:spPr>
          <a:xfrm>
            <a:off x="0" y="626872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 White Footer - Title - Photo 4">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A031554-1AEB-8C40-852C-C5921A417725}"/>
              </a:ext>
            </a:extLst>
          </p:cNvPr>
          <p:cNvCxnSpPr/>
          <p:nvPr userDrawn="1"/>
        </p:nvCxnSpPr>
        <p:spPr>
          <a:xfrm>
            <a:off x="0" y="3505055"/>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661E32D2-EF93-5C40-B2D8-CB9FBACE5CC2}"/>
              </a:ext>
            </a:extLst>
          </p:cNvPr>
          <p:cNvSpPr>
            <a:spLocks noGrp="1"/>
          </p:cNvSpPr>
          <p:nvPr>
            <p:ph type="body" sz="quarter" idx="10" hasCustomPrompt="1"/>
          </p:nvPr>
        </p:nvSpPr>
        <p:spPr>
          <a:xfrm>
            <a:off x="624204" y="4626811"/>
            <a:ext cx="10622526" cy="678578"/>
          </a:xfrm>
          <a:prstGeom prst="rect">
            <a:avLst/>
          </a:prstGeom>
        </p:spPr>
        <p:txBody>
          <a:bodyPr lIns="91440" tIns="0" rIns="0" bIns="0"/>
          <a:lstStyle>
            <a:lvl1pPr marL="0" indent="0">
              <a:lnSpc>
                <a:spcPts val="2400"/>
              </a:lnSpc>
              <a:buNone/>
              <a:defRPr sz="2200" b="0" i="0">
                <a:solidFill>
                  <a:schemeClr val="bg1"/>
                </a:solidFill>
                <a:latin typeface="Franklin Gothic Medium Cond" panose="020B0606030402020204" pitchFamily="34" charset="0"/>
              </a:defRPr>
            </a:lvl1pPr>
            <a:lvl2pPr>
              <a:lnSpc>
                <a:spcPts val="2400"/>
              </a:lnSpc>
              <a:defRPr/>
            </a:lvl2pPr>
            <a:lvl3pPr>
              <a:lnSpc>
                <a:spcPts val="2400"/>
              </a:lnSpc>
              <a:defRPr/>
            </a:lvl3pPr>
            <a:lvl4pPr>
              <a:lnSpc>
                <a:spcPts val="2400"/>
              </a:lnSpc>
              <a:defRPr/>
            </a:lvl4pPr>
            <a:lvl5pPr>
              <a:lnSpc>
                <a:spcPts val="2400"/>
              </a:lnSpc>
              <a:defRPr/>
            </a:lvl5pPr>
          </a:lstStyle>
          <a:p>
            <a:r>
              <a:rPr lang="en-US" dirty="0"/>
              <a:t>Section subtitle lower case</a:t>
            </a:r>
          </a:p>
        </p:txBody>
      </p:sp>
      <p:sp>
        <p:nvSpPr>
          <p:cNvPr id="13" name="Title 1">
            <a:extLst>
              <a:ext uri="{FF2B5EF4-FFF2-40B4-BE49-F238E27FC236}">
                <a16:creationId xmlns:a16="http://schemas.microsoft.com/office/drawing/2014/main" id="{FD811149-8140-2B41-8CD9-03D3294206D3}"/>
              </a:ext>
            </a:extLst>
          </p:cNvPr>
          <p:cNvSpPr>
            <a:spLocks noGrp="1"/>
          </p:cNvSpPr>
          <p:nvPr>
            <p:ph type="title" hasCustomPrompt="1"/>
          </p:nvPr>
        </p:nvSpPr>
        <p:spPr>
          <a:xfrm>
            <a:off x="624204" y="3837376"/>
            <a:ext cx="10622526" cy="759057"/>
          </a:xfrm>
          <a:prstGeom prst="rect">
            <a:avLst/>
          </a:prstGeom>
        </p:spPr>
        <p:txBody>
          <a:bodyPr/>
          <a:lstStyle>
            <a:lvl1pPr>
              <a:defRPr sz="5400" b="0" i="0">
                <a:solidFill>
                  <a:schemeClr val="bg1"/>
                </a:solidFill>
                <a:latin typeface="Franklin Gothic Medium Cond" panose="020B0606030402020204" pitchFamily="34" charset="0"/>
              </a:defRPr>
            </a:lvl1pPr>
          </a:lstStyle>
          <a:p>
            <a:r>
              <a:rPr lang="en-US" dirty="0"/>
              <a:t>SECTION TITLE UPPERCASE</a:t>
            </a:r>
          </a:p>
        </p:txBody>
      </p:sp>
      <p:sp>
        <p:nvSpPr>
          <p:cNvPr id="14" name="Text Placeholder 5">
            <a:extLst>
              <a:ext uri="{FF2B5EF4-FFF2-40B4-BE49-F238E27FC236}">
                <a16:creationId xmlns:a16="http://schemas.microsoft.com/office/drawing/2014/main" id="{39F4B8F1-9BD6-4B4F-9582-A2D544C60D64}"/>
              </a:ext>
            </a:extLst>
          </p:cNvPr>
          <p:cNvSpPr>
            <a:spLocks noGrp="1"/>
          </p:cNvSpPr>
          <p:nvPr>
            <p:ph type="body" sz="quarter" idx="12" hasCustomPrompt="1"/>
          </p:nvPr>
        </p:nvSpPr>
        <p:spPr>
          <a:xfrm>
            <a:off x="698095" y="1384445"/>
            <a:ext cx="10656950" cy="1968500"/>
          </a:xfrm>
          <a:prstGeom prst="rect">
            <a:avLst/>
          </a:prstGeom>
        </p:spPr>
        <p:txBody>
          <a:bodyPr wrap="none" lIns="0" tIns="0" rIns="0" bIns="0" anchor="b" anchorCtr="0"/>
          <a:lstStyle>
            <a:lvl1pPr marL="0" indent="0">
              <a:buNone/>
              <a:defRPr sz="13000" b="0" i="0">
                <a:solidFill>
                  <a:schemeClr val="bg1"/>
                </a:solidFill>
                <a:latin typeface="Franklin Gothic Medium Cond" panose="020B0606030402020204" pitchFamily="34" charset="0"/>
              </a:defRPr>
            </a:lvl1pPr>
            <a:lvl2pPr>
              <a:defRPr sz="7200" b="0" i="0">
                <a:latin typeface="Franklin Gothic Medium Cond" panose="020B0606030402020204" pitchFamily="34" charset="0"/>
              </a:defRPr>
            </a:lvl2pPr>
            <a:lvl3pPr>
              <a:defRPr sz="7200" b="0" i="0">
                <a:latin typeface="Franklin Gothic Medium Cond" panose="020B0606030402020204" pitchFamily="34" charset="0"/>
              </a:defRPr>
            </a:lvl3pPr>
            <a:lvl4pPr>
              <a:defRPr sz="7200" b="0" i="0">
                <a:latin typeface="Franklin Gothic Medium Cond" panose="020B0606030402020204" pitchFamily="34" charset="0"/>
              </a:defRPr>
            </a:lvl4pPr>
            <a:lvl5pPr>
              <a:defRPr sz="7200" b="0" i="0">
                <a:latin typeface="Franklin Gothic Medium Cond" panose="020B0606030402020204" pitchFamily="34" charset="0"/>
              </a:defRPr>
            </a:lvl5pPr>
          </a:lstStyle>
          <a:p>
            <a:r>
              <a:rPr lang="en-US" dirty="0"/>
              <a:t>1</a:t>
            </a:r>
          </a:p>
        </p:txBody>
      </p:sp>
    </p:spTree>
    <p:extLst>
      <p:ext uri="{BB962C8B-B14F-4D97-AF65-F5344CB8AC3E}">
        <p14:creationId xmlns:p14="http://schemas.microsoft.com/office/powerpoint/2010/main" val="14398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 - 2 deck - 3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214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 2 deck - 3 column">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74DB6C15-A75C-46AB-BBB2-0A8AD29C51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079" y="461125"/>
            <a:ext cx="441324" cy="293246"/>
          </a:xfrm>
          <a:prstGeom prst="rect">
            <a:avLst/>
          </a:prstGeom>
        </p:spPr>
      </p:pic>
      <p:sp>
        <p:nvSpPr>
          <p:cNvPr id="6" name="Title 1">
            <a:extLst>
              <a:ext uri="{FF2B5EF4-FFF2-40B4-BE49-F238E27FC236}">
                <a16:creationId xmlns:a16="http://schemas.microsoft.com/office/drawing/2014/main" id="{4F5C169F-F606-3D47-B8F1-97155B0DF007}"/>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sp>
        <p:nvSpPr>
          <p:cNvPr id="11" name="Text Placeholder 6">
            <a:extLst>
              <a:ext uri="{FF2B5EF4-FFF2-40B4-BE49-F238E27FC236}">
                <a16:creationId xmlns:a16="http://schemas.microsoft.com/office/drawing/2014/main" id="{A083176F-5B80-414A-9AB4-D3816DC08628}"/>
              </a:ext>
            </a:extLst>
          </p:cNvPr>
          <p:cNvSpPr>
            <a:spLocks noGrp="1"/>
          </p:cNvSpPr>
          <p:nvPr>
            <p:ph type="body" sz="quarter" idx="10"/>
          </p:nvPr>
        </p:nvSpPr>
        <p:spPr>
          <a:xfrm>
            <a:off x="783448" y="1588151"/>
            <a:ext cx="5312552" cy="4389120"/>
          </a:xfrm>
          <a:prstGeom prst="rect">
            <a:avLst/>
          </a:prstGeom>
        </p:spPr>
        <p:txBody>
          <a:bodyPr lIns="0" tIns="0" rIns="0" bIns="0" numCol="1" spcCol="228600"/>
          <a:lstStyle>
            <a:lvl1pPr marL="228600" indent="-228600">
              <a:lnSpc>
                <a:spcPts val="2000"/>
              </a:lnSpc>
              <a:spcBef>
                <a:spcPts val="1200"/>
              </a:spcBef>
              <a:buClr>
                <a:schemeClr val="tx1"/>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
        <p:nvSpPr>
          <p:cNvPr id="5" name="Text Placeholder 6">
            <a:extLst>
              <a:ext uri="{FF2B5EF4-FFF2-40B4-BE49-F238E27FC236}">
                <a16:creationId xmlns:a16="http://schemas.microsoft.com/office/drawing/2014/main" id="{ABAD893B-23E6-164E-A7F5-D394FD68D392}"/>
              </a:ext>
            </a:extLst>
          </p:cNvPr>
          <p:cNvSpPr>
            <a:spLocks noGrp="1"/>
          </p:cNvSpPr>
          <p:nvPr>
            <p:ph type="body" sz="quarter" idx="11"/>
          </p:nvPr>
        </p:nvSpPr>
        <p:spPr>
          <a:xfrm>
            <a:off x="6356931" y="1588151"/>
            <a:ext cx="5312552" cy="4389120"/>
          </a:xfrm>
          <a:prstGeom prst="rect">
            <a:avLst/>
          </a:prstGeom>
        </p:spPr>
        <p:txBody>
          <a:bodyPr lIns="0" tIns="0" rIns="0" bIns="0" numCol="1" spcCol="228600"/>
          <a:lstStyle>
            <a:lvl1pPr marL="228600" indent="-228600">
              <a:lnSpc>
                <a:spcPts val="2000"/>
              </a:lnSpc>
              <a:spcBef>
                <a:spcPts val="1200"/>
              </a:spcBef>
              <a:buClr>
                <a:schemeClr val="tx1"/>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4634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 - 2 deck - 3 column - Blue bullets">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A679AEE9-C88D-E942-ADA5-78156B6B575E}"/>
              </a:ext>
            </a:extLst>
          </p:cNvPr>
          <p:cNvSpPr>
            <a:spLocks noGrp="1"/>
          </p:cNvSpPr>
          <p:nvPr>
            <p:ph type="body" sz="quarter" idx="10"/>
          </p:nvPr>
        </p:nvSpPr>
        <p:spPr>
          <a:xfrm>
            <a:off x="783448" y="1588151"/>
            <a:ext cx="5312664" cy="4389120"/>
          </a:xfrm>
          <a:prstGeom prst="rect">
            <a:avLst/>
          </a:prstGeom>
        </p:spPr>
        <p:txBody>
          <a:bodyPr lIns="0" tIns="0" rIns="0" bIns="0" numCol="1" spcCol="228600"/>
          <a:lstStyle>
            <a:lvl1pPr marL="228600" indent="-228600">
              <a:lnSpc>
                <a:spcPts val="2000"/>
              </a:lnSpc>
              <a:spcBef>
                <a:spcPts val="1200"/>
              </a:spcBef>
              <a:buClr>
                <a:srgbClr val="004F8C"/>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Clr>
                <a:srgbClr val="004F8C"/>
              </a:buClr>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Clr>
                <a:srgbClr val="004F8C"/>
              </a:buClr>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
        <p:nvSpPr>
          <p:cNvPr id="5" name="Title 1">
            <a:extLst>
              <a:ext uri="{FF2B5EF4-FFF2-40B4-BE49-F238E27FC236}">
                <a16:creationId xmlns:a16="http://schemas.microsoft.com/office/drawing/2014/main" id="{3BD1A4F7-3109-4BE6-920C-CE9B966071BC}"/>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solidFill>
                  <a:schemeClr val="tx1"/>
                </a:solidFill>
                <a:latin typeface="Franklin Gothic Medium Cond" panose="020B0606030402020204" pitchFamily="34" charset="0"/>
              </a:defRPr>
            </a:lvl1pPr>
          </a:lstStyle>
          <a:p>
            <a:r>
              <a:rPr lang="en-US"/>
              <a:t>CLICK TO EDIT MASTER TITLE STYLE</a:t>
            </a:r>
          </a:p>
        </p:txBody>
      </p:sp>
      <p:sp>
        <p:nvSpPr>
          <p:cNvPr id="6" name="Text Placeholder 6">
            <a:extLst>
              <a:ext uri="{FF2B5EF4-FFF2-40B4-BE49-F238E27FC236}">
                <a16:creationId xmlns:a16="http://schemas.microsoft.com/office/drawing/2014/main" id="{3AED4AD6-A0E2-7B4A-BE8E-64462EF49387}"/>
              </a:ext>
            </a:extLst>
          </p:cNvPr>
          <p:cNvSpPr>
            <a:spLocks noGrp="1"/>
          </p:cNvSpPr>
          <p:nvPr>
            <p:ph type="body" sz="quarter" idx="11"/>
          </p:nvPr>
        </p:nvSpPr>
        <p:spPr>
          <a:xfrm>
            <a:off x="6356933" y="1588151"/>
            <a:ext cx="5312552" cy="4389120"/>
          </a:xfrm>
          <a:prstGeom prst="rect">
            <a:avLst/>
          </a:prstGeom>
        </p:spPr>
        <p:txBody>
          <a:bodyPr lIns="0" tIns="0" rIns="0" bIns="0" numCol="1" spcCol="228600"/>
          <a:lstStyle>
            <a:lvl1pPr marL="228600" indent="-228600">
              <a:lnSpc>
                <a:spcPts val="2000"/>
              </a:lnSpc>
              <a:spcBef>
                <a:spcPts val="1200"/>
              </a:spcBef>
              <a:buClr>
                <a:srgbClr val="004F8C"/>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Clr>
                <a:srgbClr val="004F8C"/>
              </a:buClr>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Clr>
                <a:srgbClr val="004F8C"/>
              </a:buClr>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C18A9326-2243-4A3B-833F-CAEA3D2CDB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372898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 - 2 deck - 3 column">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083176F-5B80-414A-9AB4-D3816DC08628}"/>
              </a:ext>
            </a:extLst>
          </p:cNvPr>
          <p:cNvSpPr>
            <a:spLocks noGrp="1"/>
          </p:cNvSpPr>
          <p:nvPr>
            <p:ph type="body" sz="quarter" idx="10"/>
          </p:nvPr>
        </p:nvSpPr>
        <p:spPr>
          <a:xfrm>
            <a:off x="783448" y="1588151"/>
            <a:ext cx="5312664" cy="4389120"/>
          </a:xfrm>
          <a:prstGeom prst="rect">
            <a:avLst/>
          </a:prstGeom>
        </p:spPr>
        <p:txBody>
          <a:bodyPr lIns="0" tIns="0" rIns="0" bIns="0" numCol="1" spcCol="228600"/>
          <a:lstStyle>
            <a:lvl1pPr marL="228600" indent="-228600">
              <a:lnSpc>
                <a:spcPts val="2000"/>
              </a:lnSpc>
              <a:spcBef>
                <a:spcPts val="1200"/>
              </a:spcBef>
              <a:buClr>
                <a:srgbClr val="769E2E"/>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Clr>
                <a:srgbClr val="769E2E"/>
              </a:buClr>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Clr>
                <a:srgbClr val="769E2E"/>
              </a:buClr>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
        <p:nvSpPr>
          <p:cNvPr id="5" name="Title 1">
            <a:extLst>
              <a:ext uri="{FF2B5EF4-FFF2-40B4-BE49-F238E27FC236}">
                <a16:creationId xmlns:a16="http://schemas.microsoft.com/office/drawing/2014/main" id="{E4581681-3117-4C61-80A4-D5345720C892}"/>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B32170D1-111B-4D3F-958A-E8FFB3620B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081" y="461125"/>
            <a:ext cx="441320" cy="293246"/>
          </a:xfrm>
          <a:prstGeom prst="rect">
            <a:avLst/>
          </a:prstGeom>
        </p:spPr>
      </p:pic>
      <p:sp>
        <p:nvSpPr>
          <p:cNvPr id="6" name="Text Placeholder 6">
            <a:extLst>
              <a:ext uri="{FF2B5EF4-FFF2-40B4-BE49-F238E27FC236}">
                <a16:creationId xmlns:a16="http://schemas.microsoft.com/office/drawing/2014/main" id="{7B5930EA-A15E-1540-A6A1-D39DF0683578}"/>
              </a:ext>
            </a:extLst>
          </p:cNvPr>
          <p:cNvSpPr>
            <a:spLocks noGrp="1"/>
          </p:cNvSpPr>
          <p:nvPr>
            <p:ph type="body" sz="quarter" idx="11"/>
          </p:nvPr>
        </p:nvSpPr>
        <p:spPr>
          <a:xfrm>
            <a:off x="6356934" y="1588151"/>
            <a:ext cx="5312664" cy="4389120"/>
          </a:xfrm>
          <a:prstGeom prst="rect">
            <a:avLst/>
          </a:prstGeom>
        </p:spPr>
        <p:txBody>
          <a:bodyPr lIns="0" tIns="0" rIns="0" bIns="0" numCol="1" spcCol="228600"/>
          <a:lstStyle>
            <a:lvl1pPr marL="228600" indent="-228600">
              <a:lnSpc>
                <a:spcPts val="2000"/>
              </a:lnSpc>
              <a:spcBef>
                <a:spcPts val="1200"/>
              </a:spcBef>
              <a:buClr>
                <a:srgbClr val="769E2E"/>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Clr>
                <a:srgbClr val="769E2E"/>
              </a:buClr>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Clr>
                <a:srgbClr val="769E2E"/>
              </a:buClr>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971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 - 2 deck - 3 column">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083176F-5B80-414A-9AB4-D3816DC08628}"/>
              </a:ext>
            </a:extLst>
          </p:cNvPr>
          <p:cNvSpPr>
            <a:spLocks noGrp="1"/>
          </p:cNvSpPr>
          <p:nvPr>
            <p:ph type="body" sz="quarter" idx="10"/>
          </p:nvPr>
        </p:nvSpPr>
        <p:spPr>
          <a:xfrm>
            <a:off x="783448" y="1588151"/>
            <a:ext cx="5312664" cy="4389120"/>
          </a:xfrm>
          <a:prstGeom prst="rect">
            <a:avLst/>
          </a:prstGeom>
        </p:spPr>
        <p:txBody>
          <a:bodyPr lIns="0" tIns="0" rIns="0" bIns="0" numCol="1" spcCol="228600"/>
          <a:lstStyle>
            <a:lvl1pPr marL="228600" indent="-228600">
              <a:lnSpc>
                <a:spcPts val="2000"/>
              </a:lnSpc>
              <a:spcBef>
                <a:spcPts val="1200"/>
              </a:spcBef>
              <a:buClr>
                <a:srgbClr val="F88900"/>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Clr>
                <a:srgbClr val="F88900"/>
              </a:buClr>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Clr>
                <a:srgbClr val="F88900"/>
              </a:buClr>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
        <p:nvSpPr>
          <p:cNvPr id="5" name="Title 1">
            <a:extLst>
              <a:ext uri="{FF2B5EF4-FFF2-40B4-BE49-F238E27FC236}">
                <a16:creationId xmlns:a16="http://schemas.microsoft.com/office/drawing/2014/main" id="{9C3E20AD-7591-448B-BF33-18FCE2B193EB}"/>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FEF8E27A-222D-4B84-8AED-DD15D89DB4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9533" y="461125"/>
            <a:ext cx="438416" cy="293246"/>
          </a:xfrm>
          <a:prstGeom prst="rect">
            <a:avLst/>
          </a:prstGeom>
        </p:spPr>
      </p:pic>
      <p:sp>
        <p:nvSpPr>
          <p:cNvPr id="6" name="Text Placeholder 6">
            <a:extLst>
              <a:ext uri="{FF2B5EF4-FFF2-40B4-BE49-F238E27FC236}">
                <a16:creationId xmlns:a16="http://schemas.microsoft.com/office/drawing/2014/main" id="{6497A0F9-37F0-EF46-B06A-0718EB7F0C26}"/>
              </a:ext>
            </a:extLst>
          </p:cNvPr>
          <p:cNvSpPr>
            <a:spLocks noGrp="1"/>
          </p:cNvSpPr>
          <p:nvPr>
            <p:ph type="body" sz="quarter" idx="11"/>
          </p:nvPr>
        </p:nvSpPr>
        <p:spPr>
          <a:xfrm>
            <a:off x="6356935" y="1588151"/>
            <a:ext cx="5312664" cy="4389120"/>
          </a:xfrm>
          <a:prstGeom prst="rect">
            <a:avLst/>
          </a:prstGeom>
        </p:spPr>
        <p:txBody>
          <a:bodyPr lIns="0" tIns="0" rIns="0" bIns="0" numCol="1" spcCol="228600"/>
          <a:lstStyle>
            <a:lvl1pPr marL="228600" indent="-228600">
              <a:lnSpc>
                <a:spcPts val="2000"/>
              </a:lnSpc>
              <a:spcBef>
                <a:spcPts val="1200"/>
              </a:spcBef>
              <a:buClr>
                <a:srgbClr val="F88900"/>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Clr>
                <a:srgbClr val="F88900"/>
              </a:buClr>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Clr>
                <a:srgbClr val="F88900"/>
              </a:buClr>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236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 - 2 deck - 1 col. + photo">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98C878AB-2353-0941-A6F1-93BFF823CCDA}"/>
              </a:ext>
            </a:extLst>
          </p:cNvPr>
          <p:cNvSpPr>
            <a:spLocks noGrp="1"/>
          </p:cNvSpPr>
          <p:nvPr>
            <p:ph type="body" sz="quarter" idx="10"/>
          </p:nvPr>
        </p:nvSpPr>
        <p:spPr>
          <a:xfrm>
            <a:off x="786384" y="1587500"/>
            <a:ext cx="5204654" cy="4392613"/>
          </a:xfrm>
          <a:prstGeom prst="rect">
            <a:avLst/>
          </a:prstGeom>
        </p:spPr>
        <p:txBody>
          <a:bodyPr lIns="0" tIns="0" rIns="0" bIns="0" numCol="1" spcCol="228600"/>
          <a:lstStyle>
            <a:lvl1pPr marL="228600" indent="-228600">
              <a:lnSpc>
                <a:spcPts val="2000"/>
              </a:lnSpc>
              <a:spcAft>
                <a:spcPts val="1200"/>
              </a:spcAft>
              <a:buSzPct val="80000"/>
              <a:buFont typeface=".Lucida Grande UI Regular"/>
              <a:buChar char="►"/>
              <a:defRPr sz="1600" b="0" i="0">
                <a:latin typeface="Franklin Gothic Book" panose="020B0503020102020204" pitchFamily="34" charset="0"/>
              </a:defRPr>
            </a:lvl1pPr>
            <a:lvl2pPr marL="685800" indent="-228600">
              <a:lnSpc>
                <a:spcPts val="2000"/>
              </a:lnSpc>
              <a:spcAft>
                <a:spcPts val="1200"/>
              </a:spcAft>
              <a:buSzPct val="80000"/>
              <a:buFont typeface=".Lucida Grande UI Regular"/>
              <a:buChar char="►"/>
              <a:defRPr sz="1600" b="0" i="0">
                <a:latin typeface="Franklin Gothic Book" panose="020B0503020102020204" pitchFamily="34" charset="0"/>
              </a:defRPr>
            </a:lvl2pPr>
            <a:lvl3pPr marL="1143000" indent="-228600">
              <a:lnSpc>
                <a:spcPts val="2000"/>
              </a:lnSpc>
              <a:spcAft>
                <a:spcPts val="1200"/>
              </a:spcAft>
              <a:buSzPct val="80000"/>
              <a:buFont typeface=".Lucida Grande UI Regular"/>
              <a:buChar char="►"/>
              <a:defRPr sz="1600" b="0" i="0">
                <a:latin typeface="Franklin Gothic Book" panose="020B0503020102020204" pitchFamily="34" charset="0"/>
              </a:defRPr>
            </a:lvl3pPr>
            <a:lvl4pPr marL="1600200" indent="-228600">
              <a:lnSpc>
                <a:spcPts val="2000"/>
              </a:lnSpc>
              <a:spcAft>
                <a:spcPts val="1200"/>
              </a:spcAft>
              <a:buSzPct val="80000"/>
              <a:buFont typeface=".Lucida Grande UI Regular"/>
              <a:buChar char="►"/>
              <a:defRPr sz="1600" b="0" i="0">
                <a:latin typeface="Franklin Gothic Book" panose="020B0503020102020204" pitchFamily="34" charset="0"/>
              </a:defRPr>
            </a:lvl4pPr>
            <a:lvl5pPr marL="2057400" indent="-228600">
              <a:lnSpc>
                <a:spcPts val="2000"/>
              </a:lnSpc>
              <a:spcAft>
                <a:spcPts val="1200"/>
              </a:spcAft>
              <a:buSzPct val="80000"/>
              <a:buFont typeface=".Lucida Grande UI Regular"/>
              <a:buChar char="►"/>
              <a:defRPr sz="1600"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5">
            <a:extLst>
              <a:ext uri="{FF2B5EF4-FFF2-40B4-BE49-F238E27FC236}">
                <a16:creationId xmlns:a16="http://schemas.microsoft.com/office/drawing/2014/main" id="{5C536AB6-9E03-7E48-BC41-A20618BD2BFA}"/>
              </a:ext>
            </a:extLst>
          </p:cNvPr>
          <p:cNvSpPr>
            <a:spLocks noGrp="1"/>
          </p:cNvSpPr>
          <p:nvPr>
            <p:ph type="pic" sz="quarter" idx="11"/>
          </p:nvPr>
        </p:nvSpPr>
        <p:spPr>
          <a:xfrm>
            <a:off x="6200963" y="1587500"/>
            <a:ext cx="5983287" cy="4389438"/>
          </a:xfrm>
          <a:prstGeom prst="rect">
            <a:avLst/>
          </a:prstGeom>
        </p:spPr>
        <p:txBody>
          <a:bodyPr anchor="ctr" anchorCtr="0"/>
          <a:lstStyle>
            <a:lvl1pPr algn="ctr">
              <a:buNone/>
              <a:defRPr/>
            </a:lvl1pPr>
          </a:lstStyle>
          <a:p>
            <a:endParaRPr lang="en-US"/>
          </a:p>
        </p:txBody>
      </p:sp>
      <p:sp>
        <p:nvSpPr>
          <p:cNvPr id="6" name="Title 1">
            <a:extLst>
              <a:ext uri="{FF2B5EF4-FFF2-40B4-BE49-F238E27FC236}">
                <a16:creationId xmlns:a16="http://schemas.microsoft.com/office/drawing/2014/main" id="{C210CEF8-2402-47DF-B1D2-B48FC9A0D4F5}"/>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7C1830B-6CE0-4C15-9850-3AE74C8E67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2955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 - 2 deck - 1 col. + photo">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98C878AB-2353-0941-A6F1-93BFF823CCDA}"/>
              </a:ext>
            </a:extLst>
          </p:cNvPr>
          <p:cNvSpPr>
            <a:spLocks noGrp="1"/>
          </p:cNvSpPr>
          <p:nvPr>
            <p:ph type="body" sz="quarter" idx="10"/>
          </p:nvPr>
        </p:nvSpPr>
        <p:spPr>
          <a:xfrm>
            <a:off x="786384" y="1587500"/>
            <a:ext cx="5204654" cy="4392613"/>
          </a:xfrm>
          <a:prstGeom prst="rect">
            <a:avLst/>
          </a:prstGeom>
        </p:spPr>
        <p:txBody>
          <a:bodyPr lIns="0" tIns="0" rIns="0" bIns="0" numCol="1" spcCol="228600"/>
          <a:lstStyle>
            <a:lvl1pPr marL="228600" indent="-228600">
              <a:lnSpc>
                <a:spcPts val="2000"/>
              </a:lnSpc>
              <a:spcAft>
                <a:spcPts val="1200"/>
              </a:spcAft>
              <a:buSzPct val="80000"/>
              <a:buFont typeface=".Lucida Grande UI Regular"/>
              <a:buChar char="►"/>
              <a:defRPr sz="1600" b="0" i="0">
                <a:latin typeface="Franklin Gothic Book" panose="020B0503020102020204" pitchFamily="34" charset="0"/>
              </a:defRPr>
            </a:lvl1pPr>
            <a:lvl2pPr marL="685800" indent="-228600">
              <a:lnSpc>
                <a:spcPts val="2000"/>
              </a:lnSpc>
              <a:spcAft>
                <a:spcPts val="1200"/>
              </a:spcAft>
              <a:buSzPct val="80000"/>
              <a:buFont typeface=".Lucida Grande UI Regular"/>
              <a:buChar char="►"/>
              <a:defRPr sz="1600" b="0" i="0">
                <a:latin typeface="Franklin Gothic Book" panose="020B0503020102020204" pitchFamily="34" charset="0"/>
              </a:defRPr>
            </a:lvl2pPr>
            <a:lvl3pPr marL="1143000" indent="-228600">
              <a:lnSpc>
                <a:spcPts val="2000"/>
              </a:lnSpc>
              <a:spcAft>
                <a:spcPts val="1200"/>
              </a:spcAft>
              <a:buSzPct val="80000"/>
              <a:buFont typeface=".Lucida Grande UI Regular"/>
              <a:buChar char="►"/>
              <a:defRPr sz="1600" b="0" i="0">
                <a:latin typeface="Franklin Gothic Book" panose="020B0503020102020204" pitchFamily="34" charset="0"/>
              </a:defRPr>
            </a:lvl3pPr>
            <a:lvl4pPr marL="1600200" indent="-228600">
              <a:lnSpc>
                <a:spcPts val="2000"/>
              </a:lnSpc>
              <a:spcAft>
                <a:spcPts val="1200"/>
              </a:spcAft>
              <a:buSzPct val="80000"/>
              <a:buFont typeface=".Lucida Grande UI Regular"/>
              <a:buChar char="►"/>
              <a:defRPr sz="1600" b="0" i="0">
                <a:latin typeface="Franklin Gothic Book" panose="020B0503020102020204" pitchFamily="34" charset="0"/>
              </a:defRPr>
            </a:lvl4pPr>
            <a:lvl5pPr marL="2057400" indent="-228600">
              <a:lnSpc>
                <a:spcPts val="2000"/>
              </a:lnSpc>
              <a:spcAft>
                <a:spcPts val="1200"/>
              </a:spcAft>
              <a:buSzPct val="80000"/>
              <a:buFont typeface=".Lucida Grande UI Regular"/>
              <a:buChar char="►"/>
              <a:defRPr sz="1600"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5">
            <a:extLst>
              <a:ext uri="{FF2B5EF4-FFF2-40B4-BE49-F238E27FC236}">
                <a16:creationId xmlns:a16="http://schemas.microsoft.com/office/drawing/2014/main" id="{5C536AB6-9E03-7E48-BC41-A20618BD2BFA}"/>
              </a:ext>
            </a:extLst>
          </p:cNvPr>
          <p:cNvSpPr>
            <a:spLocks noGrp="1"/>
          </p:cNvSpPr>
          <p:nvPr>
            <p:ph type="pic" sz="quarter" idx="11"/>
          </p:nvPr>
        </p:nvSpPr>
        <p:spPr>
          <a:xfrm>
            <a:off x="6200963" y="1587500"/>
            <a:ext cx="5983287" cy="4389438"/>
          </a:xfrm>
          <a:prstGeom prst="rect">
            <a:avLst/>
          </a:prstGeom>
        </p:spPr>
        <p:txBody>
          <a:bodyPr anchor="ctr" anchorCtr="0"/>
          <a:lstStyle>
            <a:lvl1pPr algn="ctr">
              <a:buNone/>
              <a:defRPr/>
            </a:lvl1pPr>
          </a:lstStyle>
          <a:p>
            <a:endParaRPr lang="en-US"/>
          </a:p>
        </p:txBody>
      </p:sp>
      <p:sp>
        <p:nvSpPr>
          <p:cNvPr id="6" name="Title 1">
            <a:extLst>
              <a:ext uri="{FF2B5EF4-FFF2-40B4-BE49-F238E27FC236}">
                <a16:creationId xmlns:a16="http://schemas.microsoft.com/office/drawing/2014/main" id="{C210CEF8-2402-47DF-B1D2-B48FC9A0D4F5}"/>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BDD45923-8415-4CBC-817A-8E84454DF9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Tree>
    <p:extLst>
      <p:ext uri="{BB962C8B-B14F-4D97-AF65-F5344CB8AC3E}">
        <p14:creationId xmlns:p14="http://schemas.microsoft.com/office/powerpoint/2010/main" val="3106507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 - Sub/Section - 1 col. + phot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496195"/>
            <a:ext cx="5226999"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004F8C"/>
                </a:solidFill>
                <a:latin typeface="Franklin Gothic Demi Cond" panose="020B0603020102020204" pitchFamily="34" charset="0"/>
              </a:defRPr>
            </a:lvl1pPr>
          </a:lstStyle>
          <a:p>
            <a:pPr lvl="0"/>
            <a:r>
              <a:rPr lang="en-US"/>
              <a:t>CLICK TO EDIT MASTER TEXT STYLES</a:t>
            </a:r>
          </a:p>
        </p:txBody>
      </p:sp>
      <p:sp>
        <p:nvSpPr>
          <p:cNvPr id="7" name="Text Placeholder 4">
            <a:extLst>
              <a:ext uri="{FF2B5EF4-FFF2-40B4-BE49-F238E27FC236}">
                <a16:creationId xmlns:a16="http://schemas.microsoft.com/office/drawing/2014/main" id="{CEA7F154-2567-3343-8F9E-A2D129E883D7}"/>
              </a:ext>
            </a:extLst>
          </p:cNvPr>
          <p:cNvSpPr>
            <a:spLocks noGrp="1"/>
          </p:cNvSpPr>
          <p:nvPr>
            <p:ph type="body" sz="quarter" idx="13" hasCustomPrompt="1"/>
          </p:nvPr>
        </p:nvSpPr>
        <p:spPr>
          <a:xfrm>
            <a:off x="6200963" y="1512097"/>
            <a:ext cx="5991037"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004F8C"/>
                </a:solidFill>
                <a:latin typeface="Franklin Gothic Demi Cond" panose="020B060302010202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F2831BD6-E1E8-48E2-8906-803CEFF8CC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
        <p:nvSpPr>
          <p:cNvPr id="9" name="Picture Placeholder 5">
            <a:extLst>
              <a:ext uri="{FF2B5EF4-FFF2-40B4-BE49-F238E27FC236}">
                <a16:creationId xmlns:a16="http://schemas.microsoft.com/office/drawing/2014/main" id="{F410B54A-7520-4CAE-AA85-2715095E843D}"/>
              </a:ext>
            </a:extLst>
          </p:cNvPr>
          <p:cNvSpPr>
            <a:spLocks noGrp="1"/>
          </p:cNvSpPr>
          <p:nvPr>
            <p:ph type="pic" sz="quarter" idx="14"/>
          </p:nvPr>
        </p:nvSpPr>
        <p:spPr>
          <a:xfrm>
            <a:off x="743384" y="2005242"/>
            <a:ext cx="5224279" cy="3971696"/>
          </a:xfrm>
          <a:prstGeom prst="rect">
            <a:avLst/>
          </a:prstGeom>
        </p:spPr>
        <p:txBody>
          <a:bodyPr anchor="ctr" anchorCtr="0"/>
          <a:lstStyle>
            <a:lvl1pPr algn="ctr">
              <a:buNone/>
              <a:defRPr/>
            </a:lvl1pPr>
          </a:lstStyle>
          <a:p>
            <a:endParaRPr lang="en-US"/>
          </a:p>
        </p:txBody>
      </p:sp>
      <p:sp>
        <p:nvSpPr>
          <p:cNvPr id="10" name="Picture Placeholder 5">
            <a:extLst>
              <a:ext uri="{FF2B5EF4-FFF2-40B4-BE49-F238E27FC236}">
                <a16:creationId xmlns:a16="http://schemas.microsoft.com/office/drawing/2014/main" id="{7A4C5EB9-5ADA-4A3A-BAC3-3D9E7ECA8F4B}"/>
              </a:ext>
            </a:extLst>
          </p:cNvPr>
          <p:cNvSpPr>
            <a:spLocks noGrp="1"/>
          </p:cNvSpPr>
          <p:nvPr>
            <p:ph type="pic" sz="quarter" idx="15"/>
          </p:nvPr>
        </p:nvSpPr>
        <p:spPr>
          <a:xfrm>
            <a:off x="6200963" y="2005242"/>
            <a:ext cx="5224279" cy="3971696"/>
          </a:xfrm>
          <a:prstGeom prst="rect">
            <a:avLst/>
          </a:prstGeom>
        </p:spPr>
        <p:txBody>
          <a:bodyPr anchor="ctr" anchorCtr="0"/>
          <a:lstStyle>
            <a:lvl1pPr algn="ctr">
              <a:buNone/>
              <a:defRPr/>
            </a:lvl1pPr>
          </a:lstStyle>
          <a:p>
            <a:endParaRPr lang="en-US"/>
          </a:p>
        </p:txBody>
      </p:sp>
    </p:spTree>
    <p:extLst>
      <p:ext uri="{BB962C8B-B14F-4D97-AF65-F5344CB8AC3E}">
        <p14:creationId xmlns:p14="http://schemas.microsoft.com/office/powerpoint/2010/main" val="369248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Title - Illustra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5CDB59-26AB-1C4C-A9C0-AA02858265E2}"/>
              </a:ext>
            </a:extLst>
          </p:cNvPr>
          <p:cNvSpPr>
            <a:spLocks noGrp="1"/>
          </p:cNvSpPr>
          <p:nvPr>
            <p:ph type="title" hasCustomPrompt="1"/>
          </p:nvPr>
        </p:nvSpPr>
        <p:spPr>
          <a:xfrm>
            <a:off x="750174" y="1290917"/>
            <a:ext cx="7256929" cy="1653989"/>
          </a:xfrm>
          <a:prstGeom prst="rect">
            <a:avLst/>
          </a:prstGeom>
        </p:spPr>
        <p:txBody>
          <a:bodyPr lIns="0" tIns="0" rIns="0" bIns="0" anchor="t" anchorCtr="0">
            <a:noAutofit/>
          </a:bodyPr>
          <a:lstStyle>
            <a:lvl1pPr>
              <a:lnSpc>
                <a:spcPts val="6400"/>
              </a:lnSpc>
              <a:defRPr lang="en-US" sz="7000" b="0" i="0" kern="1200" dirty="0" smtClean="0">
                <a:solidFill>
                  <a:schemeClr val="bg1"/>
                </a:solidFill>
                <a:latin typeface="Franklin Gothic Medium Cond" panose="020B0606030402020204" pitchFamily="34" charset="0"/>
                <a:ea typeface="+mj-ea"/>
                <a:cs typeface="+mj-cs"/>
              </a:defRPr>
            </a:lvl1pPr>
          </a:lstStyle>
          <a:p>
            <a:r>
              <a:rPr lang="en-US" dirty="0"/>
              <a:t>TITLE HERE</a:t>
            </a:r>
            <a:br>
              <a:rPr lang="en-US" dirty="0"/>
            </a:br>
            <a:r>
              <a:rPr lang="en-US" b="1" dirty="0">
                <a:latin typeface="Franklin Gothic Demi Cond" panose="020B0603020102020204" pitchFamily="34" charset="0"/>
              </a:rPr>
              <a:t>CONDENSED DEMI</a:t>
            </a:r>
            <a:endParaRPr lang="en-US" dirty="0"/>
          </a:p>
        </p:txBody>
      </p:sp>
      <p:pic>
        <p:nvPicPr>
          <p:cNvPr id="8" name="Picture 7">
            <a:extLst>
              <a:ext uri="{FF2B5EF4-FFF2-40B4-BE49-F238E27FC236}">
                <a16:creationId xmlns:a16="http://schemas.microsoft.com/office/drawing/2014/main" id="{475D4F50-A71E-0947-A3DB-32B804D368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73" y="5330825"/>
            <a:ext cx="2020090" cy="808036"/>
          </a:xfrm>
          <a:prstGeom prst="rect">
            <a:avLst/>
          </a:prstGeom>
        </p:spPr>
      </p:pic>
      <p:sp>
        <p:nvSpPr>
          <p:cNvPr id="9" name="Text Placeholder 12">
            <a:extLst>
              <a:ext uri="{FF2B5EF4-FFF2-40B4-BE49-F238E27FC236}">
                <a16:creationId xmlns:a16="http://schemas.microsoft.com/office/drawing/2014/main" id="{F7342C11-C259-C544-A6BF-2220F19017AA}"/>
              </a:ext>
            </a:extLst>
          </p:cNvPr>
          <p:cNvSpPr>
            <a:spLocks noGrp="1"/>
          </p:cNvSpPr>
          <p:nvPr>
            <p:ph type="body" sz="quarter" idx="13" hasCustomPrompt="1"/>
          </p:nvPr>
        </p:nvSpPr>
        <p:spPr>
          <a:xfrm>
            <a:off x="750173" y="3000899"/>
            <a:ext cx="7256929" cy="428101"/>
          </a:xfrm>
          <a:prstGeom prst="rect">
            <a:avLst/>
          </a:prstGeom>
        </p:spPr>
        <p:txBody>
          <a:bodyPr lIns="0" tIns="0" rIns="0" bIns="0"/>
          <a:lstStyle>
            <a:lvl1pPr marL="0" indent="0">
              <a:buFontTx/>
              <a:buNone/>
              <a:defRPr b="0" i="0">
                <a:solidFill>
                  <a:schemeClr val="bg1"/>
                </a:solidFill>
                <a:latin typeface="Franklin Gothic Medium Cond" panose="020B0606030402020204" pitchFamily="34" charset="0"/>
              </a:defRPr>
            </a:lvl1pPr>
            <a:lvl2pPr marL="0" indent="0">
              <a:lnSpc>
                <a:spcPts val="2100"/>
              </a:lnSpc>
              <a:spcBef>
                <a:spcPts val="800"/>
              </a:spcBef>
              <a:buFontTx/>
              <a:buNone/>
              <a:defRPr sz="1800" b="0" i="0">
                <a:solidFill>
                  <a:schemeClr val="bg1"/>
                </a:solidFill>
                <a:latin typeface="Franklin Gothic Medium Cond" panose="020B0606030402020204" pitchFamily="34" charset="0"/>
              </a:defRPr>
            </a:lvl2pPr>
            <a:lvl3pPr marL="914400" indent="0">
              <a:buFontTx/>
              <a:buNone/>
              <a:defRPr b="0" i="0">
                <a:latin typeface="Franklin Gothic Medium Cond" panose="020B0606030402020204" pitchFamily="34" charset="0"/>
              </a:defRPr>
            </a:lvl3pPr>
            <a:lvl4pPr marL="1371600" indent="0">
              <a:buFontTx/>
              <a:buNone/>
              <a:defRPr b="0" i="0">
                <a:latin typeface="Franklin Gothic Medium Cond" panose="020B0606030402020204" pitchFamily="34" charset="0"/>
              </a:defRPr>
            </a:lvl4pPr>
            <a:lvl5pPr marL="1828800" indent="0">
              <a:buFontTx/>
              <a:buNone/>
              <a:defRPr b="0" i="0">
                <a:latin typeface="Franklin Gothic Medium Cond" panose="020B0606030402020204" pitchFamily="34" charset="0"/>
              </a:defRPr>
            </a:lvl5pPr>
          </a:lstStyle>
          <a:p>
            <a:r>
              <a:rPr lang="en-US" dirty="0"/>
              <a:t>Presenter name here </a:t>
            </a:r>
          </a:p>
        </p:txBody>
      </p:sp>
      <p:sp>
        <p:nvSpPr>
          <p:cNvPr id="10" name="Text Placeholder 3">
            <a:extLst>
              <a:ext uri="{FF2B5EF4-FFF2-40B4-BE49-F238E27FC236}">
                <a16:creationId xmlns:a16="http://schemas.microsoft.com/office/drawing/2014/main" id="{3858A111-6E94-CF4E-8EEE-A13C23A784BF}"/>
              </a:ext>
            </a:extLst>
          </p:cNvPr>
          <p:cNvSpPr>
            <a:spLocks noGrp="1"/>
          </p:cNvSpPr>
          <p:nvPr>
            <p:ph type="body" sz="quarter" idx="14" hasCustomPrompt="1"/>
          </p:nvPr>
        </p:nvSpPr>
        <p:spPr>
          <a:xfrm>
            <a:off x="750174" y="3485198"/>
            <a:ext cx="3424237" cy="285750"/>
          </a:xfrm>
          <a:prstGeom prst="rect">
            <a:avLst/>
          </a:prstGeom>
        </p:spPr>
        <p:txBody>
          <a:bodyPr lIns="0" tIns="0" rIns="0"/>
          <a:lstStyle>
            <a:lvl1pPr marL="0" indent="0">
              <a:lnSpc>
                <a:spcPts val="2100"/>
              </a:lnSpc>
              <a:spcBef>
                <a:spcPts val="0"/>
              </a:spcBef>
              <a:buFontTx/>
              <a:buNone/>
              <a:defRPr sz="1800" b="0" i="0">
                <a:solidFill>
                  <a:schemeClr val="bg1"/>
                </a:solidFill>
                <a:latin typeface="Franklin Gothic Medium Cond" panose="020B06060304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MM.DD.YY</a:t>
            </a:r>
          </a:p>
        </p:txBody>
      </p:sp>
    </p:spTree>
    <p:extLst>
      <p:ext uri="{BB962C8B-B14F-4D97-AF65-F5344CB8AC3E}">
        <p14:creationId xmlns:p14="http://schemas.microsoft.com/office/powerpoint/2010/main" val="4182959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 - Sub/Section - 1 col. + phot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496195"/>
            <a:ext cx="5226999"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F88900"/>
                </a:solidFill>
                <a:latin typeface="Franklin Gothic Demi Cond" panose="020B0603020102020204" pitchFamily="34" charset="0"/>
              </a:defRPr>
            </a:lvl1pPr>
          </a:lstStyle>
          <a:p>
            <a:pPr lvl="0"/>
            <a:r>
              <a:rPr lang="en-US"/>
              <a:t>CLICK TO EDIT MASTER TEXT STYLES</a:t>
            </a:r>
          </a:p>
        </p:txBody>
      </p:sp>
      <p:sp>
        <p:nvSpPr>
          <p:cNvPr id="7" name="Text Placeholder 4">
            <a:extLst>
              <a:ext uri="{FF2B5EF4-FFF2-40B4-BE49-F238E27FC236}">
                <a16:creationId xmlns:a16="http://schemas.microsoft.com/office/drawing/2014/main" id="{CEA7F154-2567-3343-8F9E-A2D129E883D7}"/>
              </a:ext>
            </a:extLst>
          </p:cNvPr>
          <p:cNvSpPr>
            <a:spLocks noGrp="1"/>
          </p:cNvSpPr>
          <p:nvPr>
            <p:ph type="body" sz="quarter" idx="13" hasCustomPrompt="1"/>
          </p:nvPr>
        </p:nvSpPr>
        <p:spPr>
          <a:xfrm>
            <a:off x="6200963" y="1512097"/>
            <a:ext cx="5991037"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F88900"/>
                </a:solidFill>
                <a:latin typeface="Franklin Gothic Demi Cond" panose="020B060302010202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64E16394-FA8E-4C9F-A6AA-78348188C8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
        <p:nvSpPr>
          <p:cNvPr id="9" name="Picture Placeholder 5">
            <a:extLst>
              <a:ext uri="{FF2B5EF4-FFF2-40B4-BE49-F238E27FC236}">
                <a16:creationId xmlns:a16="http://schemas.microsoft.com/office/drawing/2014/main" id="{855FF210-F9CF-4ABE-B530-A67E65B8F2C3}"/>
              </a:ext>
            </a:extLst>
          </p:cNvPr>
          <p:cNvSpPr>
            <a:spLocks noGrp="1"/>
          </p:cNvSpPr>
          <p:nvPr>
            <p:ph type="pic" sz="quarter" idx="14"/>
          </p:nvPr>
        </p:nvSpPr>
        <p:spPr>
          <a:xfrm>
            <a:off x="743384" y="2005242"/>
            <a:ext cx="5224279" cy="3971696"/>
          </a:xfrm>
          <a:prstGeom prst="rect">
            <a:avLst/>
          </a:prstGeom>
        </p:spPr>
        <p:txBody>
          <a:bodyPr anchor="ctr" anchorCtr="0"/>
          <a:lstStyle>
            <a:lvl1pPr algn="ctr">
              <a:buNone/>
              <a:defRPr/>
            </a:lvl1pPr>
          </a:lstStyle>
          <a:p>
            <a:endParaRPr lang="en-US"/>
          </a:p>
        </p:txBody>
      </p:sp>
      <p:sp>
        <p:nvSpPr>
          <p:cNvPr id="10" name="Picture Placeholder 5">
            <a:extLst>
              <a:ext uri="{FF2B5EF4-FFF2-40B4-BE49-F238E27FC236}">
                <a16:creationId xmlns:a16="http://schemas.microsoft.com/office/drawing/2014/main" id="{8A057FD9-16B3-4002-88EB-AA10F719AC20}"/>
              </a:ext>
            </a:extLst>
          </p:cNvPr>
          <p:cNvSpPr>
            <a:spLocks noGrp="1"/>
          </p:cNvSpPr>
          <p:nvPr>
            <p:ph type="pic" sz="quarter" idx="15"/>
          </p:nvPr>
        </p:nvSpPr>
        <p:spPr>
          <a:xfrm>
            <a:off x="6200963" y="2005242"/>
            <a:ext cx="5224279" cy="3971696"/>
          </a:xfrm>
          <a:prstGeom prst="rect">
            <a:avLst/>
          </a:prstGeom>
        </p:spPr>
        <p:txBody>
          <a:bodyPr anchor="ctr" anchorCtr="0"/>
          <a:lstStyle>
            <a:lvl1pPr algn="ctr">
              <a:buNone/>
              <a:defRPr/>
            </a:lvl1pPr>
          </a:lstStyle>
          <a:p>
            <a:endParaRPr lang="en-US"/>
          </a:p>
        </p:txBody>
      </p:sp>
    </p:spTree>
    <p:extLst>
      <p:ext uri="{BB962C8B-B14F-4D97-AF65-F5344CB8AC3E}">
        <p14:creationId xmlns:p14="http://schemas.microsoft.com/office/powerpoint/2010/main" val="1687050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 - 2 deck - 3 col. photos">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840808F5-57DC-E641-8DD6-3A6B07767D93}"/>
              </a:ext>
            </a:extLst>
          </p:cNvPr>
          <p:cNvSpPr>
            <a:spLocks noGrp="1"/>
          </p:cNvSpPr>
          <p:nvPr>
            <p:ph type="pic" sz="quarter" idx="10"/>
          </p:nvPr>
        </p:nvSpPr>
        <p:spPr>
          <a:xfrm>
            <a:off x="786384" y="1591056"/>
            <a:ext cx="3379216" cy="4370832"/>
          </a:xfrm>
          <a:prstGeom prst="rect">
            <a:avLst/>
          </a:prstGeom>
        </p:spPr>
        <p:txBody>
          <a:bodyPr anchor="ctr" anchorCtr="0"/>
          <a:lstStyle>
            <a:lvl1pPr algn="ctr">
              <a:buNone/>
              <a:defRPr/>
            </a:lvl1pPr>
          </a:lstStyle>
          <a:p>
            <a:endParaRPr lang="en-US"/>
          </a:p>
        </p:txBody>
      </p:sp>
      <p:sp>
        <p:nvSpPr>
          <p:cNvPr id="14" name="Picture Placeholder 5">
            <a:extLst>
              <a:ext uri="{FF2B5EF4-FFF2-40B4-BE49-F238E27FC236}">
                <a16:creationId xmlns:a16="http://schemas.microsoft.com/office/drawing/2014/main" id="{024C0E80-142B-F049-A5B5-B562DF8D869A}"/>
              </a:ext>
            </a:extLst>
          </p:cNvPr>
          <p:cNvSpPr>
            <a:spLocks noGrp="1"/>
          </p:cNvSpPr>
          <p:nvPr>
            <p:ph type="pic" sz="quarter" idx="11"/>
          </p:nvPr>
        </p:nvSpPr>
        <p:spPr>
          <a:xfrm>
            <a:off x="4389438" y="1591056"/>
            <a:ext cx="3382962" cy="4370832"/>
          </a:xfrm>
          <a:prstGeom prst="rect">
            <a:avLst/>
          </a:prstGeom>
        </p:spPr>
        <p:txBody>
          <a:bodyPr anchor="ctr" anchorCtr="0"/>
          <a:lstStyle>
            <a:lvl1pPr algn="ctr">
              <a:buNone/>
              <a:defRPr/>
            </a:lvl1pPr>
          </a:lstStyle>
          <a:p>
            <a:endParaRPr lang="en-US"/>
          </a:p>
        </p:txBody>
      </p:sp>
      <p:sp>
        <p:nvSpPr>
          <p:cNvPr id="17" name="Picture Placeholder 7">
            <a:extLst>
              <a:ext uri="{FF2B5EF4-FFF2-40B4-BE49-F238E27FC236}">
                <a16:creationId xmlns:a16="http://schemas.microsoft.com/office/drawing/2014/main" id="{08379C9B-17F2-AF41-9D64-C38B8DEECEEF}"/>
              </a:ext>
            </a:extLst>
          </p:cNvPr>
          <p:cNvSpPr>
            <a:spLocks noGrp="1"/>
          </p:cNvSpPr>
          <p:nvPr>
            <p:ph type="pic" sz="quarter" idx="12"/>
          </p:nvPr>
        </p:nvSpPr>
        <p:spPr>
          <a:xfrm>
            <a:off x="8016875" y="1590675"/>
            <a:ext cx="3383280" cy="4371975"/>
          </a:xfrm>
          <a:prstGeom prst="rect">
            <a:avLst/>
          </a:prstGeom>
        </p:spPr>
        <p:txBody>
          <a:bodyPr anchor="ctr" anchorCtr="0"/>
          <a:lstStyle>
            <a:lvl1pPr algn="ctr">
              <a:buNone/>
              <a:defRPr/>
            </a:lvl1pPr>
          </a:lstStyle>
          <a:p>
            <a:endParaRPr lang="en-US"/>
          </a:p>
        </p:txBody>
      </p:sp>
      <p:sp>
        <p:nvSpPr>
          <p:cNvPr id="18" name="Text Placeholder 9">
            <a:extLst>
              <a:ext uri="{FF2B5EF4-FFF2-40B4-BE49-F238E27FC236}">
                <a16:creationId xmlns:a16="http://schemas.microsoft.com/office/drawing/2014/main" id="{93B69989-59C9-8541-B98B-CEE067B2D2C7}"/>
              </a:ext>
            </a:extLst>
          </p:cNvPr>
          <p:cNvSpPr>
            <a:spLocks noGrp="1"/>
          </p:cNvSpPr>
          <p:nvPr>
            <p:ph type="body" sz="quarter" idx="13" hasCustomPrompt="1"/>
          </p:nvPr>
        </p:nvSpPr>
        <p:spPr>
          <a:xfrm>
            <a:off x="785813" y="5349240"/>
            <a:ext cx="3379787" cy="417513"/>
          </a:xfrm>
          <a:prstGeom prst="rect">
            <a:avLst/>
          </a:prstGeom>
        </p:spPr>
        <p:txBody>
          <a:bodyPr wrap="none" lIns="0" tIns="0" rIns="0" bIns="0" anchor="ctr" anchorCtr="0"/>
          <a:lstStyle>
            <a:lvl1pPr marL="0" indent="0" algn="ctr">
              <a:buFontTx/>
              <a:buNone/>
              <a:defRPr sz="2000" b="0" i="0">
                <a:solidFill>
                  <a:schemeClr val="tx1"/>
                </a:solidFill>
                <a:latin typeface="Franklin Gothic Medium Cond" panose="020B0606030402020204" pitchFamily="34" charset="0"/>
              </a:defRPr>
            </a:lvl1pPr>
            <a:lvl2pPr marL="457200" indent="0" algn="ctr">
              <a:buFontTx/>
              <a:buNone/>
              <a:defRPr b="0" i="0">
                <a:solidFill>
                  <a:schemeClr val="tx1"/>
                </a:solidFill>
                <a:latin typeface="Franklin Gothic Medium Cond" panose="020B0606030402020204" pitchFamily="34" charset="0"/>
              </a:defRPr>
            </a:lvl2pPr>
            <a:lvl3pPr marL="914400" indent="0" algn="ctr">
              <a:buFontTx/>
              <a:buNone/>
              <a:defRPr b="0" i="0">
                <a:solidFill>
                  <a:schemeClr val="tx1"/>
                </a:solidFill>
                <a:latin typeface="Franklin Gothic Medium Cond" panose="020B0606030402020204" pitchFamily="34" charset="0"/>
              </a:defRPr>
            </a:lvl3pPr>
            <a:lvl4pPr marL="1371600" indent="0" algn="ctr">
              <a:buFontTx/>
              <a:buNone/>
              <a:defRPr b="0" i="0">
                <a:solidFill>
                  <a:schemeClr val="tx1"/>
                </a:solidFill>
                <a:latin typeface="Franklin Gothic Medium Cond" panose="020B0606030402020204" pitchFamily="34" charset="0"/>
              </a:defRPr>
            </a:lvl4pPr>
            <a:lvl5pPr marL="1828800" indent="0" algn="ctr">
              <a:buFontTx/>
              <a:buNone/>
              <a:defRPr b="0" i="0">
                <a:solidFill>
                  <a:schemeClr val="tx1"/>
                </a:solidFill>
                <a:latin typeface="Franklin Gothic Medium Cond" panose="020B06060304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91CA5022-E57E-0B4E-B62D-3198E8CD3A5D}"/>
              </a:ext>
            </a:extLst>
          </p:cNvPr>
          <p:cNvSpPr>
            <a:spLocks noGrp="1"/>
          </p:cNvSpPr>
          <p:nvPr>
            <p:ph type="body" sz="quarter" idx="14" hasCustomPrompt="1"/>
          </p:nvPr>
        </p:nvSpPr>
        <p:spPr>
          <a:xfrm>
            <a:off x="4389120" y="5349875"/>
            <a:ext cx="3382962"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sp>
        <p:nvSpPr>
          <p:cNvPr id="20" name="Text Placeholder 13">
            <a:extLst>
              <a:ext uri="{FF2B5EF4-FFF2-40B4-BE49-F238E27FC236}">
                <a16:creationId xmlns:a16="http://schemas.microsoft.com/office/drawing/2014/main" id="{CFE47936-362C-B146-9343-E05CAC46289B}"/>
              </a:ext>
            </a:extLst>
          </p:cNvPr>
          <p:cNvSpPr>
            <a:spLocks noGrp="1"/>
          </p:cNvSpPr>
          <p:nvPr>
            <p:ph type="body" sz="quarter" idx="15" hasCustomPrompt="1"/>
          </p:nvPr>
        </p:nvSpPr>
        <p:spPr>
          <a:xfrm>
            <a:off x="8016875" y="5349875"/>
            <a:ext cx="3382963"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9B0B28EE-F8AF-446F-BB6B-646EFA90332C}"/>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95DCF585-0E14-4314-900E-5C995F2F8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2608050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 - 2 deck - 3 col. photo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861F9C-0214-4BAF-98BD-960620A38F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
        <p:nvSpPr>
          <p:cNvPr id="13" name="Picture Placeholder 3">
            <a:extLst>
              <a:ext uri="{FF2B5EF4-FFF2-40B4-BE49-F238E27FC236}">
                <a16:creationId xmlns:a16="http://schemas.microsoft.com/office/drawing/2014/main" id="{840808F5-57DC-E641-8DD6-3A6B07767D93}"/>
              </a:ext>
            </a:extLst>
          </p:cNvPr>
          <p:cNvSpPr>
            <a:spLocks noGrp="1"/>
          </p:cNvSpPr>
          <p:nvPr>
            <p:ph type="pic" sz="quarter" idx="10"/>
          </p:nvPr>
        </p:nvSpPr>
        <p:spPr>
          <a:xfrm>
            <a:off x="786384" y="1591056"/>
            <a:ext cx="3379216" cy="4370832"/>
          </a:xfrm>
          <a:prstGeom prst="rect">
            <a:avLst/>
          </a:prstGeom>
        </p:spPr>
        <p:txBody>
          <a:bodyPr anchor="ctr" anchorCtr="0"/>
          <a:lstStyle>
            <a:lvl1pPr algn="ctr">
              <a:buNone/>
              <a:defRPr/>
            </a:lvl1pPr>
          </a:lstStyle>
          <a:p>
            <a:endParaRPr lang="en-US"/>
          </a:p>
        </p:txBody>
      </p:sp>
      <p:sp>
        <p:nvSpPr>
          <p:cNvPr id="14" name="Picture Placeholder 5">
            <a:extLst>
              <a:ext uri="{FF2B5EF4-FFF2-40B4-BE49-F238E27FC236}">
                <a16:creationId xmlns:a16="http://schemas.microsoft.com/office/drawing/2014/main" id="{024C0E80-142B-F049-A5B5-B562DF8D869A}"/>
              </a:ext>
            </a:extLst>
          </p:cNvPr>
          <p:cNvSpPr>
            <a:spLocks noGrp="1"/>
          </p:cNvSpPr>
          <p:nvPr>
            <p:ph type="pic" sz="quarter" idx="11"/>
          </p:nvPr>
        </p:nvSpPr>
        <p:spPr>
          <a:xfrm>
            <a:off x="4389438" y="1591056"/>
            <a:ext cx="3382962" cy="4370832"/>
          </a:xfrm>
          <a:prstGeom prst="rect">
            <a:avLst/>
          </a:prstGeom>
        </p:spPr>
        <p:txBody>
          <a:bodyPr anchor="ctr" anchorCtr="0"/>
          <a:lstStyle>
            <a:lvl1pPr algn="ctr">
              <a:buNone/>
              <a:defRPr/>
            </a:lvl1pPr>
          </a:lstStyle>
          <a:p>
            <a:endParaRPr lang="en-US"/>
          </a:p>
        </p:txBody>
      </p:sp>
      <p:sp>
        <p:nvSpPr>
          <p:cNvPr id="17" name="Picture Placeholder 7">
            <a:extLst>
              <a:ext uri="{FF2B5EF4-FFF2-40B4-BE49-F238E27FC236}">
                <a16:creationId xmlns:a16="http://schemas.microsoft.com/office/drawing/2014/main" id="{08379C9B-17F2-AF41-9D64-C38B8DEECEEF}"/>
              </a:ext>
            </a:extLst>
          </p:cNvPr>
          <p:cNvSpPr>
            <a:spLocks noGrp="1"/>
          </p:cNvSpPr>
          <p:nvPr>
            <p:ph type="pic" sz="quarter" idx="12"/>
          </p:nvPr>
        </p:nvSpPr>
        <p:spPr>
          <a:xfrm>
            <a:off x="8016875" y="1590675"/>
            <a:ext cx="3383280" cy="4371975"/>
          </a:xfrm>
          <a:prstGeom prst="rect">
            <a:avLst/>
          </a:prstGeom>
        </p:spPr>
        <p:txBody>
          <a:bodyPr anchor="ctr" anchorCtr="0"/>
          <a:lstStyle>
            <a:lvl1pPr algn="ctr">
              <a:buNone/>
              <a:defRPr/>
            </a:lvl1pPr>
          </a:lstStyle>
          <a:p>
            <a:endParaRPr lang="en-US"/>
          </a:p>
        </p:txBody>
      </p:sp>
      <p:sp>
        <p:nvSpPr>
          <p:cNvPr id="18" name="Text Placeholder 9">
            <a:extLst>
              <a:ext uri="{FF2B5EF4-FFF2-40B4-BE49-F238E27FC236}">
                <a16:creationId xmlns:a16="http://schemas.microsoft.com/office/drawing/2014/main" id="{93B69989-59C9-8541-B98B-CEE067B2D2C7}"/>
              </a:ext>
            </a:extLst>
          </p:cNvPr>
          <p:cNvSpPr>
            <a:spLocks noGrp="1"/>
          </p:cNvSpPr>
          <p:nvPr>
            <p:ph type="body" sz="quarter" idx="13" hasCustomPrompt="1"/>
          </p:nvPr>
        </p:nvSpPr>
        <p:spPr>
          <a:xfrm>
            <a:off x="785813" y="5349240"/>
            <a:ext cx="3379787" cy="417513"/>
          </a:xfrm>
          <a:prstGeom prst="rect">
            <a:avLst/>
          </a:prstGeom>
        </p:spPr>
        <p:txBody>
          <a:bodyPr wrap="none" lIns="0" tIns="0" rIns="0" bIns="0" anchor="ctr" anchorCtr="0"/>
          <a:lstStyle>
            <a:lvl1pPr marL="0" indent="0" algn="ctr">
              <a:buFontTx/>
              <a:buNone/>
              <a:defRPr sz="2000" b="0" i="0">
                <a:solidFill>
                  <a:schemeClr val="tx1"/>
                </a:solidFill>
                <a:latin typeface="Franklin Gothic Medium Cond" panose="020B0606030402020204" pitchFamily="34" charset="0"/>
              </a:defRPr>
            </a:lvl1pPr>
            <a:lvl2pPr marL="457200" indent="0" algn="ctr">
              <a:buFontTx/>
              <a:buNone/>
              <a:defRPr b="0" i="0">
                <a:solidFill>
                  <a:schemeClr val="tx1"/>
                </a:solidFill>
                <a:latin typeface="Franklin Gothic Medium Cond" panose="020B0606030402020204" pitchFamily="34" charset="0"/>
              </a:defRPr>
            </a:lvl2pPr>
            <a:lvl3pPr marL="914400" indent="0" algn="ctr">
              <a:buFontTx/>
              <a:buNone/>
              <a:defRPr b="0" i="0">
                <a:solidFill>
                  <a:schemeClr val="tx1"/>
                </a:solidFill>
                <a:latin typeface="Franklin Gothic Medium Cond" panose="020B0606030402020204" pitchFamily="34" charset="0"/>
              </a:defRPr>
            </a:lvl3pPr>
            <a:lvl4pPr marL="1371600" indent="0" algn="ctr">
              <a:buFontTx/>
              <a:buNone/>
              <a:defRPr b="0" i="0">
                <a:solidFill>
                  <a:schemeClr val="tx1"/>
                </a:solidFill>
                <a:latin typeface="Franklin Gothic Medium Cond" panose="020B0606030402020204" pitchFamily="34" charset="0"/>
              </a:defRPr>
            </a:lvl4pPr>
            <a:lvl5pPr marL="1828800" indent="0" algn="ctr">
              <a:buFontTx/>
              <a:buNone/>
              <a:defRPr b="0" i="0">
                <a:solidFill>
                  <a:schemeClr val="tx1"/>
                </a:solidFill>
                <a:latin typeface="Franklin Gothic Medium Cond" panose="020B06060304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91CA5022-E57E-0B4E-B62D-3198E8CD3A5D}"/>
              </a:ext>
            </a:extLst>
          </p:cNvPr>
          <p:cNvSpPr>
            <a:spLocks noGrp="1"/>
          </p:cNvSpPr>
          <p:nvPr>
            <p:ph type="body" sz="quarter" idx="14" hasCustomPrompt="1"/>
          </p:nvPr>
        </p:nvSpPr>
        <p:spPr>
          <a:xfrm>
            <a:off x="4389120" y="5349875"/>
            <a:ext cx="3382962"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sp>
        <p:nvSpPr>
          <p:cNvPr id="20" name="Text Placeholder 13">
            <a:extLst>
              <a:ext uri="{FF2B5EF4-FFF2-40B4-BE49-F238E27FC236}">
                <a16:creationId xmlns:a16="http://schemas.microsoft.com/office/drawing/2014/main" id="{CFE47936-362C-B146-9343-E05CAC46289B}"/>
              </a:ext>
            </a:extLst>
          </p:cNvPr>
          <p:cNvSpPr>
            <a:spLocks noGrp="1"/>
          </p:cNvSpPr>
          <p:nvPr>
            <p:ph type="body" sz="quarter" idx="15" hasCustomPrompt="1"/>
          </p:nvPr>
        </p:nvSpPr>
        <p:spPr>
          <a:xfrm>
            <a:off x="8016875" y="5349875"/>
            <a:ext cx="3382963"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9B0B28EE-F8AF-446F-BB6B-646EFA90332C}"/>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spTree>
    <p:extLst>
      <p:ext uri="{BB962C8B-B14F-4D97-AF65-F5344CB8AC3E}">
        <p14:creationId xmlns:p14="http://schemas.microsoft.com/office/powerpoint/2010/main" val="277282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 - 1 deck - 3 col. photos">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801F87DC-A913-364C-BC77-2BC663C81A8B}"/>
              </a:ext>
            </a:extLst>
          </p:cNvPr>
          <p:cNvSpPr>
            <a:spLocks noGrp="1"/>
          </p:cNvSpPr>
          <p:nvPr>
            <p:ph type="pic" sz="quarter" idx="10"/>
          </p:nvPr>
        </p:nvSpPr>
        <p:spPr>
          <a:xfrm>
            <a:off x="786384" y="1591056"/>
            <a:ext cx="5309616" cy="2198889"/>
          </a:xfrm>
          <a:prstGeom prst="rect">
            <a:avLst/>
          </a:prstGeom>
        </p:spPr>
        <p:txBody>
          <a:bodyPr anchor="ctr" anchorCtr="0"/>
          <a:lstStyle>
            <a:lvl1pPr algn="ctr">
              <a:buNone/>
              <a:defRPr/>
            </a:lvl1pPr>
          </a:lstStyle>
          <a:p>
            <a:endParaRPr lang="en-US"/>
          </a:p>
        </p:txBody>
      </p:sp>
      <p:sp>
        <p:nvSpPr>
          <p:cNvPr id="14" name="Picture Placeholder 5">
            <a:extLst>
              <a:ext uri="{FF2B5EF4-FFF2-40B4-BE49-F238E27FC236}">
                <a16:creationId xmlns:a16="http://schemas.microsoft.com/office/drawing/2014/main" id="{7A249740-AF24-EE4A-8183-FD8498186429}"/>
              </a:ext>
            </a:extLst>
          </p:cNvPr>
          <p:cNvSpPr>
            <a:spLocks noGrp="1"/>
          </p:cNvSpPr>
          <p:nvPr>
            <p:ph type="pic" sz="quarter" idx="11"/>
          </p:nvPr>
        </p:nvSpPr>
        <p:spPr>
          <a:xfrm>
            <a:off x="792162" y="3916799"/>
            <a:ext cx="5303838" cy="2198886"/>
          </a:xfrm>
          <a:prstGeom prst="rect">
            <a:avLst/>
          </a:prstGeom>
        </p:spPr>
        <p:txBody>
          <a:bodyPr anchor="ctr" anchorCtr="0"/>
          <a:lstStyle>
            <a:lvl1pPr algn="ctr">
              <a:buNone/>
              <a:defRPr/>
            </a:lvl1pPr>
          </a:lstStyle>
          <a:p>
            <a:endParaRPr lang="en-US"/>
          </a:p>
        </p:txBody>
      </p:sp>
      <p:sp>
        <p:nvSpPr>
          <p:cNvPr id="15" name="Picture Placeholder 7">
            <a:extLst>
              <a:ext uri="{FF2B5EF4-FFF2-40B4-BE49-F238E27FC236}">
                <a16:creationId xmlns:a16="http://schemas.microsoft.com/office/drawing/2014/main" id="{207219AA-34CA-B54B-822F-7EA96C911ED9}"/>
              </a:ext>
            </a:extLst>
          </p:cNvPr>
          <p:cNvSpPr>
            <a:spLocks noGrp="1"/>
          </p:cNvSpPr>
          <p:nvPr>
            <p:ph type="pic" sz="quarter" idx="12"/>
          </p:nvPr>
        </p:nvSpPr>
        <p:spPr>
          <a:xfrm>
            <a:off x="6185276" y="1597413"/>
            <a:ext cx="5310187" cy="2192523"/>
          </a:xfrm>
          <a:prstGeom prst="rect">
            <a:avLst/>
          </a:prstGeom>
        </p:spPr>
        <p:txBody>
          <a:bodyPr anchor="ctr" anchorCtr="0"/>
          <a:lstStyle>
            <a:lvl1pPr algn="ctr">
              <a:buNone/>
              <a:defRPr/>
            </a:lvl1pPr>
          </a:lstStyle>
          <a:p>
            <a:endParaRPr lang="en-US"/>
          </a:p>
        </p:txBody>
      </p:sp>
      <p:sp>
        <p:nvSpPr>
          <p:cNvPr id="3" name="Picture Placeholder 2">
            <a:extLst>
              <a:ext uri="{FF2B5EF4-FFF2-40B4-BE49-F238E27FC236}">
                <a16:creationId xmlns:a16="http://schemas.microsoft.com/office/drawing/2014/main" id="{3C7BEB24-8F4E-7B48-B968-C186A5BEA629}"/>
              </a:ext>
            </a:extLst>
          </p:cNvPr>
          <p:cNvSpPr>
            <a:spLocks noGrp="1"/>
          </p:cNvSpPr>
          <p:nvPr>
            <p:ph type="pic" sz="quarter" idx="16"/>
          </p:nvPr>
        </p:nvSpPr>
        <p:spPr>
          <a:xfrm>
            <a:off x="6186488" y="3916165"/>
            <a:ext cx="5308600" cy="2198886"/>
          </a:xfrm>
          <a:prstGeom prst="rect">
            <a:avLst/>
          </a:prstGeom>
        </p:spPr>
        <p:txBody>
          <a:bodyPr anchor="ctr" anchorCtr="0"/>
          <a:lstStyle>
            <a:lvl1pPr algn="ctr">
              <a:buNone/>
              <a:defRPr/>
            </a:lvl1pPr>
          </a:lstStyle>
          <a:p>
            <a:endParaRPr lang="en-US"/>
          </a:p>
        </p:txBody>
      </p:sp>
      <p:sp>
        <p:nvSpPr>
          <p:cNvPr id="10" name="Title 1">
            <a:extLst>
              <a:ext uri="{FF2B5EF4-FFF2-40B4-BE49-F238E27FC236}">
                <a16:creationId xmlns:a16="http://schemas.microsoft.com/office/drawing/2014/main" id="{1DE0F3E5-F0B0-4171-A917-0ECF5A9A9FFD}"/>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ED7EEC66-7DC5-4D00-BE78-2870D1DD72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404982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 - 1 deck - 3 col. photos">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801F87DC-A913-364C-BC77-2BC663C81A8B}"/>
              </a:ext>
            </a:extLst>
          </p:cNvPr>
          <p:cNvSpPr>
            <a:spLocks noGrp="1"/>
          </p:cNvSpPr>
          <p:nvPr>
            <p:ph type="pic" sz="quarter" idx="10"/>
          </p:nvPr>
        </p:nvSpPr>
        <p:spPr>
          <a:xfrm>
            <a:off x="786384" y="1591056"/>
            <a:ext cx="5309616" cy="2198889"/>
          </a:xfrm>
          <a:prstGeom prst="rect">
            <a:avLst/>
          </a:prstGeom>
        </p:spPr>
        <p:txBody>
          <a:bodyPr anchor="ctr" anchorCtr="0"/>
          <a:lstStyle>
            <a:lvl1pPr algn="ctr">
              <a:buNone/>
              <a:defRPr/>
            </a:lvl1pPr>
          </a:lstStyle>
          <a:p>
            <a:endParaRPr lang="en-US"/>
          </a:p>
        </p:txBody>
      </p:sp>
      <p:sp>
        <p:nvSpPr>
          <p:cNvPr id="14" name="Picture Placeholder 5">
            <a:extLst>
              <a:ext uri="{FF2B5EF4-FFF2-40B4-BE49-F238E27FC236}">
                <a16:creationId xmlns:a16="http://schemas.microsoft.com/office/drawing/2014/main" id="{7A249740-AF24-EE4A-8183-FD8498186429}"/>
              </a:ext>
            </a:extLst>
          </p:cNvPr>
          <p:cNvSpPr>
            <a:spLocks noGrp="1"/>
          </p:cNvSpPr>
          <p:nvPr>
            <p:ph type="pic" sz="quarter" idx="11"/>
          </p:nvPr>
        </p:nvSpPr>
        <p:spPr>
          <a:xfrm>
            <a:off x="792162" y="3916799"/>
            <a:ext cx="5303838" cy="2198886"/>
          </a:xfrm>
          <a:prstGeom prst="rect">
            <a:avLst/>
          </a:prstGeom>
        </p:spPr>
        <p:txBody>
          <a:bodyPr anchor="ctr" anchorCtr="0"/>
          <a:lstStyle>
            <a:lvl1pPr algn="ctr">
              <a:buNone/>
              <a:defRPr/>
            </a:lvl1pPr>
          </a:lstStyle>
          <a:p>
            <a:endParaRPr lang="en-US"/>
          </a:p>
        </p:txBody>
      </p:sp>
      <p:sp>
        <p:nvSpPr>
          <p:cNvPr id="15" name="Picture Placeholder 7">
            <a:extLst>
              <a:ext uri="{FF2B5EF4-FFF2-40B4-BE49-F238E27FC236}">
                <a16:creationId xmlns:a16="http://schemas.microsoft.com/office/drawing/2014/main" id="{207219AA-34CA-B54B-822F-7EA96C911ED9}"/>
              </a:ext>
            </a:extLst>
          </p:cNvPr>
          <p:cNvSpPr>
            <a:spLocks noGrp="1"/>
          </p:cNvSpPr>
          <p:nvPr>
            <p:ph type="pic" sz="quarter" idx="12"/>
          </p:nvPr>
        </p:nvSpPr>
        <p:spPr>
          <a:xfrm>
            <a:off x="6185276" y="1597413"/>
            <a:ext cx="5310187" cy="2192523"/>
          </a:xfrm>
          <a:prstGeom prst="rect">
            <a:avLst/>
          </a:prstGeom>
        </p:spPr>
        <p:txBody>
          <a:bodyPr anchor="ctr" anchorCtr="0"/>
          <a:lstStyle>
            <a:lvl1pPr algn="ctr">
              <a:buNone/>
              <a:defRPr/>
            </a:lvl1pPr>
          </a:lstStyle>
          <a:p>
            <a:endParaRPr lang="en-US"/>
          </a:p>
        </p:txBody>
      </p:sp>
      <p:sp>
        <p:nvSpPr>
          <p:cNvPr id="3" name="Picture Placeholder 2">
            <a:extLst>
              <a:ext uri="{FF2B5EF4-FFF2-40B4-BE49-F238E27FC236}">
                <a16:creationId xmlns:a16="http://schemas.microsoft.com/office/drawing/2014/main" id="{3C7BEB24-8F4E-7B48-B968-C186A5BEA629}"/>
              </a:ext>
            </a:extLst>
          </p:cNvPr>
          <p:cNvSpPr>
            <a:spLocks noGrp="1"/>
          </p:cNvSpPr>
          <p:nvPr>
            <p:ph type="pic" sz="quarter" idx="16"/>
          </p:nvPr>
        </p:nvSpPr>
        <p:spPr>
          <a:xfrm>
            <a:off x="6186488" y="3916165"/>
            <a:ext cx="5308600" cy="2198886"/>
          </a:xfrm>
          <a:prstGeom prst="rect">
            <a:avLst/>
          </a:prstGeom>
        </p:spPr>
        <p:txBody>
          <a:bodyPr anchor="ctr" anchorCtr="0"/>
          <a:lstStyle>
            <a:lvl1pPr algn="ctr">
              <a:buNone/>
              <a:defRPr/>
            </a:lvl1pPr>
          </a:lstStyle>
          <a:p>
            <a:endParaRPr lang="en-US"/>
          </a:p>
        </p:txBody>
      </p:sp>
      <p:sp>
        <p:nvSpPr>
          <p:cNvPr id="10" name="Title 1">
            <a:extLst>
              <a:ext uri="{FF2B5EF4-FFF2-40B4-BE49-F238E27FC236}">
                <a16:creationId xmlns:a16="http://schemas.microsoft.com/office/drawing/2014/main" id="{1DE0F3E5-F0B0-4171-A917-0ECF5A9A9FFD}"/>
              </a:ext>
            </a:extLst>
          </p:cNvPr>
          <p:cNvSpPr>
            <a:spLocks noGrp="1"/>
          </p:cNvSpPr>
          <p:nvPr>
            <p:ph type="title" hasCustomPrompt="1"/>
          </p:nvPr>
        </p:nvSpPr>
        <p:spPr>
          <a:xfrm>
            <a:off x="740664" y="281005"/>
            <a:ext cx="6218936" cy="1389515"/>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77894930-4BF3-4336-B22E-62FF311B42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Tree>
    <p:extLst>
      <p:ext uri="{BB962C8B-B14F-4D97-AF65-F5344CB8AC3E}">
        <p14:creationId xmlns:p14="http://schemas.microsoft.com/office/powerpoint/2010/main" val="2181448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 - 1 deck - 3 col. photos">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801F87DC-A913-364C-BC77-2BC663C81A8B}"/>
              </a:ext>
            </a:extLst>
          </p:cNvPr>
          <p:cNvSpPr>
            <a:spLocks noGrp="1"/>
          </p:cNvSpPr>
          <p:nvPr>
            <p:ph type="pic" sz="quarter" idx="10"/>
          </p:nvPr>
        </p:nvSpPr>
        <p:spPr>
          <a:xfrm>
            <a:off x="786384" y="1591056"/>
            <a:ext cx="5309616" cy="2198889"/>
          </a:xfrm>
          <a:prstGeom prst="rect">
            <a:avLst/>
          </a:prstGeom>
        </p:spPr>
        <p:txBody>
          <a:bodyPr anchor="ctr" anchorCtr="0"/>
          <a:lstStyle>
            <a:lvl1pPr algn="ctr">
              <a:buNone/>
              <a:defRPr/>
            </a:lvl1pPr>
          </a:lstStyle>
          <a:p>
            <a:endParaRPr lang="en-US"/>
          </a:p>
        </p:txBody>
      </p:sp>
      <p:sp>
        <p:nvSpPr>
          <p:cNvPr id="14" name="Picture Placeholder 5">
            <a:extLst>
              <a:ext uri="{FF2B5EF4-FFF2-40B4-BE49-F238E27FC236}">
                <a16:creationId xmlns:a16="http://schemas.microsoft.com/office/drawing/2014/main" id="{7A249740-AF24-EE4A-8183-FD8498186429}"/>
              </a:ext>
            </a:extLst>
          </p:cNvPr>
          <p:cNvSpPr>
            <a:spLocks noGrp="1"/>
          </p:cNvSpPr>
          <p:nvPr>
            <p:ph type="pic" sz="quarter" idx="11"/>
          </p:nvPr>
        </p:nvSpPr>
        <p:spPr>
          <a:xfrm>
            <a:off x="792162" y="3916799"/>
            <a:ext cx="5303838" cy="2198886"/>
          </a:xfrm>
          <a:prstGeom prst="rect">
            <a:avLst/>
          </a:prstGeom>
        </p:spPr>
        <p:txBody>
          <a:bodyPr anchor="ctr" anchorCtr="0"/>
          <a:lstStyle>
            <a:lvl1pPr algn="ctr">
              <a:buNone/>
              <a:defRPr/>
            </a:lvl1pPr>
          </a:lstStyle>
          <a:p>
            <a:endParaRPr lang="en-US"/>
          </a:p>
        </p:txBody>
      </p:sp>
      <p:sp>
        <p:nvSpPr>
          <p:cNvPr id="15" name="Picture Placeholder 7">
            <a:extLst>
              <a:ext uri="{FF2B5EF4-FFF2-40B4-BE49-F238E27FC236}">
                <a16:creationId xmlns:a16="http://schemas.microsoft.com/office/drawing/2014/main" id="{207219AA-34CA-B54B-822F-7EA96C911ED9}"/>
              </a:ext>
            </a:extLst>
          </p:cNvPr>
          <p:cNvSpPr>
            <a:spLocks noGrp="1"/>
          </p:cNvSpPr>
          <p:nvPr>
            <p:ph type="pic" sz="quarter" idx="12"/>
          </p:nvPr>
        </p:nvSpPr>
        <p:spPr>
          <a:xfrm>
            <a:off x="6185276" y="1597413"/>
            <a:ext cx="5310187" cy="2192523"/>
          </a:xfrm>
          <a:prstGeom prst="rect">
            <a:avLst/>
          </a:prstGeom>
        </p:spPr>
        <p:txBody>
          <a:bodyPr anchor="ctr" anchorCtr="0"/>
          <a:lstStyle>
            <a:lvl1pPr algn="ctr">
              <a:buNone/>
              <a:defRPr/>
            </a:lvl1pPr>
          </a:lstStyle>
          <a:p>
            <a:endParaRPr lang="en-US"/>
          </a:p>
        </p:txBody>
      </p:sp>
      <p:sp>
        <p:nvSpPr>
          <p:cNvPr id="3" name="Picture Placeholder 2">
            <a:extLst>
              <a:ext uri="{FF2B5EF4-FFF2-40B4-BE49-F238E27FC236}">
                <a16:creationId xmlns:a16="http://schemas.microsoft.com/office/drawing/2014/main" id="{3C7BEB24-8F4E-7B48-B968-C186A5BEA629}"/>
              </a:ext>
            </a:extLst>
          </p:cNvPr>
          <p:cNvSpPr>
            <a:spLocks noGrp="1"/>
          </p:cNvSpPr>
          <p:nvPr>
            <p:ph type="pic" sz="quarter" idx="16"/>
          </p:nvPr>
        </p:nvSpPr>
        <p:spPr>
          <a:xfrm>
            <a:off x="6186488" y="3916165"/>
            <a:ext cx="5308600" cy="2198886"/>
          </a:xfrm>
          <a:prstGeom prst="rect">
            <a:avLst/>
          </a:prstGeom>
        </p:spPr>
        <p:txBody>
          <a:bodyPr anchor="ctr" anchorCtr="0"/>
          <a:lstStyle>
            <a:lvl1pPr algn="ctr">
              <a:buNone/>
              <a:defRPr/>
            </a:lvl1pPr>
          </a:lstStyle>
          <a:p>
            <a:endParaRPr lang="en-US"/>
          </a:p>
        </p:txBody>
      </p:sp>
      <p:sp>
        <p:nvSpPr>
          <p:cNvPr id="4" name="Text Placeholder 3">
            <a:extLst>
              <a:ext uri="{FF2B5EF4-FFF2-40B4-BE49-F238E27FC236}">
                <a16:creationId xmlns:a16="http://schemas.microsoft.com/office/drawing/2014/main" id="{078F3D67-22D0-4F7E-B1E3-2C8C1159B0F6}"/>
              </a:ext>
            </a:extLst>
          </p:cNvPr>
          <p:cNvSpPr>
            <a:spLocks noGrp="1"/>
          </p:cNvSpPr>
          <p:nvPr>
            <p:ph type="body" sz="quarter" idx="17" hasCustomPrompt="1"/>
          </p:nvPr>
        </p:nvSpPr>
        <p:spPr>
          <a:xfrm>
            <a:off x="765178" y="1590675"/>
            <a:ext cx="3598862" cy="464267"/>
          </a:xfrm>
          <a:prstGeom prst="rect">
            <a:avLst/>
          </a:prstGeom>
          <a:solidFill>
            <a:srgbClr val="004F8C"/>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0" name="Text Placeholder 3">
            <a:extLst>
              <a:ext uri="{FF2B5EF4-FFF2-40B4-BE49-F238E27FC236}">
                <a16:creationId xmlns:a16="http://schemas.microsoft.com/office/drawing/2014/main" id="{64244C71-2159-4E61-AD23-FEEC2ECC0FDC}"/>
              </a:ext>
            </a:extLst>
          </p:cNvPr>
          <p:cNvSpPr>
            <a:spLocks noGrp="1"/>
          </p:cNvSpPr>
          <p:nvPr>
            <p:ph type="body" sz="quarter" idx="18" hasCustomPrompt="1"/>
          </p:nvPr>
        </p:nvSpPr>
        <p:spPr>
          <a:xfrm>
            <a:off x="6185276" y="1590675"/>
            <a:ext cx="3598862" cy="464267"/>
          </a:xfrm>
          <a:prstGeom prst="rect">
            <a:avLst/>
          </a:prstGeom>
          <a:solidFill>
            <a:srgbClr val="004F8C"/>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2" name="Text Placeholder 3">
            <a:extLst>
              <a:ext uri="{FF2B5EF4-FFF2-40B4-BE49-F238E27FC236}">
                <a16:creationId xmlns:a16="http://schemas.microsoft.com/office/drawing/2014/main" id="{2947ADBA-14B1-49A0-BE97-44C30FF9CDB2}"/>
              </a:ext>
            </a:extLst>
          </p:cNvPr>
          <p:cNvSpPr>
            <a:spLocks noGrp="1"/>
          </p:cNvSpPr>
          <p:nvPr>
            <p:ph type="body" sz="quarter" idx="19" hasCustomPrompt="1"/>
          </p:nvPr>
        </p:nvSpPr>
        <p:spPr>
          <a:xfrm>
            <a:off x="765178" y="3916165"/>
            <a:ext cx="3598862" cy="464267"/>
          </a:xfrm>
          <a:prstGeom prst="rect">
            <a:avLst/>
          </a:prstGeom>
          <a:solidFill>
            <a:srgbClr val="004F8C"/>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3" name="Text Placeholder 3">
            <a:extLst>
              <a:ext uri="{FF2B5EF4-FFF2-40B4-BE49-F238E27FC236}">
                <a16:creationId xmlns:a16="http://schemas.microsoft.com/office/drawing/2014/main" id="{D271AE76-0B0C-4396-9063-38ED17AA0A87}"/>
              </a:ext>
            </a:extLst>
          </p:cNvPr>
          <p:cNvSpPr>
            <a:spLocks noGrp="1"/>
          </p:cNvSpPr>
          <p:nvPr>
            <p:ph type="body" sz="quarter" idx="20" hasCustomPrompt="1"/>
          </p:nvPr>
        </p:nvSpPr>
        <p:spPr>
          <a:xfrm>
            <a:off x="6185276" y="3916165"/>
            <a:ext cx="3598862" cy="464267"/>
          </a:xfrm>
          <a:prstGeom prst="rect">
            <a:avLst/>
          </a:prstGeom>
          <a:solidFill>
            <a:srgbClr val="004F8C"/>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7" name="Title 1">
            <a:extLst>
              <a:ext uri="{FF2B5EF4-FFF2-40B4-BE49-F238E27FC236}">
                <a16:creationId xmlns:a16="http://schemas.microsoft.com/office/drawing/2014/main" id="{ADC4A99E-0628-487F-AE5C-12E71D771ECD}"/>
              </a:ext>
            </a:extLst>
          </p:cNvPr>
          <p:cNvSpPr>
            <a:spLocks noGrp="1"/>
          </p:cNvSpPr>
          <p:nvPr>
            <p:ph type="title" hasCustomPrompt="1"/>
          </p:nvPr>
        </p:nvSpPr>
        <p:spPr>
          <a:xfrm>
            <a:off x="740664" y="281005"/>
            <a:ext cx="6218936" cy="1190179"/>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F0B63618-3DC7-47DE-A6EB-DF32728BE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3421838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 - 1 deck - 3 col. photo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24B6BA-CAB8-4BF0-AEBD-5B41AA023F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
        <p:nvSpPr>
          <p:cNvPr id="11" name="Picture Placeholder 3">
            <a:extLst>
              <a:ext uri="{FF2B5EF4-FFF2-40B4-BE49-F238E27FC236}">
                <a16:creationId xmlns:a16="http://schemas.microsoft.com/office/drawing/2014/main" id="{801F87DC-A913-364C-BC77-2BC663C81A8B}"/>
              </a:ext>
            </a:extLst>
          </p:cNvPr>
          <p:cNvSpPr>
            <a:spLocks noGrp="1"/>
          </p:cNvSpPr>
          <p:nvPr>
            <p:ph type="pic" sz="quarter" idx="10"/>
          </p:nvPr>
        </p:nvSpPr>
        <p:spPr>
          <a:xfrm>
            <a:off x="786384" y="1591056"/>
            <a:ext cx="5309616" cy="2198889"/>
          </a:xfrm>
          <a:prstGeom prst="rect">
            <a:avLst/>
          </a:prstGeom>
        </p:spPr>
        <p:txBody>
          <a:bodyPr anchor="ctr" anchorCtr="0"/>
          <a:lstStyle>
            <a:lvl1pPr algn="ctr">
              <a:buNone/>
              <a:defRPr/>
            </a:lvl1pPr>
          </a:lstStyle>
          <a:p>
            <a:endParaRPr lang="en-US"/>
          </a:p>
        </p:txBody>
      </p:sp>
      <p:sp>
        <p:nvSpPr>
          <p:cNvPr id="14" name="Picture Placeholder 5">
            <a:extLst>
              <a:ext uri="{FF2B5EF4-FFF2-40B4-BE49-F238E27FC236}">
                <a16:creationId xmlns:a16="http://schemas.microsoft.com/office/drawing/2014/main" id="{7A249740-AF24-EE4A-8183-FD8498186429}"/>
              </a:ext>
            </a:extLst>
          </p:cNvPr>
          <p:cNvSpPr>
            <a:spLocks noGrp="1"/>
          </p:cNvSpPr>
          <p:nvPr>
            <p:ph type="pic" sz="quarter" idx="11"/>
          </p:nvPr>
        </p:nvSpPr>
        <p:spPr>
          <a:xfrm>
            <a:off x="792162" y="3916799"/>
            <a:ext cx="5303838" cy="2198886"/>
          </a:xfrm>
          <a:prstGeom prst="rect">
            <a:avLst/>
          </a:prstGeom>
        </p:spPr>
        <p:txBody>
          <a:bodyPr anchor="ctr" anchorCtr="0"/>
          <a:lstStyle>
            <a:lvl1pPr algn="ctr">
              <a:buNone/>
              <a:defRPr/>
            </a:lvl1pPr>
          </a:lstStyle>
          <a:p>
            <a:endParaRPr lang="en-US"/>
          </a:p>
        </p:txBody>
      </p:sp>
      <p:sp>
        <p:nvSpPr>
          <p:cNvPr id="15" name="Picture Placeholder 7">
            <a:extLst>
              <a:ext uri="{FF2B5EF4-FFF2-40B4-BE49-F238E27FC236}">
                <a16:creationId xmlns:a16="http://schemas.microsoft.com/office/drawing/2014/main" id="{207219AA-34CA-B54B-822F-7EA96C911ED9}"/>
              </a:ext>
            </a:extLst>
          </p:cNvPr>
          <p:cNvSpPr>
            <a:spLocks noGrp="1"/>
          </p:cNvSpPr>
          <p:nvPr>
            <p:ph type="pic" sz="quarter" idx="12"/>
          </p:nvPr>
        </p:nvSpPr>
        <p:spPr>
          <a:xfrm>
            <a:off x="6185276" y="1597413"/>
            <a:ext cx="5310187" cy="2192523"/>
          </a:xfrm>
          <a:prstGeom prst="rect">
            <a:avLst/>
          </a:prstGeom>
        </p:spPr>
        <p:txBody>
          <a:bodyPr anchor="ctr" anchorCtr="0"/>
          <a:lstStyle>
            <a:lvl1pPr algn="ctr">
              <a:buNone/>
              <a:defRPr/>
            </a:lvl1pPr>
          </a:lstStyle>
          <a:p>
            <a:endParaRPr lang="en-US"/>
          </a:p>
        </p:txBody>
      </p:sp>
      <p:sp>
        <p:nvSpPr>
          <p:cNvPr id="3" name="Picture Placeholder 2">
            <a:extLst>
              <a:ext uri="{FF2B5EF4-FFF2-40B4-BE49-F238E27FC236}">
                <a16:creationId xmlns:a16="http://schemas.microsoft.com/office/drawing/2014/main" id="{3C7BEB24-8F4E-7B48-B968-C186A5BEA629}"/>
              </a:ext>
            </a:extLst>
          </p:cNvPr>
          <p:cNvSpPr>
            <a:spLocks noGrp="1"/>
          </p:cNvSpPr>
          <p:nvPr>
            <p:ph type="pic" sz="quarter" idx="16"/>
          </p:nvPr>
        </p:nvSpPr>
        <p:spPr>
          <a:xfrm>
            <a:off x="6186488" y="3916165"/>
            <a:ext cx="5308600" cy="2198886"/>
          </a:xfrm>
          <a:prstGeom prst="rect">
            <a:avLst/>
          </a:prstGeom>
        </p:spPr>
        <p:txBody>
          <a:bodyPr anchor="ctr" anchorCtr="0"/>
          <a:lstStyle>
            <a:lvl1pPr algn="ctr">
              <a:buNone/>
              <a:defRPr/>
            </a:lvl1pPr>
          </a:lstStyle>
          <a:p>
            <a:endParaRPr lang="en-US"/>
          </a:p>
        </p:txBody>
      </p:sp>
      <p:sp>
        <p:nvSpPr>
          <p:cNvPr id="4" name="Text Placeholder 3">
            <a:extLst>
              <a:ext uri="{FF2B5EF4-FFF2-40B4-BE49-F238E27FC236}">
                <a16:creationId xmlns:a16="http://schemas.microsoft.com/office/drawing/2014/main" id="{078F3D67-22D0-4F7E-B1E3-2C8C1159B0F6}"/>
              </a:ext>
            </a:extLst>
          </p:cNvPr>
          <p:cNvSpPr>
            <a:spLocks noGrp="1"/>
          </p:cNvSpPr>
          <p:nvPr>
            <p:ph type="body" sz="quarter" idx="17" hasCustomPrompt="1"/>
          </p:nvPr>
        </p:nvSpPr>
        <p:spPr>
          <a:xfrm>
            <a:off x="765178" y="1590675"/>
            <a:ext cx="3598862" cy="464267"/>
          </a:xfrm>
          <a:prstGeom prst="rect">
            <a:avLst/>
          </a:prstGeom>
          <a:solidFill>
            <a:srgbClr val="F88900"/>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0" name="Text Placeholder 3">
            <a:extLst>
              <a:ext uri="{FF2B5EF4-FFF2-40B4-BE49-F238E27FC236}">
                <a16:creationId xmlns:a16="http://schemas.microsoft.com/office/drawing/2014/main" id="{64244C71-2159-4E61-AD23-FEEC2ECC0FDC}"/>
              </a:ext>
            </a:extLst>
          </p:cNvPr>
          <p:cNvSpPr>
            <a:spLocks noGrp="1"/>
          </p:cNvSpPr>
          <p:nvPr>
            <p:ph type="body" sz="quarter" idx="18" hasCustomPrompt="1"/>
          </p:nvPr>
        </p:nvSpPr>
        <p:spPr>
          <a:xfrm>
            <a:off x="6185276" y="1590675"/>
            <a:ext cx="3598862" cy="464267"/>
          </a:xfrm>
          <a:prstGeom prst="rect">
            <a:avLst/>
          </a:prstGeom>
          <a:solidFill>
            <a:srgbClr val="F88900"/>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2" name="Text Placeholder 3">
            <a:extLst>
              <a:ext uri="{FF2B5EF4-FFF2-40B4-BE49-F238E27FC236}">
                <a16:creationId xmlns:a16="http://schemas.microsoft.com/office/drawing/2014/main" id="{2947ADBA-14B1-49A0-BE97-44C30FF9CDB2}"/>
              </a:ext>
            </a:extLst>
          </p:cNvPr>
          <p:cNvSpPr>
            <a:spLocks noGrp="1"/>
          </p:cNvSpPr>
          <p:nvPr>
            <p:ph type="body" sz="quarter" idx="19" hasCustomPrompt="1"/>
          </p:nvPr>
        </p:nvSpPr>
        <p:spPr>
          <a:xfrm>
            <a:off x="765178" y="3916165"/>
            <a:ext cx="3598862" cy="464267"/>
          </a:xfrm>
          <a:prstGeom prst="rect">
            <a:avLst/>
          </a:prstGeom>
          <a:solidFill>
            <a:srgbClr val="F88900"/>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3" name="Text Placeholder 3">
            <a:extLst>
              <a:ext uri="{FF2B5EF4-FFF2-40B4-BE49-F238E27FC236}">
                <a16:creationId xmlns:a16="http://schemas.microsoft.com/office/drawing/2014/main" id="{D271AE76-0B0C-4396-9063-38ED17AA0A87}"/>
              </a:ext>
            </a:extLst>
          </p:cNvPr>
          <p:cNvSpPr>
            <a:spLocks noGrp="1"/>
          </p:cNvSpPr>
          <p:nvPr>
            <p:ph type="body" sz="quarter" idx="20" hasCustomPrompt="1"/>
          </p:nvPr>
        </p:nvSpPr>
        <p:spPr>
          <a:xfrm>
            <a:off x="6185276" y="3916165"/>
            <a:ext cx="3598862" cy="464267"/>
          </a:xfrm>
          <a:prstGeom prst="rect">
            <a:avLst/>
          </a:prstGeom>
          <a:solidFill>
            <a:srgbClr val="F88900"/>
          </a:solidFill>
        </p:spPr>
        <p:txBody>
          <a:bodyPr anchor="ctr" anchorCtr="0"/>
          <a:lstStyle>
            <a:lvl1pPr>
              <a:buNone/>
              <a:defRPr sz="2000">
                <a:solidFill>
                  <a:schemeClr val="bg1"/>
                </a:solidFill>
                <a:latin typeface="Franklin Gothic Medium Cond" panose="020B0606030402020204" pitchFamily="34" charset="0"/>
              </a:defRPr>
            </a:lvl1pPr>
          </a:lstStyle>
          <a:p>
            <a:pPr lvl="0"/>
            <a:r>
              <a:rPr lang="en-US"/>
              <a:t>CAPTION</a:t>
            </a:r>
          </a:p>
        </p:txBody>
      </p:sp>
      <p:sp>
        <p:nvSpPr>
          <p:cNvPr id="17" name="Title 1">
            <a:extLst>
              <a:ext uri="{FF2B5EF4-FFF2-40B4-BE49-F238E27FC236}">
                <a16:creationId xmlns:a16="http://schemas.microsoft.com/office/drawing/2014/main" id="{ADC4A99E-0628-487F-AE5C-12E71D771ECD}"/>
              </a:ext>
            </a:extLst>
          </p:cNvPr>
          <p:cNvSpPr>
            <a:spLocks noGrp="1"/>
          </p:cNvSpPr>
          <p:nvPr>
            <p:ph type="title" hasCustomPrompt="1"/>
          </p:nvPr>
        </p:nvSpPr>
        <p:spPr>
          <a:xfrm>
            <a:off x="740664" y="281005"/>
            <a:ext cx="6218936" cy="1190179"/>
          </a:xfrm>
          <a:prstGeom prst="rect">
            <a:avLst/>
          </a:prstGeom>
        </p:spPr>
        <p:txBody>
          <a:bodyPr lIns="91440" tIns="91440" rIns="0" bIns="0" anchor="t" anchorCtr="0"/>
          <a:lstStyle>
            <a:lvl1pPr>
              <a:lnSpc>
                <a:spcPts val="4200"/>
              </a:lnSpc>
              <a:defRPr sz="4800" b="0" i="0">
                <a:latin typeface="Franklin Gothic Medium Cond" panose="020B0606030402020204" pitchFamily="34" charset="0"/>
              </a:defRPr>
            </a:lvl1pPr>
          </a:lstStyle>
          <a:p>
            <a:r>
              <a:rPr lang="en-US"/>
              <a:t>CLICK TO EDIT MASTER TITLE STYLE</a:t>
            </a:r>
          </a:p>
        </p:txBody>
      </p:sp>
    </p:spTree>
    <p:extLst>
      <p:ext uri="{BB962C8B-B14F-4D97-AF65-F5344CB8AC3E}">
        <p14:creationId xmlns:p14="http://schemas.microsoft.com/office/powerpoint/2010/main" val="3765172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 - Sub/Section - 3 colum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22" name="Text Placeholder 6">
            <a:extLst>
              <a:ext uri="{FF2B5EF4-FFF2-40B4-BE49-F238E27FC236}">
                <a16:creationId xmlns:a16="http://schemas.microsoft.com/office/drawing/2014/main" id="{04A205E7-595B-E841-9D8D-E2ED30C06931}"/>
              </a:ext>
            </a:extLst>
          </p:cNvPr>
          <p:cNvSpPr>
            <a:spLocks noGrp="1"/>
          </p:cNvSpPr>
          <p:nvPr>
            <p:ph type="body" sz="quarter" idx="10"/>
          </p:nvPr>
        </p:nvSpPr>
        <p:spPr>
          <a:xfrm>
            <a:off x="783448" y="1788549"/>
            <a:ext cx="10629190" cy="4188722"/>
          </a:xfrm>
          <a:prstGeom prst="rect">
            <a:avLst/>
          </a:prstGeom>
        </p:spPr>
        <p:txBody>
          <a:bodyPr lIns="0" tIns="0" rIns="0" bIns="0" numCol="1" spcCol="228600"/>
          <a:lstStyle>
            <a:lvl1pPr marL="228600" indent="-228600">
              <a:lnSpc>
                <a:spcPts val="2000"/>
              </a:lnSpc>
              <a:spcBef>
                <a:spcPts val="1200"/>
              </a:spcBef>
              <a:buClr>
                <a:schemeClr val="tx1"/>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185172"/>
            <a:ext cx="7097713" cy="457200"/>
          </a:xfrm>
          <a:prstGeom prst="rect">
            <a:avLst/>
          </a:prstGeom>
        </p:spPr>
        <p:txBody>
          <a:bodyPr wrap="none" lIns="91440" tIns="0" rIns="0" bIns="0" anchor="b" anchorCtr="0"/>
          <a:lstStyle>
            <a:lvl1pPr marL="0" indent="0">
              <a:lnSpc>
                <a:spcPts val="3200"/>
              </a:lnSpc>
              <a:spcBef>
                <a:spcPts val="0"/>
              </a:spcBef>
              <a:buFontTx/>
              <a:buNone/>
              <a:defRPr sz="3000" b="0" i="0">
                <a:solidFill>
                  <a:srgbClr val="004F8C"/>
                </a:solidFill>
                <a:latin typeface="Franklin Gothic Demi Cond" panose="020B0603020102020204" pitchFamily="34" charset="0"/>
              </a:defRPr>
            </a:lvl1pPr>
          </a:lstStyle>
          <a:p>
            <a:pPr lvl="0"/>
            <a:r>
              <a:rPr lang="en-US"/>
              <a:t>CLICK TO EDIT MASTER TEXT STYLES</a:t>
            </a:r>
          </a:p>
        </p:txBody>
      </p:sp>
      <p:pic>
        <p:nvPicPr>
          <p:cNvPr id="6" name="Picture 5">
            <a:extLst>
              <a:ext uri="{FF2B5EF4-FFF2-40B4-BE49-F238E27FC236}">
                <a16:creationId xmlns:a16="http://schemas.microsoft.com/office/drawing/2014/main" id="{78C50A04-54E8-47D6-A77B-EB97A75ED4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3266893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 - Sub/Section - 3 colum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22" name="Text Placeholder 6">
            <a:extLst>
              <a:ext uri="{FF2B5EF4-FFF2-40B4-BE49-F238E27FC236}">
                <a16:creationId xmlns:a16="http://schemas.microsoft.com/office/drawing/2014/main" id="{04A205E7-595B-E841-9D8D-E2ED30C06931}"/>
              </a:ext>
            </a:extLst>
          </p:cNvPr>
          <p:cNvSpPr>
            <a:spLocks noGrp="1"/>
          </p:cNvSpPr>
          <p:nvPr>
            <p:ph type="body" sz="quarter" idx="10"/>
          </p:nvPr>
        </p:nvSpPr>
        <p:spPr>
          <a:xfrm>
            <a:off x="783448" y="1788549"/>
            <a:ext cx="10629190" cy="4188722"/>
          </a:xfrm>
          <a:prstGeom prst="rect">
            <a:avLst/>
          </a:prstGeom>
        </p:spPr>
        <p:txBody>
          <a:bodyPr lIns="0" tIns="0" rIns="0" bIns="0" numCol="1" spcCol="228600"/>
          <a:lstStyle>
            <a:lvl1pPr marL="228600" indent="-228600">
              <a:lnSpc>
                <a:spcPts val="2000"/>
              </a:lnSpc>
              <a:spcBef>
                <a:spcPts val="1200"/>
              </a:spcBef>
              <a:buClr>
                <a:schemeClr val="tx1"/>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185172"/>
            <a:ext cx="7097713" cy="457200"/>
          </a:xfrm>
          <a:prstGeom prst="rect">
            <a:avLst/>
          </a:prstGeom>
        </p:spPr>
        <p:txBody>
          <a:bodyPr wrap="none" lIns="91440" tIns="0" rIns="0" bIns="0" anchor="b" anchorCtr="0"/>
          <a:lstStyle>
            <a:lvl1pPr marL="0" indent="0">
              <a:lnSpc>
                <a:spcPts val="3200"/>
              </a:lnSpc>
              <a:spcBef>
                <a:spcPts val="0"/>
              </a:spcBef>
              <a:buFontTx/>
              <a:buNone/>
              <a:defRPr sz="3000" b="0" i="0">
                <a:solidFill>
                  <a:srgbClr val="F88900"/>
                </a:solidFill>
                <a:latin typeface="Franklin Gothic Demi Cond" panose="020B0603020102020204" pitchFamily="34" charset="0"/>
              </a:defRPr>
            </a:lvl1pPr>
          </a:lstStyle>
          <a:p>
            <a:pPr lvl="0"/>
            <a:r>
              <a:rPr lang="en-US"/>
              <a:t>CLICK TO EDIT MASTER TEXT STYLES</a:t>
            </a:r>
          </a:p>
        </p:txBody>
      </p:sp>
      <p:pic>
        <p:nvPicPr>
          <p:cNvPr id="6" name="Picture 5">
            <a:extLst>
              <a:ext uri="{FF2B5EF4-FFF2-40B4-BE49-F238E27FC236}">
                <a16:creationId xmlns:a16="http://schemas.microsoft.com/office/drawing/2014/main" id="{8BAB8B3F-875E-49B3-83A8-0D16DA5E3A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Tree>
    <p:extLst>
      <p:ext uri="{BB962C8B-B14F-4D97-AF65-F5344CB8AC3E}">
        <p14:creationId xmlns:p14="http://schemas.microsoft.com/office/powerpoint/2010/main" val="1091397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 - Sub/Section - 1 col. + phot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496195"/>
            <a:ext cx="5226999"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004F8C"/>
                </a:solidFill>
                <a:latin typeface="Franklin Gothic Demi Cond" panose="020B0603020102020204" pitchFamily="34" charset="0"/>
              </a:defRPr>
            </a:lvl1pPr>
          </a:lstStyle>
          <a:p>
            <a:pPr lvl="0"/>
            <a:r>
              <a:rPr lang="en-US"/>
              <a:t>CLICK TO EDIT MASTER TEXT STYLES</a:t>
            </a:r>
          </a:p>
        </p:txBody>
      </p:sp>
      <p:sp>
        <p:nvSpPr>
          <p:cNvPr id="14" name="Text Placeholder 3">
            <a:extLst>
              <a:ext uri="{FF2B5EF4-FFF2-40B4-BE49-F238E27FC236}">
                <a16:creationId xmlns:a16="http://schemas.microsoft.com/office/drawing/2014/main" id="{A72014A4-DAD4-EB4A-9734-263EBA46DC7A}"/>
              </a:ext>
            </a:extLst>
          </p:cNvPr>
          <p:cNvSpPr>
            <a:spLocks noGrp="1"/>
          </p:cNvSpPr>
          <p:nvPr>
            <p:ph type="body" sz="quarter" idx="10"/>
          </p:nvPr>
        </p:nvSpPr>
        <p:spPr>
          <a:xfrm>
            <a:off x="786384" y="2005211"/>
            <a:ext cx="5181279" cy="3971408"/>
          </a:xfrm>
          <a:prstGeom prst="rect">
            <a:avLst/>
          </a:prstGeom>
        </p:spPr>
        <p:txBody>
          <a:bodyPr lIns="0" tIns="0" rIns="0" bIns="0"/>
          <a:lstStyle>
            <a:lvl1pPr marL="228600" indent="-228600">
              <a:lnSpc>
                <a:spcPts val="2000"/>
              </a:lnSpc>
              <a:spcAft>
                <a:spcPts val="1200"/>
              </a:spcAft>
              <a:buSzPct val="80000"/>
              <a:buFont typeface=".Lucida Grande UI Regular"/>
              <a:buChar char="►"/>
              <a:defRPr sz="1600" b="0" i="0">
                <a:latin typeface="Franklin Gothic Book" panose="020B0503020102020204" pitchFamily="34" charset="0"/>
              </a:defRPr>
            </a:lvl1pPr>
            <a:lvl2pPr marL="685800" indent="-228600">
              <a:lnSpc>
                <a:spcPts val="2000"/>
              </a:lnSpc>
              <a:spcAft>
                <a:spcPts val="1200"/>
              </a:spcAft>
              <a:buSzPct val="80000"/>
              <a:buFont typeface=".Lucida Grande UI Regular"/>
              <a:buChar char="►"/>
              <a:defRPr sz="1600" b="0" i="0">
                <a:latin typeface="Franklin Gothic Book" panose="020B0503020102020204" pitchFamily="34" charset="0"/>
              </a:defRPr>
            </a:lvl2pPr>
            <a:lvl3pPr marL="1143000" indent="-228600">
              <a:lnSpc>
                <a:spcPts val="2000"/>
              </a:lnSpc>
              <a:spcAft>
                <a:spcPts val="1200"/>
              </a:spcAft>
              <a:buSzPct val="80000"/>
              <a:buFont typeface=".Lucida Grande UI Regular"/>
              <a:buChar char="►"/>
              <a:defRPr sz="1600" b="0" i="0">
                <a:latin typeface="Franklin Gothic Book" panose="020B0503020102020204" pitchFamily="34" charset="0"/>
              </a:defRPr>
            </a:lvl3pPr>
            <a:lvl4pPr marL="1600200" indent="-228600">
              <a:lnSpc>
                <a:spcPts val="2000"/>
              </a:lnSpc>
              <a:spcAft>
                <a:spcPts val="1200"/>
              </a:spcAft>
              <a:buSzPct val="80000"/>
              <a:buFont typeface=".Lucida Grande UI Regular"/>
              <a:buChar char="►"/>
              <a:defRPr sz="1600" b="0" i="0">
                <a:latin typeface="Franklin Gothic Book" panose="020B0503020102020204" pitchFamily="34" charset="0"/>
              </a:defRPr>
            </a:lvl4pPr>
            <a:lvl5pPr marL="2057400" indent="-228600">
              <a:lnSpc>
                <a:spcPts val="2000"/>
              </a:lnSpc>
              <a:spcAft>
                <a:spcPts val="1200"/>
              </a:spcAft>
              <a:buSzPct val="80000"/>
              <a:buFont typeface=".Lucida Grande UI Regular"/>
              <a:buChar char="►"/>
              <a:defRPr sz="1600"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5">
            <a:extLst>
              <a:ext uri="{FF2B5EF4-FFF2-40B4-BE49-F238E27FC236}">
                <a16:creationId xmlns:a16="http://schemas.microsoft.com/office/drawing/2014/main" id="{99BE5C37-BEBE-9F45-8F57-4F3A99959A8E}"/>
              </a:ext>
            </a:extLst>
          </p:cNvPr>
          <p:cNvSpPr>
            <a:spLocks noGrp="1"/>
          </p:cNvSpPr>
          <p:nvPr>
            <p:ph type="pic" sz="quarter" idx="12"/>
          </p:nvPr>
        </p:nvSpPr>
        <p:spPr>
          <a:xfrm>
            <a:off x="6200963" y="2005242"/>
            <a:ext cx="5983287" cy="3971696"/>
          </a:xfrm>
          <a:prstGeom prst="rect">
            <a:avLst/>
          </a:prstGeom>
        </p:spPr>
        <p:txBody>
          <a:bodyPr anchor="ctr" anchorCtr="0"/>
          <a:lstStyle>
            <a:lvl1pPr algn="ctr">
              <a:buNone/>
              <a:defRPr/>
            </a:lvl1pPr>
          </a:lstStyle>
          <a:p>
            <a:endParaRPr lang="en-US"/>
          </a:p>
        </p:txBody>
      </p:sp>
      <p:sp>
        <p:nvSpPr>
          <p:cNvPr id="7" name="Text Placeholder 4">
            <a:extLst>
              <a:ext uri="{FF2B5EF4-FFF2-40B4-BE49-F238E27FC236}">
                <a16:creationId xmlns:a16="http://schemas.microsoft.com/office/drawing/2014/main" id="{CEA7F154-2567-3343-8F9E-A2D129E883D7}"/>
              </a:ext>
            </a:extLst>
          </p:cNvPr>
          <p:cNvSpPr>
            <a:spLocks noGrp="1"/>
          </p:cNvSpPr>
          <p:nvPr>
            <p:ph type="body" sz="quarter" idx="13" hasCustomPrompt="1"/>
          </p:nvPr>
        </p:nvSpPr>
        <p:spPr>
          <a:xfrm>
            <a:off x="6200963" y="1512097"/>
            <a:ext cx="5991037"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004F8C"/>
                </a:solidFill>
                <a:latin typeface="Franklin Gothic Demi Cond" panose="020B060302010202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F2831BD6-E1E8-48E2-8906-803CEFF8CC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219110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 - 2 deck - 3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467B36-E9EB-407F-87CA-6C8F54D540DD}"/>
              </a:ext>
            </a:extLst>
          </p:cNvPr>
          <p:cNvPicPr>
            <a:picLocks noChangeAspect="1"/>
          </p:cNvPicPr>
          <p:nvPr userDrawn="1"/>
        </p:nvPicPr>
        <p:blipFill>
          <a:blip r:embed="rId2"/>
          <a:srcRect/>
          <a:stretch/>
        </p:blipFill>
        <p:spPr>
          <a:xfrm>
            <a:off x="1491213" y="1304257"/>
            <a:ext cx="438416" cy="291108"/>
          </a:xfrm>
          <a:prstGeom prst="rect">
            <a:avLst/>
          </a:prstGeom>
        </p:spPr>
      </p:pic>
      <p:pic>
        <p:nvPicPr>
          <p:cNvPr id="2" name="Picture 1">
            <a:extLst>
              <a:ext uri="{FF2B5EF4-FFF2-40B4-BE49-F238E27FC236}">
                <a16:creationId xmlns:a16="http://schemas.microsoft.com/office/drawing/2014/main" id="{F9DC8284-8194-AA4A-BBA3-19F75B8B5F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34171" y="2519346"/>
            <a:ext cx="9058001" cy="4631673"/>
          </a:xfrm>
          <a:prstGeom prst="rect">
            <a:avLst/>
          </a:prstGeom>
        </p:spPr>
      </p:pic>
      <p:pic>
        <p:nvPicPr>
          <p:cNvPr id="3" name="Picture 2" descr="A close up of a sign&#10;&#10;Description automatically generated">
            <a:extLst>
              <a:ext uri="{FF2B5EF4-FFF2-40B4-BE49-F238E27FC236}">
                <a16:creationId xmlns:a16="http://schemas.microsoft.com/office/drawing/2014/main" id="{EB6FAD41-A064-6A48-B283-7227B13602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79056" y="185609"/>
            <a:ext cx="1143000" cy="457200"/>
          </a:xfrm>
          <a:prstGeom prst="rect">
            <a:avLst/>
          </a:prstGeom>
        </p:spPr>
      </p:pic>
      <p:sp>
        <p:nvSpPr>
          <p:cNvPr id="6" name="Title 1">
            <a:extLst>
              <a:ext uri="{FF2B5EF4-FFF2-40B4-BE49-F238E27FC236}">
                <a16:creationId xmlns:a16="http://schemas.microsoft.com/office/drawing/2014/main" id="{B55A187E-E751-7B46-93A6-0579BC2D3751}"/>
              </a:ext>
            </a:extLst>
          </p:cNvPr>
          <p:cNvSpPr>
            <a:spLocks noGrp="1"/>
          </p:cNvSpPr>
          <p:nvPr>
            <p:ph type="title" hasCustomPrompt="1"/>
          </p:nvPr>
        </p:nvSpPr>
        <p:spPr>
          <a:xfrm>
            <a:off x="2003407" y="1129831"/>
            <a:ext cx="6218936" cy="583611"/>
          </a:xfrm>
          <a:prstGeom prst="rect">
            <a:avLst/>
          </a:prstGeom>
        </p:spPr>
        <p:txBody>
          <a:bodyPr lIns="91440" tIns="91440" rIns="0" bIns="0" anchor="t" anchorCtr="0"/>
          <a:lstStyle>
            <a:lvl1pPr>
              <a:lnSpc>
                <a:spcPts val="4200"/>
              </a:lnSpc>
              <a:defRPr sz="4800" b="0" i="0">
                <a:solidFill>
                  <a:schemeClr val="tx1"/>
                </a:solidFill>
                <a:latin typeface="Franklin Gothic Medium Cond" panose="020B0606030402020204" pitchFamily="34" charset="0"/>
              </a:defRPr>
            </a:lvl1pPr>
          </a:lstStyle>
          <a:p>
            <a:r>
              <a:rPr lang="en-US" dirty="0"/>
              <a:t>CLICK TO EDIT MASTER</a:t>
            </a:r>
          </a:p>
        </p:txBody>
      </p:sp>
      <p:sp>
        <p:nvSpPr>
          <p:cNvPr id="7" name="Text Placeholder 6">
            <a:extLst>
              <a:ext uri="{FF2B5EF4-FFF2-40B4-BE49-F238E27FC236}">
                <a16:creationId xmlns:a16="http://schemas.microsoft.com/office/drawing/2014/main" id="{6E323836-B70B-D847-9802-4B52AC725A46}"/>
              </a:ext>
            </a:extLst>
          </p:cNvPr>
          <p:cNvSpPr>
            <a:spLocks noGrp="1"/>
          </p:cNvSpPr>
          <p:nvPr>
            <p:ph type="body" sz="quarter" idx="10"/>
          </p:nvPr>
        </p:nvSpPr>
        <p:spPr>
          <a:xfrm>
            <a:off x="2046191" y="2392430"/>
            <a:ext cx="5486723" cy="2494306"/>
          </a:xfrm>
          <a:prstGeom prst="rect">
            <a:avLst/>
          </a:prstGeom>
        </p:spPr>
        <p:txBody>
          <a:bodyPr lIns="0" tIns="0" rIns="0" bIns="0" numCol="1" spcCol="228600"/>
          <a:lstStyle>
            <a:lvl1pPr marL="228600" indent="-228600">
              <a:lnSpc>
                <a:spcPts val="2000"/>
              </a:lnSpc>
              <a:spcBef>
                <a:spcPts val="1200"/>
              </a:spcBef>
              <a:buClr>
                <a:schemeClr val="tx1"/>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9FDD24D1-8662-DE4D-A2E9-3D711E1CBC20}"/>
              </a:ext>
            </a:extLst>
          </p:cNvPr>
          <p:cNvSpPr>
            <a:spLocks noGrp="1"/>
          </p:cNvSpPr>
          <p:nvPr>
            <p:ph type="body" sz="quarter" idx="11" hasCustomPrompt="1"/>
          </p:nvPr>
        </p:nvSpPr>
        <p:spPr>
          <a:xfrm>
            <a:off x="2003408" y="1789053"/>
            <a:ext cx="6218936" cy="457200"/>
          </a:xfrm>
          <a:prstGeom prst="rect">
            <a:avLst/>
          </a:prstGeom>
        </p:spPr>
        <p:txBody>
          <a:bodyPr wrap="none" lIns="91440" tIns="0" rIns="0" bIns="0" anchor="b" anchorCtr="0"/>
          <a:lstStyle>
            <a:lvl1pPr marL="0" indent="0">
              <a:lnSpc>
                <a:spcPts val="3200"/>
              </a:lnSpc>
              <a:spcBef>
                <a:spcPts val="0"/>
              </a:spcBef>
              <a:buFontTx/>
              <a:buNone/>
              <a:defRPr sz="3000" b="0" i="0">
                <a:solidFill>
                  <a:srgbClr val="004F8C"/>
                </a:solidFill>
                <a:latin typeface="Franklin Gothic Demi Cond" panose="020B06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99131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 - Sub/Section - 1 col. + phot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496195"/>
            <a:ext cx="5226999"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F88900"/>
                </a:solidFill>
                <a:latin typeface="Franklin Gothic Demi Cond" panose="020B0603020102020204" pitchFamily="34" charset="0"/>
              </a:defRPr>
            </a:lvl1pPr>
          </a:lstStyle>
          <a:p>
            <a:pPr lvl="0"/>
            <a:r>
              <a:rPr lang="en-US"/>
              <a:t>CLICK TO EDIT MASTER TEXT STYLES</a:t>
            </a:r>
          </a:p>
        </p:txBody>
      </p:sp>
      <p:sp>
        <p:nvSpPr>
          <p:cNvPr id="14" name="Text Placeholder 3">
            <a:extLst>
              <a:ext uri="{FF2B5EF4-FFF2-40B4-BE49-F238E27FC236}">
                <a16:creationId xmlns:a16="http://schemas.microsoft.com/office/drawing/2014/main" id="{A72014A4-DAD4-EB4A-9734-263EBA46DC7A}"/>
              </a:ext>
            </a:extLst>
          </p:cNvPr>
          <p:cNvSpPr>
            <a:spLocks noGrp="1"/>
          </p:cNvSpPr>
          <p:nvPr>
            <p:ph type="body" sz="quarter" idx="10"/>
          </p:nvPr>
        </p:nvSpPr>
        <p:spPr>
          <a:xfrm>
            <a:off x="786384" y="2005211"/>
            <a:ext cx="5181279" cy="3971408"/>
          </a:xfrm>
          <a:prstGeom prst="rect">
            <a:avLst/>
          </a:prstGeom>
        </p:spPr>
        <p:txBody>
          <a:bodyPr lIns="0" tIns="0" rIns="0" bIns="0"/>
          <a:lstStyle>
            <a:lvl1pPr marL="228600" indent="-228600">
              <a:lnSpc>
                <a:spcPts val="2000"/>
              </a:lnSpc>
              <a:spcAft>
                <a:spcPts val="1200"/>
              </a:spcAft>
              <a:buSzPct val="80000"/>
              <a:buFont typeface=".Lucida Grande UI Regular"/>
              <a:buChar char="►"/>
              <a:defRPr sz="1600" b="0" i="0">
                <a:latin typeface="Franklin Gothic Book" panose="020B0503020102020204" pitchFamily="34" charset="0"/>
              </a:defRPr>
            </a:lvl1pPr>
            <a:lvl2pPr marL="685800" indent="-228600">
              <a:lnSpc>
                <a:spcPts val="2000"/>
              </a:lnSpc>
              <a:spcAft>
                <a:spcPts val="1200"/>
              </a:spcAft>
              <a:buSzPct val="80000"/>
              <a:buFont typeface=".Lucida Grande UI Regular"/>
              <a:buChar char="►"/>
              <a:defRPr sz="1600" b="0" i="0">
                <a:latin typeface="Franklin Gothic Book" panose="020B0503020102020204" pitchFamily="34" charset="0"/>
              </a:defRPr>
            </a:lvl2pPr>
            <a:lvl3pPr marL="1143000" indent="-228600">
              <a:lnSpc>
                <a:spcPts val="2000"/>
              </a:lnSpc>
              <a:spcAft>
                <a:spcPts val="1200"/>
              </a:spcAft>
              <a:buSzPct val="80000"/>
              <a:buFont typeface=".Lucida Grande UI Regular"/>
              <a:buChar char="►"/>
              <a:defRPr sz="1600" b="0" i="0">
                <a:latin typeface="Franklin Gothic Book" panose="020B0503020102020204" pitchFamily="34" charset="0"/>
              </a:defRPr>
            </a:lvl3pPr>
            <a:lvl4pPr marL="1600200" indent="-228600">
              <a:lnSpc>
                <a:spcPts val="2000"/>
              </a:lnSpc>
              <a:spcAft>
                <a:spcPts val="1200"/>
              </a:spcAft>
              <a:buSzPct val="80000"/>
              <a:buFont typeface=".Lucida Grande UI Regular"/>
              <a:buChar char="►"/>
              <a:defRPr sz="1600" b="0" i="0">
                <a:latin typeface="Franklin Gothic Book" panose="020B0503020102020204" pitchFamily="34" charset="0"/>
              </a:defRPr>
            </a:lvl4pPr>
            <a:lvl5pPr marL="2057400" indent="-228600">
              <a:lnSpc>
                <a:spcPts val="2000"/>
              </a:lnSpc>
              <a:spcAft>
                <a:spcPts val="1200"/>
              </a:spcAft>
              <a:buSzPct val="80000"/>
              <a:buFont typeface=".Lucida Grande UI Regular"/>
              <a:buChar char="►"/>
              <a:defRPr sz="1600" b="0" i="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5">
            <a:extLst>
              <a:ext uri="{FF2B5EF4-FFF2-40B4-BE49-F238E27FC236}">
                <a16:creationId xmlns:a16="http://schemas.microsoft.com/office/drawing/2014/main" id="{99BE5C37-BEBE-9F45-8F57-4F3A99959A8E}"/>
              </a:ext>
            </a:extLst>
          </p:cNvPr>
          <p:cNvSpPr>
            <a:spLocks noGrp="1"/>
          </p:cNvSpPr>
          <p:nvPr>
            <p:ph type="pic" sz="quarter" idx="12"/>
          </p:nvPr>
        </p:nvSpPr>
        <p:spPr>
          <a:xfrm>
            <a:off x="6200963" y="2005242"/>
            <a:ext cx="5983287" cy="3971696"/>
          </a:xfrm>
          <a:prstGeom prst="rect">
            <a:avLst/>
          </a:prstGeom>
        </p:spPr>
        <p:txBody>
          <a:bodyPr anchor="ctr" anchorCtr="0"/>
          <a:lstStyle>
            <a:lvl1pPr algn="ctr">
              <a:buNone/>
              <a:defRPr/>
            </a:lvl1pPr>
          </a:lstStyle>
          <a:p>
            <a:endParaRPr lang="en-US"/>
          </a:p>
        </p:txBody>
      </p:sp>
      <p:sp>
        <p:nvSpPr>
          <p:cNvPr id="7" name="Text Placeholder 4">
            <a:extLst>
              <a:ext uri="{FF2B5EF4-FFF2-40B4-BE49-F238E27FC236}">
                <a16:creationId xmlns:a16="http://schemas.microsoft.com/office/drawing/2014/main" id="{CEA7F154-2567-3343-8F9E-A2D129E883D7}"/>
              </a:ext>
            </a:extLst>
          </p:cNvPr>
          <p:cNvSpPr>
            <a:spLocks noGrp="1"/>
          </p:cNvSpPr>
          <p:nvPr>
            <p:ph type="body" sz="quarter" idx="13" hasCustomPrompt="1"/>
          </p:nvPr>
        </p:nvSpPr>
        <p:spPr>
          <a:xfrm>
            <a:off x="6200963" y="1512097"/>
            <a:ext cx="5991037" cy="457200"/>
          </a:xfrm>
          <a:prstGeom prst="rect">
            <a:avLst/>
          </a:prstGeom>
        </p:spPr>
        <p:txBody>
          <a:bodyPr wrap="none" lIns="91440" tIns="0" rIns="0" bIns="0" anchor="b" anchorCtr="0"/>
          <a:lstStyle>
            <a:lvl1pPr marL="0" indent="0">
              <a:lnSpc>
                <a:spcPts val="3200"/>
              </a:lnSpc>
              <a:spcBef>
                <a:spcPts val="0"/>
              </a:spcBef>
              <a:buFontTx/>
              <a:buNone/>
              <a:defRPr sz="2400" b="1" i="0">
                <a:solidFill>
                  <a:srgbClr val="F88900"/>
                </a:solidFill>
                <a:latin typeface="Franklin Gothic Demi Cond" panose="020B060302010202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64E16394-FA8E-4C9F-A6AA-78348188C8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Tree>
    <p:extLst>
      <p:ext uri="{BB962C8B-B14F-4D97-AF65-F5344CB8AC3E}">
        <p14:creationId xmlns:p14="http://schemas.microsoft.com/office/powerpoint/2010/main" val="2761630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 - Sub/Section - 3 col. photo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089622"/>
            <a:ext cx="7097713" cy="457200"/>
          </a:xfrm>
          <a:prstGeom prst="rect">
            <a:avLst/>
          </a:prstGeom>
        </p:spPr>
        <p:txBody>
          <a:bodyPr wrap="none" lIns="91440" tIns="0" rIns="0" bIns="0" anchor="b" anchorCtr="0"/>
          <a:lstStyle>
            <a:lvl1pPr marL="0" indent="0">
              <a:lnSpc>
                <a:spcPts val="3200"/>
              </a:lnSpc>
              <a:spcBef>
                <a:spcPts val="0"/>
              </a:spcBef>
              <a:buFontTx/>
              <a:buNone/>
              <a:defRPr sz="3000" b="1" i="0">
                <a:solidFill>
                  <a:srgbClr val="004F8C"/>
                </a:solidFill>
                <a:latin typeface="Franklin Gothic Demi Cond" panose="020B0603020102020204" pitchFamily="34" charset="0"/>
              </a:defRPr>
            </a:lvl1pPr>
          </a:lstStyle>
          <a:p>
            <a:pPr lvl="0"/>
            <a:r>
              <a:rPr lang="en-US"/>
              <a:t>CLICK TO EDIT MASTER TEXT STYLES</a:t>
            </a:r>
          </a:p>
        </p:txBody>
      </p:sp>
      <p:sp>
        <p:nvSpPr>
          <p:cNvPr id="13" name="Picture Placeholder 3">
            <a:extLst>
              <a:ext uri="{FF2B5EF4-FFF2-40B4-BE49-F238E27FC236}">
                <a16:creationId xmlns:a16="http://schemas.microsoft.com/office/drawing/2014/main" id="{45430D4A-C5B6-074F-8FAA-6BA7C9338E91}"/>
              </a:ext>
            </a:extLst>
          </p:cNvPr>
          <p:cNvSpPr>
            <a:spLocks noGrp="1"/>
          </p:cNvSpPr>
          <p:nvPr>
            <p:ph type="pic" sz="quarter" idx="10"/>
          </p:nvPr>
        </p:nvSpPr>
        <p:spPr>
          <a:xfrm>
            <a:off x="786384" y="1591056"/>
            <a:ext cx="3379216" cy="4370832"/>
          </a:xfrm>
          <a:prstGeom prst="rect">
            <a:avLst/>
          </a:prstGeom>
        </p:spPr>
        <p:txBody>
          <a:bodyPr anchor="ctr" anchorCtr="0"/>
          <a:lstStyle>
            <a:lvl1pPr algn="ctr">
              <a:buNone/>
              <a:defRPr/>
            </a:lvl1pPr>
          </a:lstStyle>
          <a:p>
            <a:endParaRPr lang="en-US"/>
          </a:p>
        </p:txBody>
      </p:sp>
      <p:sp>
        <p:nvSpPr>
          <p:cNvPr id="16" name="Picture Placeholder 5">
            <a:extLst>
              <a:ext uri="{FF2B5EF4-FFF2-40B4-BE49-F238E27FC236}">
                <a16:creationId xmlns:a16="http://schemas.microsoft.com/office/drawing/2014/main" id="{AE1D6BFA-BB51-124E-B904-DE0DE1150C17}"/>
              </a:ext>
            </a:extLst>
          </p:cNvPr>
          <p:cNvSpPr>
            <a:spLocks noGrp="1"/>
          </p:cNvSpPr>
          <p:nvPr>
            <p:ph type="pic" sz="quarter" idx="12"/>
          </p:nvPr>
        </p:nvSpPr>
        <p:spPr>
          <a:xfrm>
            <a:off x="4389438" y="1591056"/>
            <a:ext cx="3382962" cy="4370832"/>
          </a:xfrm>
          <a:prstGeom prst="rect">
            <a:avLst/>
          </a:prstGeom>
        </p:spPr>
        <p:txBody>
          <a:bodyPr anchor="ctr" anchorCtr="0"/>
          <a:lstStyle>
            <a:lvl1pPr algn="ctr">
              <a:buNone/>
              <a:defRPr/>
            </a:lvl1pPr>
          </a:lstStyle>
          <a:p>
            <a:endParaRPr lang="en-US"/>
          </a:p>
        </p:txBody>
      </p:sp>
      <p:sp>
        <p:nvSpPr>
          <p:cNvPr id="17" name="Picture Placeholder 7">
            <a:extLst>
              <a:ext uri="{FF2B5EF4-FFF2-40B4-BE49-F238E27FC236}">
                <a16:creationId xmlns:a16="http://schemas.microsoft.com/office/drawing/2014/main" id="{7117E783-FE4E-AC4C-931F-B52C72BD87AE}"/>
              </a:ext>
            </a:extLst>
          </p:cNvPr>
          <p:cNvSpPr>
            <a:spLocks noGrp="1"/>
          </p:cNvSpPr>
          <p:nvPr>
            <p:ph type="pic" sz="quarter" idx="13"/>
          </p:nvPr>
        </p:nvSpPr>
        <p:spPr>
          <a:xfrm>
            <a:off x="8016875" y="1590675"/>
            <a:ext cx="3383280" cy="4371975"/>
          </a:xfrm>
          <a:prstGeom prst="rect">
            <a:avLst/>
          </a:prstGeom>
        </p:spPr>
        <p:txBody>
          <a:bodyPr anchor="ctr" anchorCtr="0"/>
          <a:lstStyle>
            <a:lvl1pPr algn="ctr">
              <a:buNone/>
              <a:defRPr/>
            </a:lvl1pPr>
          </a:lstStyle>
          <a:p>
            <a:endParaRPr lang="en-US"/>
          </a:p>
        </p:txBody>
      </p:sp>
      <p:sp>
        <p:nvSpPr>
          <p:cNvPr id="18" name="Text Placeholder 9">
            <a:extLst>
              <a:ext uri="{FF2B5EF4-FFF2-40B4-BE49-F238E27FC236}">
                <a16:creationId xmlns:a16="http://schemas.microsoft.com/office/drawing/2014/main" id="{87E8C780-874D-E249-8142-AC74BFA9FD4A}"/>
              </a:ext>
            </a:extLst>
          </p:cNvPr>
          <p:cNvSpPr>
            <a:spLocks noGrp="1"/>
          </p:cNvSpPr>
          <p:nvPr>
            <p:ph type="body" sz="quarter" idx="14" hasCustomPrompt="1"/>
          </p:nvPr>
        </p:nvSpPr>
        <p:spPr>
          <a:xfrm>
            <a:off x="785813" y="5349240"/>
            <a:ext cx="3379787" cy="417513"/>
          </a:xfrm>
          <a:prstGeom prst="rect">
            <a:avLst/>
          </a:prstGeom>
        </p:spPr>
        <p:txBody>
          <a:bodyPr wrap="none" lIns="0" tIns="0" rIns="0" bIns="0" anchor="ctr" anchorCtr="0"/>
          <a:lstStyle>
            <a:lvl1pPr marL="0" indent="0" algn="ctr">
              <a:buFontTx/>
              <a:buNone/>
              <a:defRPr sz="2000" b="0" i="0">
                <a:solidFill>
                  <a:schemeClr val="tx1"/>
                </a:solidFill>
                <a:latin typeface="Franklin Gothic Medium Cond" panose="020B0606030402020204" pitchFamily="34" charset="0"/>
              </a:defRPr>
            </a:lvl1pPr>
            <a:lvl2pPr marL="457200" indent="0" algn="ctr">
              <a:buFontTx/>
              <a:buNone/>
              <a:defRPr b="0" i="0">
                <a:solidFill>
                  <a:schemeClr val="tx1"/>
                </a:solidFill>
                <a:latin typeface="Franklin Gothic Medium Cond" panose="020B0606030402020204" pitchFamily="34" charset="0"/>
              </a:defRPr>
            </a:lvl2pPr>
            <a:lvl3pPr marL="914400" indent="0" algn="ctr">
              <a:buFontTx/>
              <a:buNone/>
              <a:defRPr b="0" i="0">
                <a:solidFill>
                  <a:schemeClr val="tx1"/>
                </a:solidFill>
                <a:latin typeface="Franklin Gothic Medium Cond" panose="020B0606030402020204" pitchFamily="34" charset="0"/>
              </a:defRPr>
            </a:lvl3pPr>
            <a:lvl4pPr marL="1371600" indent="0" algn="ctr">
              <a:buFontTx/>
              <a:buNone/>
              <a:defRPr b="0" i="0">
                <a:solidFill>
                  <a:schemeClr val="tx1"/>
                </a:solidFill>
                <a:latin typeface="Franklin Gothic Medium Cond" panose="020B0606030402020204" pitchFamily="34" charset="0"/>
              </a:defRPr>
            </a:lvl4pPr>
            <a:lvl5pPr marL="1828800" indent="0" algn="ctr">
              <a:buFontTx/>
              <a:buNone/>
              <a:defRPr b="0" i="0">
                <a:solidFill>
                  <a:schemeClr val="tx1"/>
                </a:solidFill>
                <a:latin typeface="Franklin Gothic Medium Cond" panose="020B06060304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71C12D3F-F5EA-7845-9B6A-1565891B3144}"/>
              </a:ext>
            </a:extLst>
          </p:cNvPr>
          <p:cNvSpPr>
            <a:spLocks noGrp="1"/>
          </p:cNvSpPr>
          <p:nvPr>
            <p:ph type="body" sz="quarter" idx="15" hasCustomPrompt="1"/>
          </p:nvPr>
        </p:nvSpPr>
        <p:spPr>
          <a:xfrm>
            <a:off x="4389120" y="5349875"/>
            <a:ext cx="3382962"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sp>
        <p:nvSpPr>
          <p:cNvPr id="20" name="Text Placeholder 13">
            <a:extLst>
              <a:ext uri="{FF2B5EF4-FFF2-40B4-BE49-F238E27FC236}">
                <a16:creationId xmlns:a16="http://schemas.microsoft.com/office/drawing/2014/main" id="{F16673ED-D450-6A44-B468-1589C2C7B987}"/>
              </a:ext>
            </a:extLst>
          </p:cNvPr>
          <p:cNvSpPr>
            <a:spLocks noGrp="1"/>
          </p:cNvSpPr>
          <p:nvPr>
            <p:ph type="body" sz="quarter" idx="16" hasCustomPrompt="1"/>
          </p:nvPr>
        </p:nvSpPr>
        <p:spPr>
          <a:xfrm>
            <a:off x="8016875" y="5349875"/>
            <a:ext cx="3382963"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F05106E3-8547-451C-8892-5DDD37EE7E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5062"/>
            <a:ext cx="438416" cy="291108"/>
          </a:xfrm>
          <a:prstGeom prst="rect">
            <a:avLst/>
          </a:prstGeom>
        </p:spPr>
      </p:pic>
    </p:spTree>
    <p:extLst>
      <p:ext uri="{BB962C8B-B14F-4D97-AF65-F5344CB8AC3E}">
        <p14:creationId xmlns:p14="http://schemas.microsoft.com/office/powerpoint/2010/main" val="387031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 - Sub/Section - 3 col. photo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F4904-A76A-F94F-A605-C80486B1B913}"/>
              </a:ext>
            </a:extLst>
          </p:cNvPr>
          <p:cNvSpPr>
            <a:spLocks noGrp="1"/>
          </p:cNvSpPr>
          <p:nvPr>
            <p:ph type="title" hasCustomPrompt="1"/>
          </p:nvPr>
        </p:nvSpPr>
        <p:spPr>
          <a:xfrm>
            <a:off x="740664" y="266798"/>
            <a:ext cx="10671974" cy="687635"/>
          </a:xfrm>
          <a:prstGeom prst="rect">
            <a:avLst/>
          </a:prstGeom>
        </p:spPr>
        <p:txBody>
          <a:bodyPr wrap="none" lIns="91440" tIns="0" rIns="0" bIns="0" anchor="b" anchorCtr="0"/>
          <a:lstStyle>
            <a:lvl1pPr>
              <a:defRPr sz="4800" b="0" i="0">
                <a:latin typeface="Franklin Gothic Medium Cond" panose="020B06060304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292FC09B-E51D-3344-8B94-B51FF863EE91}"/>
              </a:ext>
            </a:extLst>
          </p:cNvPr>
          <p:cNvSpPr>
            <a:spLocks noGrp="1"/>
          </p:cNvSpPr>
          <p:nvPr>
            <p:ph type="body" sz="quarter" idx="11" hasCustomPrompt="1"/>
          </p:nvPr>
        </p:nvSpPr>
        <p:spPr>
          <a:xfrm>
            <a:off x="740664" y="1089622"/>
            <a:ext cx="7097713" cy="457200"/>
          </a:xfrm>
          <a:prstGeom prst="rect">
            <a:avLst/>
          </a:prstGeom>
        </p:spPr>
        <p:txBody>
          <a:bodyPr wrap="none" lIns="91440" tIns="0" rIns="0" bIns="0" anchor="b" anchorCtr="0"/>
          <a:lstStyle>
            <a:lvl1pPr marL="0" indent="0">
              <a:lnSpc>
                <a:spcPts val="3200"/>
              </a:lnSpc>
              <a:spcBef>
                <a:spcPts val="0"/>
              </a:spcBef>
              <a:buFontTx/>
              <a:buNone/>
              <a:defRPr sz="3000" b="1" i="0">
                <a:solidFill>
                  <a:srgbClr val="F88900"/>
                </a:solidFill>
                <a:latin typeface="Franklin Gothic Demi Cond" panose="020B0603020102020204" pitchFamily="34" charset="0"/>
              </a:defRPr>
            </a:lvl1pPr>
          </a:lstStyle>
          <a:p>
            <a:pPr lvl="0"/>
            <a:r>
              <a:rPr lang="en-US"/>
              <a:t>CLICK TO EDIT MASTER TEXT STYLES</a:t>
            </a:r>
          </a:p>
        </p:txBody>
      </p:sp>
      <p:sp>
        <p:nvSpPr>
          <p:cNvPr id="13" name="Picture Placeholder 3">
            <a:extLst>
              <a:ext uri="{FF2B5EF4-FFF2-40B4-BE49-F238E27FC236}">
                <a16:creationId xmlns:a16="http://schemas.microsoft.com/office/drawing/2014/main" id="{45430D4A-C5B6-074F-8FAA-6BA7C9338E91}"/>
              </a:ext>
            </a:extLst>
          </p:cNvPr>
          <p:cNvSpPr>
            <a:spLocks noGrp="1"/>
          </p:cNvSpPr>
          <p:nvPr>
            <p:ph type="pic" sz="quarter" idx="10"/>
          </p:nvPr>
        </p:nvSpPr>
        <p:spPr>
          <a:xfrm>
            <a:off x="786384" y="1591056"/>
            <a:ext cx="3379216" cy="4370832"/>
          </a:xfrm>
          <a:prstGeom prst="rect">
            <a:avLst/>
          </a:prstGeom>
        </p:spPr>
        <p:txBody>
          <a:bodyPr anchor="ctr" anchorCtr="0"/>
          <a:lstStyle>
            <a:lvl1pPr algn="ctr">
              <a:buNone/>
              <a:defRPr/>
            </a:lvl1pPr>
          </a:lstStyle>
          <a:p>
            <a:endParaRPr lang="en-US"/>
          </a:p>
        </p:txBody>
      </p:sp>
      <p:sp>
        <p:nvSpPr>
          <p:cNvPr id="16" name="Picture Placeholder 5">
            <a:extLst>
              <a:ext uri="{FF2B5EF4-FFF2-40B4-BE49-F238E27FC236}">
                <a16:creationId xmlns:a16="http://schemas.microsoft.com/office/drawing/2014/main" id="{AE1D6BFA-BB51-124E-B904-DE0DE1150C17}"/>
              </a:ext>
            </a:extLst>
          </p:cNvPr>
          <p:cNvSpPr>
            <a:spLocks noGrp="1"/>
          </p:cNvSpPr>
          <p:nvPr>
            <p:ph type="pic" sz="quarter" idx="12"/>
          </p:nvPr>
        </p:nvSpPr>
        <p:spPr>
          <a:xfrm>
            <a:off x="4389438" y="1591056"/>
            <a:ext cx="3382962" cy="4370832"/>
          </a:xfrm>
          <a:prstGeom prst="rect">
            <a:avLst/>
          </a:prstGeom>
        </p:spPr>
        <p:txBody>
          <a:bodyPr anchor="ctr" anchorCtr="0"/>
          <a:lstStyle>
            <a:lvl1pPr algn="ctr">
              <a:buNone/>
              <a:defRPr/>
            </a:lvl1pPr>
          </a:lstStyle>
          <a:p>
            <a:endParaRPr lang="en-US"/>
          </a:p>
        </p:txBody>
      </p:sp>
      <p:sp>
        <p:nvSpPr>
          <p:cNvPr id="17" name="Picture Placeholder 7">
            <a:extLst>
              <a:ext uri="{FF2B5EF4-FFF2-40B4-BE49-F238E27FC236}">
                <a16:creationId xmlns:a16="http://schemas.microsoft.com/office/drawing/2014/main" id="{7117E783-FE4E-AC4C-931F-B52C72BD87AE}"/>
              </a:ext>
            </a:extLst>
          </p:cNvPr>
          <p:cNvSpPr>
            <a:spLocks noGrp="1"/>
          </p:cNvSpPr>
          <p:nvPr>
            <p:ph type="pic" sz="quarter" idx="13"/>
          </p:nvPr>
        </p:nvSpPr>
        <p:spPr>
          <a:xfrm>
            <a:off x="8016875" y="1590675"/>
            <a:ext cx="3383280" cy="4371975"/>
          </a:xfrm>
          <a:prstGeom prst="rect">
            <a:avLst/>
          </a:prstGeom>
        </p:spPr>
        <p:txBody>
          <a:bodyPr anchor="ctr" anchorCtr="0"/>
          <a:lstStyle>
            <a:lvl1pPr algn="ctr">
              <a:buNone/>
              <a:defRPr/>
            </a:lvl1pPr>
          </a:lstStyle>
          <a:p>
            <a:endParaRPr lang="en-US"/>
          </a:p>
        </p:txBody>
      </p:sp>
      <p:sp>
        <p:nvSpPr>
          <p:cNvPr id="18" name="Text Placeholder 9">
            <a:extLst>
              <a:ext uri="{FF2B5EF4-FFF2-40B4-BE49-F238E27FC236}">
                <a16:creationId xmlns:a16="http://schemas.microsoft.com/office/drawing/2014/main" id="{87E8C780-874D-E249-8142-AC74BFA9FD4A}"/>
              </a:ext>
            </a:extLst>
          </p:cNvPr>
          <p:cNvSpPr>
            <a:spLocks noGrp="1"/>
          </p:cNvSpPr>
          <p:nvPr>
            <p:ph type="body" sz="quarter" idx="14" hasCustomPrompt="1"/>
          </p:nvPr>
        </p:nvSpPr>
        <p:spPr>
          <a:xfrm>
            <a:off x="785813" y="5349240"/>
            <a:ext cx="3379787" cy="417513"/>
          </a:xfrm>
          <a:prstGeom prst="rect">
            <a:avLst/>
          </a:prstGeom>
        </p:spPr>
        <p:txBody>
          <a:bodyPr wrap="none" lIns="0" tIns="0" rIns="0" bIns="0" anchor="ctr" anchorCtr="0"/>
          <a:lstStyle>
            <a:lvl1pPr marL="0" indent="0" algn="ctr">
              <a:buFontTx/>
              <a:buNone/>
              <a:defRPr sz="2000" b="0" i="0">
                <a:solidFill>
                  <a:schemeClr val="tx1"/>
                </a:solidFill>
                <a:latin typeface="Franklin Gothic Medium Cond" panose="020B0606030402020204" pitchFamily="34" charset="0"/>
              </a:defRPr>
            </a:lvl1pPr>
            <a:lvl2pPr marL="457200" indent="0" algn="ctr">
              <a:buFontTx/>
              <a:buNone/>
              <a:defRPr b="0" i="0">
                <a:solidFill>
                  <a:schemeClr val="tx1"/>
                </a:solidFill>
                <a:latin typeface="Franklin Gothic Medium Cond" panose="020B0606030402020204" pitchFamily="34" charset="0"/>
              </a:defRPr>
            </a:lvl2pPr>
            <a:lvl3pPr marL="914400" indent="0" algn="ctr">
              <a:buFontTx/>
              <a:buNone/>
              <a:defRPr b="0" i="0">
                <a:solidFill>
                  <a:schemeClr val="tx1"/>
                </a:solidFill>
                <a:latin typeface="Franklin Gothic Medium Cond" panose="020B0606030402020204" pitchFamily="34" charset="0"/>
              </a:defRPr>
            </a:lvl3pPr>
            <a:lvl4pPr marL="1371600" indent="0" algn="ctr">
              <a:buFontTx/>
              <a:buNone/>
              <a:defRPr b="0" i="0">
                <a:solidFill>
                  <a:schemeClr val="tx1"/>
                </a:solidFill>
                <a:latin typeface="Franklin Gothic Medium Cond" panose="020B0606030402020204" pitchFamily="34" charset="0"/>
              </a:defRPr>
            </a:lvl4pPr>
            <a:lvl5pPr marL="1828800" indent="0" algn="ctr">
              <a:buFontTx/>
              <a:buNone/>
              <a:defRPr b="0" i="0">
                <a:solidFill>
                  <a:schemeClr val="tx1"/>
                </a:solidFill>
                <a:latin typeface="Franklin Gothic Medium Cond" panose="020B06060304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71C12D3F-F5EA-7845-9B6A-1565891B3144}"/>
              </a:ext>
            </a:extLst>
          </p:cNvPr>
          <p:cNvSpPr>
            <a:spLocks noGrp="1"/>
          </p:cNvSpPr>
          <p:nvPr>
            <p:ph type="body" sz="quarter" idx="15" hasCustomPrompt="1"/>
          </p:nvPr>
        </p:nvSpPr>
        <p:spPr>
          <a:xfrm>
            <a:off x="4389120" y="5349875"/>
            <a:ext cx="3382962"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sp>
        <p:nvSpPr>
          <p:cNvPr id="20" name="Text Placeholder 13">
            <a:extLst>
              <a:ext uri="{FF2B5EF4-FFF2-40B4-BE49-F238E27FC236}">
                <a16:creationId xmlns:a16="http://schemas.microsoft.com/office/drawing/2014/main" id="{F16673ED-D450-6A44-B468-1589C2C7B987}"/>
              </a:ext>
            </a:extLst>
          </p:cNvPr>
          <p:cNvSpPr>
            <a:spLocks noGrp="1"/>
          </p:cNvSpPr>
          <p:nvPr>
            <p:ph type="body" sz="quarter" idx="16" hasCustomPrompt="1"/>
          </p:nvPr>
        </p:nvSpPr>
        <p:spPr>
          <a:xfrm>
            <a:off x="8016875" y="5349875"/>
            <a:ext cx="3382963" cy="417513"/>
          </a:xfrm>
          <a:prstGeom prst="rect">
            <a:avLst/>
          </a:prstGeom>
        </p:spPr>
        <p:txBody>
          <a:bodyPr wrap="none" lIns="0" tIns="0" rIns="0" bIns="0" anchor="ctr" anchorCtr="0"/>
          <a:lstStyle>
            <a:lvl1pPr marL="0" indent="0" algn="ctr">
              <a:buFontTx/>
              <a:buNone/>
              <a:defRPr sz="2000" b="0" i="0">
                <a:latin typeface="Franklin Gothic Medium Cond" panose="020B0606030402020204" pitchFamily="34" charset="0"/>
              </a:defRPr>
            </a:lvl1pPr>
            <a:lvl2pPr marL="457200" indent="0" algn="ctr">
              <a:buFontTx/>
              <a:buNone/>
              <a:defRPr b="0" i="0">
                <a:latin typeface="Franklin Gothic Medium Cond" panose="020B0606030402020204" pitchFamily="34" charset="0"/>
              </a:defRPr>
            </a:lvl2pPr>
            <a:lvl3pPr marL="914400" indent="0" algn="ctr">
              <a:buFontTx/>
              <a:buNone/>
              <a:defRPr b="0" i="0">
                <a:latin typeface="Franklin Gothic Medium Cond" panose="020B0606030402020204" pitchFamily="34" charset="0"/>
              </a:defRPr>
            </a:lvl3pPr>
            <a:lvl4pPr marL="1371600" indent="0" algn="ctr">
              <a:buFontTx/>
              <a:buNone/>
              <a:defRPr b="0" i="0">
                <a:latin typeface="Franklin Gothic Medium Cond" panose="020B0606030402020204" pitchFamily="34" charset="0"/>
              </a:defRPr>
            </a:lvl4pPr>
            <a:lvl5pPr marL="1828800" indent="0" algn="ctr">
              <a:buFontTx/>
              <a:buNone/>
              <a:defRPr b="0" i="0">
                <a:latin typeface="Franklin Gothic Medium Cond" panose="020B0606030402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73E35E07-93C0-4490-9F80-76A638B674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470" y="463993"/>
            <a:ext cx="438416" cy="293246"/>
          </a:xfrm>
          <a:prstGeom prst="rect">
            <a:avLst/>
          </a:prstGeom>
        </p:spPr>
      </p:pic>
    </p:spTree>
    <p:extLst>
      <p:ext uri="{BB962C8B-B14F-4D97-AF65-F5344CB8AC3E}">
        <p14:creationId xmlns:p14="http://schemas.microsoft.com/office/powerpoint/2010/main" val="97576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 - Quadrant Photos">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D7E08517-812A-3E4F-B37B-5A2E349D8C46}"/>
              </a:ext>
            </a:extLst>
          </p:cNvPr>
          <p:cNvSpPr>
            <a:spLocks noGrp="1"/>
          </p:cNvSpPr>
          <p:nvPr>
            <p:ph type="pic" sz="quarter" idx="10"/>
          </p:nvPr>
        </p:nvSpPr>
        <p:spPr>
          <a:xfrm>
            <a:off x="0" y="0"/>
            <a:ext cx="6062472" cy="2953512"/>
          </a:xfrm>
          <a:prstGeom prst="rect">
            <a:avLst/>
          </a:prstGeom>
        </p:spPr>
        <p:txBody>
          <a:bodyPr anchor="ctr" anchorCtr="0"/>
          <a:lstStyle>
            <a:lvl1pPr algn="ctr">
              <a:buNone/>
              <a:defRPr/>
            </a:lvl1pPr>
          </a:lstStyle>
          <a:p>
            <a:endParaRPr lang="en-US"/>
          </a:p>
        </p:txBody>
      </p:sp>
      <p:sp>
        <p:nvSpPr>
          <p:cNvPr id="22" name="Picture Placeholder 9">
            <a:extLst>
              <a:ext uri="{FF2B5EF4-FFF2-40B4-BE49-F238E27FC236}">
                <a16:creationId xmlns:a16="http://schemas.microsoft.com/office/drawing/2014/main" id="{48D7D8C0-C4F2-C642-966B-C0C7B98A2AA1}"/>
              </a:ext>
            </a:extLst>
          </p:cNvPr>
          <p:cNvSpPr>
            <a:spLocks noGrp="1"/>
          </p:cNvSpPr>
          <p:nvPr>
            <p:ph type="pic" sz="quarter" idx="12"/>
          </p:nvPr>
        </p:nvSpPr>
        <p:spPr>
          <a:xfrm>
            <a:off x="0" y="3016949"/>
            <a:ext cx="6062663" cy="2953512"/>
          </a:xfrm>
          <a:prstGeom prst="rect">
            <a:avLst/>
          </a:prstGeom>
        </p:spPr>
        <p:txBody>
          <a:bodyPr anchor="ctr" anchorCtr="0"/>
          <a:lstStyle>
            <a:lvl1pPr algn="ctr">
              <a:buNone/>
              <a:defRPr/>
            </a:lvl1pPr>
          </a:lstStyle>
          <a:p>
            <a:endParaRPr lang="en-US"/>
          </a:p>
        </p:txBody>
      </p:sp>
      <p:sp>
        <p:nvSpPr>
          <p:cNvPr id="23" name="Picture Placeholder 11">
            <a:extLst>
              <a:ext uri="{FF2B5EF4-FFF2-40B4-BE49-F238E27FC236}">
                <a16:creationId xmlns:a16="http://schemas.microsoft.com/office/drawing/2014/main" id="{825BAE34-C5F2-1C4B-96BE-B1B7A96E7BB6}"/>
              </a:ext>
            </a:extLst>
          </p:cNvPr>
          <p:cNvSpPr>
            <a:spLocks noGrp="1"/>
          </p:cNvSpPr>
          <p:nvPr>
            <p:ph type="pic" sz="quarter" idx="13"/>
          </p:nvPr>
        </p:nvSpPr>
        <p:spPr>
          <a:xfrm>
            <a:off x="6127939" y="3016250"/>
            <a:ext cx="6062472" cy="2954338"/>
          </a:xfrm>
          <a:prstGeom prst="rect">
            <a:avLst/>
          </a:prstGeom>
        </p:spPr>
        <p:txBody>
          <a:bodyPr anchor="ctr" anchorCtr="0"/>
          <a:lstStyle>
            <a:lvl1pPr algn="ctr">
              <a:buNone/>
              <a:defRPr/>
            </a:lvl1pPr>
          </a:lstStyle>
          <a:p>
            <a:endParaRPr lang="en-US"/>
          </a:p>
        </p:txBody>
      </p:sp>
      <p:sp>
        <p:nvSpPr>
          <p:cNvPr id="24" name="Text Placeholder 13">
            <a:extLst>
              <a:ext uri="{FF2B5EF4-FFF2-40B4-BE49-F238E27FC236}">
                <a16:creationId xmlns:a16="http://schemas.microsoft.com/office/drawing/2014/main" id="{F9A9E6FB-3C54-5940-9A3F-57D33795F7FD}"/>
              </a:ext>
            </a:extLst>
          </p:cNvPr>
          <p:cNvSpPr>
            <a:spLocks noGrp="1"/>
          </p:cNvSpPr>
          <p:nvPr>
            <p:ph type="body" sz="quarter" idx="14"/>
          </p:nvPr>
        </p:nvSpPr>
        <p:spPr>
          <a:xfrm>
            <a:off x="6127750" y="0"/>
            <a:ext cx="6062472" cy="2952750"/>
          </a:xfrm>
          <a:prstGeom prst="rect">
            <a:avLst/>
          </a:prstGeom>
          <a:solidFill>
            <a:srgbClr val="004F8C"/>
          </a:solidFill>
        </p:spPr>
        <p:txBody>
          <a:bodyPr lIns="228600" tIns="685800" rIns="457200" bIns="228600" anchor="b" anchorCtr="0"/>
          <a:lstStyle>
            <a:lvl1pPr marL="0" indent="0">
              <a:lnSpc>
                <a:spcPts val="2000"/>
              </a:lnSpc>
              <a:spcBef>
                <a:spcPts val="0"/>
              </a:spcBef>
              <a:spcAft>
                <a:spcPts val="1200"/>
              </a:spcAft>
              <a:buFontTx/>
              <a:buNone/>
              <a:defRPr sz="1600" b="0" i="0">
                <a:solidFill>
                  <a:schemeClr val="bg1"/>
                </a:solidFill>
                <a:latin typeface="Franklin Gothic Book" panose="020B0503020102020204" pitchFamily="34" charset="0"/>
              </a:defRPr>
            </a:lvl1pPr>
            <a:lvl2pPr marL="457200" indent="0">
              <a:lnSpc>
                <a:spcPts val="2000"/>
              </a:lnSpc>
              <a:spcBef>
                <a:spcPts val="0"/>
              </a:spcBef>
              <a:spcAft>
                <a:spcPts val="1200"/>
              </a:spcAft>
              <a:buFontTx/>
              <a:buNone/>
              <a:defRPr sz="1600" b="0" i="0">
                <a:solidFill>
                  <a:schemeClr val="bg1"/>
                </a:solidFill>
                <a:latin typeface="Franklin Gothic Book" panose="020B0503020102020204" pitchFamily="34" charset="0"/>
              </a:defRPr>
            </a:lvl2pPr>
            <a:lvl3pPr marL="914400" indent="0">
              <a:lnSpc>
                <a:spcPts val="2000"/>
              </a:lnSpc>
              <a:spcBef>
                <a:spcPts val="0"/>
              </a:spcBef>
              <a:spcAft>
                <a:spcPts val="1200"/>
              </a:spcAft>
              <a:buFontTx/>
              <a:buNone/>
              <a:defRPr sz="1600" b="0" i="0">
                <a:solidFill>
                  <a:schemeClr val="bg1"/>
                </a:solidFill>
                <a:latin typeface="Franklin Gothic Book" panose="020B0503020102020204" pitchFamily="34" charset="0"/>
              </a:defRPr>
            </a:lvl3pPr>
            <a:lvl4pPr marL="1371600" indent="0">
              <a:lnSpc>
                <a:spcPts val="2000"/>
              </a:lnSpc>
              <a:spcBef>
                <a:spcPts val="0"/>
              </a:spcBef>
              <a:spcAft>
                <a:spcPts val="1200"/>
              </a:spcAft>
              <a:buFontTx/>
              <a:buNone/>
              <a:defRPr sz="1600" b="0" i="0">
                <a:solidFill>
                  <a:schemeClr val="bg1"/>
                </a:solidFill>
                <a:latin typeface="Franklin Gothic Book" panose="020B0503020102020204" pitchFamily="34" charset="0"/>
              </a:defRPr>
            </a:lvl4pPr>
            <a:lvl5pPr marL="1828800" indent="0">
              <a:lnSpc>
                <a:spcPts val="2000"/>
              </a:lnSpc>
              <a:spcBef>
                <a:spcPts val="0"/>
              </a:spcBef>
              <a:spcAft>
                <a:spcPts val="1200"/>
              </a:spcAft>
              <a:buFontTx/>
              <a:buNone/>
              <a:defRPr sz="1600" b="0" i="0">
                <a:solidFill>
                  <a:schemeClr val="bg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702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 - Quadrant Photos">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D7E08517-812A-3E4F-B37B-5A2E349D8C46}"/>
              </a:ext>
            </a:extLst>
          </p:cNvPr>
          <p:cNvSpPr>
            <a:spLocks noGrp="1"/>
          </p:cNvSpPr>
          <p:nvPr>
            <p:ph type="pic" sz="quarter" idx="10"/>
          </p:nvPr>
        </p:nvSpPr>
        <p:spPr>
          <a:xfrm>
            <a:off x="0" y="0"/>
            <a:ext cx="6062472" cy="2953512"/>
          </a:xfrm>
          <a:prstGeom prst="rect">
            <a:avLst/>
          </a:prstGeom>
        </p:spPr>
        <p:txBody>
          <a:bodyPr anchor="ctr" anchorCtr="0"/>
          <a:lstStyle>
            <a:lvl1pPr algn="ctr">
              <a:buNone/>
              <a:defRPr/>
            </a:lvl1pPr>
          </a:lstStyle>
          <a:p>
            <a:endParaRPr lang="en-US"/>
          </a:p>
        </p:txBody>
      </p:sp>
      <p:sp>
        <p:nvSpPr>
          <p:cNvPr id="22" name="Picture Placeholder 9">
            <a:extLst>
              <a:ext uri="{FF2B5EF4-FFF2-40B4-BE49-F238E27FC236}">
                <a16:creationId xmlns:a16="http://schemas.microsoft.com/office/drawing/2014/main" id="{48D7D8C0-C4F2-C642-966B-C0C7B98A2AA1}"/>
              </a:ext>
            </a:extLst>
          </p:cNvPr>
          <p:cNvSpPr>
            <a:spLocks noGrp="1"/>
          </p:cNvSpPr>
          <p:nvPr>
            <p:ph type="pic" sz="quarter" idx="12"/>
          </p:nvPr>
        </p:nvSpPr>
        <p:spPr>
          <a:xfrm>
            <a:off x="0" y="3016949"/>
            <a:ext cx="6062663" cy="2953512"/>
          </a:xfrm>
          <a:prstGeom prst="rect">
            <a:avLst/>
          </a:prstGeom>
        </p:spPr>
        <p:txBody>
          <a:bodyPr anchor="ctr" anchorCtr="0"/>
          <a:lstStyle>
            <a:lvl1pPr algn="ctr">
              <a:buNone/>
              <a:defRPr/>
            </a:lvl1pPr>
          </a:lstStyle>
          <a:p>
            <a:endParaRPr lang="en-US"/>
          </a:p>
        </p:txBody>
      </p:sp>
      <p:sp>
        <p:nvSpPr>
          <p:cNvPr id="23" name="Picture Placeholder 11">
            <a:extLst>
              <a:ext uri="{FF2B5EF4-FFF2-40B4-BE49-F238E27FC236}">
                <a16:creationId xmlns:a16="http://schemas.microsoft.com/office/drawing/2014/main" id="{825BAE34-C5F2-1C4B-96BE-B1B7A96E7BB6}"/>
              </a:ext>
            </a:extLst>
          </p:cNvPr>
          <p:cNvSpPr>
            <a:spLocks noGrp="1"/>
          </p:cNvSpPr>
          <p:nvPr>
            <p:ph type="pic" sz="quarter" idx="13"/>
          </p:nvPr>
        </p:nvSpPr>
        <p:spPr>
          <a:xfrm>
            <a:off x="6127939" y="3016250"/>
            <a:ext cx="6062472" cy="2954338"/>
          </a:xfrm>
          <a:prstGeom prst="rect">
            <a:avLst/>
          </a:prstGeom>
        </p:spPr>
        <p:txBody>
          <a:bodyPr anchor="ctr" anchorCtr="0"/>
          <a:lstStyle>
            <a:lvl1pPr algn="ctr">
              <a:buNone/>
              <a:defRPr/>
            </a:lvl1pPr>
          </a:lstStyle>
          <a:p>
            <a:endParaRPr lang="en-US"/>
          </a:p>
        </p:txBody>
      </p:sp>
      <p:sp>
        <p:nvSpPr>
          <p:cNvPr id="24" name="Text Placeholder 13">
            <a:extLst>
              <a:ext uri="{FF2B5EF4-FFF2-40B4-BE49-F238E27FC236}">
                <a16:creationId xmlns:a16="http://schemas.microsoft.com/office/drawing/2014/main" id="{F9A9E6FB-3C54-5940-9A3F-57D33795F7FD}"/>
              </a:ext>
            </a:extLst>
          </p:cNvPr>
          <p:cNvSpPr>
            <a:spLocks noGrp="1"/>
          </p:cNvSpPr>
          <p:nvPr>
            <p:ph type="body" sz="quarter" idx="14"/>
          </p:nvPr>
        </p:nvSpPr>
        <p:spPr>
          <a:xfrm>
            <a:off x="6127750" y="0"/>
            <a:ext cx="6062472" cy="2952750"/>
          </a:xfrm>
          <a:prstGeom prst="rect">
            <a:avLst/>
          </a:prstGeom>
          <a:solidFill>
            <a:srgbClr val="F88900"/>
          </a:solidFill>
        </p:spPr>
        <p:txBody>
          <a:bodyPr lIns="228600" tIns="685800" rIns="457200" bIns="228600" anchor="b" anchorCtr="0"/>
          <a:lstStyle>
            <a:lvl1pPr marL="0" indent="0">
              <a:lnSpc>
                <a:spcPts val="2000"/>
              </a:lnSpc>
              <a:spcBef>
                <a:spcPts val="0"/>
              </a:spcBef>
              <a:spcAft>
                <a:spcPts val="1200"/>
              </a:spcAft>
              <a:buFontTx/>
              <a:buNone/>
              <a:defRPr sz="1600" b="0" i="0">
                <a:solidFill>
                  <a:schemeClr val="bg1"/>
                </a:solidFill>
                <a:latin typeface="Franklin Gothic Book" panose="020B0503020102020204" pitchFamily="34" charset="0"/>
              </a:defRPr>
            </a:lvl1pPr>
            <a:lvl2pPr marL="457200" indent="0">
              <a:lnSpc>
                <a:spcPts val="2000"/>
              </a:lnSpc>
              <a:spcBef>
                <a:spcPts val="0"/>
              </a:spcBef>
              <a:spcAft>
                <a:spcPts val="1200"/>
              </a:spcAft>
              <a:buFontTx/>
              <a:buNone/>
              <a:defRPr sz="1600" b="0" i="0">
                <a:solidFill>
                  <a:schemeClr val="bg1"/>
                </a:solidFill>
                <a:latin typeface="Franklin Gothic Book" panose="020B0503020102020204" pitchFamily="34" charset="0"/>
              </a:defRPr>
            </a:lvl2pPr>
            <a:lvl3pPr marL="914400" indent="0">
              <a:lnSpc>
                <a:spcPts val="2000"/>
              </a:lnSpc>
              <a:spcBef>
                <a:spcPts val="0"/>
              </a:spcBef>
              <a:spcAft>
                <a:spcPts val="1200"/>
              </a:spcAft>
              <a:buFontTx/>
              <a:buNone/>
              <a:defRPr sz="1600" b="0" i="0">
                <a:solidFill>
                  <a:schemeClr val="bg1"/>
                </a:solidFill>
                <a:latin typeface="Franklin Gothic Book" panose="020B0503020102020204" pitchFamily="34" charset="0"/>
              </a:defRPr>
            </a:lvl3pPr>
            <a:lvl4pPr marL="1371600" indent="0">
              <a:lnSpc>
                <a:spcPts val="2000"/>
              </a:lnSpc>
              <a:spcBef>
                <a:spcPts val="0"/>
              </a:spcBef>
              <a:spcAft>
                <a:spcPts val="1200"/>
              </a:spcAft>
              <a:buFontTx/>
              <a:buNone/>
              <a:defRPr sz="1600" b="0" i="0">
                <a:solidFill>
                  <a:schemeClr val="bg1"/>
                </a:solidFill>
                <a:latin typeface="Franklin Gothic Book" panose="020B0503020102020204" pitchFamily="34" charset="0"/>
              </a:defRPr>
            </a:lvl4pPr>
            <a:lvl5pPr marL="1828800" indent="0">
              <a:lnSpc>
                <a:spcPts val="2000"/>
              </a:lnSpc>
              <a:spcBef>
                <a:spcPts val="0"/>
              </a:spcBef>
              <a:spcAft>
                <a:spcPts val="1200"/>
              </a:spcAft>
              <a:buFontTx/>
              <a:buNone/>
              <a:defRPr sz="1600" b="0" i="0">
                <a:solidFill>
                  <a:schemeClr val="bg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39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 - 2 deck - 3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C900F8-6F2A-4BD4-AFE1-2829AE999D9B}"/>
              </a:ext>
            </a:extLst>
          </p:cNvPr>
          <p:cNvPicPr>
            <a:picLocks noChangeAspect="1"/>
          </p:cNvPicPr>
          <p:nvPr userDrawn="1"/>
        </p:nvPicPr>
        <p:blipFill>
          <a:blip r:embed="rId2"/>
          <a:srcRect/>
          <a:stretch/>
        </p:blipFill>
        <p:spPr>
          <a:xfrm>
            <a:off x="1491213" y="1304257"/>
            <a:ext cx="438416" cy="291108"/>
          </a:xfrm>
          <a:prstGeom prst="rect">
            <a:avLst/>
          </a:prstGeom>
        </p:spPr>
      </p:pic>
      <p:sp>
        <p:nvSpPr>
          <p:cNvPr id="6" name="Title 1">
            <a:extLst>
              <a:ext uri="{FF2B5EF4-FFF2-40B4-BE49-F238E27FC236}">
                <a16:creationId xmlns:a16="http://schemas.microsoft.com/office/drawing/2014/main" id="{B55A187E-E751-7B46-93A6-0579BC2D3751}"/>
              </a:ext>
            </a:extLst>
          </p:cNvPr>
          <p:cNvSpPr>
            <a:spLocks noGrp="1"/>
          </p:cNvSpPr>
          <p:nvPr>
            <p:ph type="title" hasCustomPrompt="1"/>
          </p:nvPr>
        </p:nvSpPr>
        <p:spPr>
          <a:xfrm>
            <a:off x="2003407" y="1129831"/>
            <a:ext cx="6218936" cy="653249"/>
          </a:xfrm>
          <a:prstGeom prst="rect">
            <a:avLst/>
          </a:prstGeom>
        </p:spPr>
        <p:txBody>
          <a:bodyPr lIns="91440" tIns="91440" rIns="0" bIns="0" anchor="t" anchorCtr="0"/>
          <a:lstStyle>
            <a:lvl1pPr>
              <a:lnSpc>
                <a:spcPts val="4200"/>
              </a:lnSpc>
              <a:defRPr sz="4800" b="0" i="0">
                <a:solidFill>
                  <a:schemeClr val="tx1"/>
                </a:solidFill>
                <a:latin typeface="Franklin Gothic Medium Cond" panose="020B0606030402020204" pitchFamily="34" charset="0"/>
              </a:defRPr>
            </a:lvl1pPr>
          </a:lstStyle>
          <a:p>
            <a:r>
              <a:rPr lang="en-US" dirty="0"/>
              <a:t>CLICK TO EDIT MASTER</a:t>
            </a:r>
          </a:p>
        </p:txBody>
      </p:sp>
      <p:sp>
        <p:nvSpPr>
          <p:cNvPr id="7" name="Text Placeholder 6">
            <a:extLst>
              <a:ext uri="{FF2B5EF4-FFF2-40B4-BE49-F238E27FC236}">
                <a16:creationId xmlns:a16="http://schemas.microsoft.com/office/drawing/2014/main" id="{6E323836-B70B-D847-9802-4B52AC725A46}"/>
              </a:ext>
            </a:extLst>
          </p:cNvPr>
          <p:cNvSpPr>
            <a:spLocks noGrp="1"/>
          </p:cNvSpPr>
          <p:nvPr>
            <p:ph type="body" sz="quarter" idx="10"/>
          </p:nvPr>
        </p:nvSpPr>
        <p:spPr>
          <a:xfrm>
            <a:off x="2046191" y="2462068"/>
            <a:ext cx="5486723" cy="2494306"/>
          </a:xfrm>
          <a:prstGeom prst="rect">
            <a:avLst/>
          </a:prstGeom>
        </p:spPr>
        <p:txBody>
          <a:bodyPr lIns="0" tIns="0" rIns="0" bIns="0" numCol="1" spcCol="228600"/>
          <a:lstStyle>
            <a:lvl1pPr marL="228600" indent="-228600">
              <a:lnSpc>
                <a:spcPts val="2000"/>
              </a:lnSpc>
              <a:spcBef>
                <a:spcPts val="1200"/>
              </a:spcBef>
              <a:buClr>
                <a:schemeClr val="tx1"/>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9FDD24D1-8662-DE4D-A2E9-3D711E1CBC20}"/>
              </a:ext>
            </a:extLst>
          </p:cNvPr>
          <p:cNvSpPr>
            <a:spLocks noGrp="1"/>
          </p:cNvSpPr>
          <p:nvPr>
            <p:ph type="body" sz="quarter" idx="11" hasCustomPrompt="1"/>
          </p:nvPr>
        </p:nvSpPr>
        <p:spPr>
          <a:xfrm>
            <a:off x="2003408" y="1858691"/>
            <a:ext cx="6218936" cy="457200"/>
          </a:xfrm>
          <a:prstGeom prst="rect">
            <a:avLst/>
          </a:prstGeom>
        </p:spPr>
        <p:txBody>
          <a:bodyPr wrap="none" lIns="91440" tIns="0" rIns="0" bIns="0" anchor="b" anchorCtr="0"/>
          <a:lstStyle>
            <a:lvl1pPr marL="0" indent="0">
              <a:lnSpc>
                <a:spcPts val="3200"/>
              </a:lnSpc>
              <a:spcBef>
                <a:spcPts val="0"/>
              </a:spcBef>
              <a:buFontTx/>
              <a:buNone/>
              <a:defRPr sz="3000" b="0" i="0">
                <a:solidFill>
                  <a:srgbClr val="004F8C"/>
                </a:solidFill>
                <a:latin typeface="Franklin Gothic Demi Cond" panose="020B0603020102020204" pitchFamily="34" charset="0"/>
              </a:defRPr>
            </a:lvl1pPr>
          </a:lstStyle>
          <a:p>
            <a:pPr lvl="0"/>
            <a:r>
              <a:rPr lang="en-US" dirty="0"/>
              <a:t>CLICK TO EDIT MASTER TEXT STYLES</a:t>
            </a:r>
          </a:p>
        </p:txBody>
      </p:sp>
      <p:pic>
        <p:nvPicPr>
          <p:cNvPr id="9" name="Picture 8" descr="A close up of a sign&#10;&#10;Description automatically generated">
            <a:extLst>
              <a:ext uri="{FF2B5EF4-FFF2-40B4-BE49-F238E27FC236}">
                <a16:creationId xmlns:a16="http://schemas.microsoft.com/office/drawing/2014/main" id="{F0CD225F-F409-D94A-9341-CD8D68F45D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00591" y="6285636"/>
            <a:ext cx="1143000" cy="457200"/>
          </a:xfrm>
          <a:prstGeom prst="rect">
            <a:avLst/>
          </a:prstGeom>
        </p:spPr>
      </p:pic>
    </p:spTree>
    <p:extLst>
      <p:ext uri="{BB962C8B-B14F-4D97-AF65-F5344CB8AC3E}">
        <p14:creationId xmlns:p14="http://schemas.microsoft.com/office/powerpoint/2010/main" val="112160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 - 2 deck - 3 column">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D57835E-C4CB-4EC1-A01F-E38889DD9E4F}"/>
              </a:ext>
            </a:extLst>
          </p:cNvPr>
          <p:cNvPicPr>
            <a:picLocks noChangeAspect="1"/>
          </p:cNvPicPr>
          <p:nvPr userDrawn="1"/>
        </p:nvPicPr>
        <p:blipFill>
          <a:blip r:embed="rId2"/>
          <a:srcRect/>
          <a:stretch/>
        </p:blipFill>
        <p:spPr>
          <a:xfrm>
            <a:off x="3374442" y="1304257"/>
            <a:ext cx="438416" cy="291108"/>
          </a:xfrm>
          <a:prstGeom prst="rect">
            <a:avLst/>
          </a:prstGeom>
        </p:spPr>
      </p:pic>
      <p:sp>
        <p:nvSpPr>
          <p:cNvPr id="2" name="Rectangle 1">
            <a:extLst>
              <a:ext uri="{FF2B5EF4-FFF2-40B4-BE49-F238E27FC236}">
                <a16:creationId xmlns:a16="http://schemas.microsoft.com/office/drawing/2014/main" id="{5FA205C3-FEBA-44C1-897F-C079EC268705}"/>
              </a:ext>
            </a:extLst>
          </p:cNvPr>
          <p:cNvSpPr/>
          <p:nvPr userDrawn="1"/>
        </p:nvSpPr>
        <p:spPr>
          <a:xfrm>
            <a:off x="0" y="0"/>
            <a:ext cx="2923953"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55A187E-E751-7B46-93A6-0579BC2D3751}"/>
              </a:ext>
            </a:extLst>
          </p:cNvPr>
          <p:cNvSpPr>
            <a:spLocks noGrp="1"/>
          </p:cNvSpPr>
          <p:nvPr>
            <p:ph type="title" hasCustomPrompt="1"/>
          </p:nvPr>
        </p:nvSpPr>
        <p:spPr>
          <a:xfrm>
            <a:off x="3886636" y="1129831"/>
            <a:ext cx="6218936" cy="639961"/>
          </a:xfrm>
          <a:prstGeom prst="rect">
            <a:avLst/>
          </a:prstGeom>
        </p:spPr>
        <p:txBody>
          <a:bodyPr lIns="91440" tIns="91440" rIns="0" bIns="0" anchor="t" anchorCtr="0"/>
          <a:lstStyle>
            <a:lvl1pPr>
              <a:lnSpc>
                <a:spcPts val="4200"/>
              </a:lnSpc>
              <a:defRPr sz="4800" b="0" i="0">
                <a:solidFill>
                  <a:schemeClr val="tx1"/>
                </a:solidFill>
                <a:latin typeface="Franklin Gothic Medium Cond" panose="020B0606030402020204" pitchFamily="34" charset="0"/>
              </a:defRPr>
            </a:lvl1pPr>
          </a:lstStyle>
          <a:p>
            <a:r>
              <a:rPr lang="en-US" dirty="0"/>
              <a:t>CLICK TO EDIT MASTER</a:t>
            </a:r>
          </a:p>
        </p:txBody>
      </p:sp>
      <p:sp>
        <p:nvSpPr>
          <p:cNvPr id="7" name="Text Placeholder 6">
            <a:extLst>
              <a:ext uri="{FF2B5EF4-FFF2-40B4-BE49-F238E27FC236}">
                <a16:creationId xmlns:a16="http://schemas.microsoft.com/office/drawing/2014/main" id="{6E323836-B70B-D847-9802-4B52AC725A46}"/>
              </a:ext>
            </a:extLst>
          </p:cNvPr>
          <p:cNvSpPr>
            <a:spLocks noGrp="1"/>
          </p:cNvSpPr>
          <p:nvPr>
            <p:ph type="body" sz="quarter" idx="10"/>
          </p:nvPr>
        </p:nvSpPr>
        <p:spPr>
          <a:xfrm>
            <a:off x="3929420" y="2519346"/>
            <a:ext cx="5486723" cy="2494306"/>
          </a:xfrm>
          <a:prstGeom prst="rect">
            <a:avLst/>
          </a:prstGeom>
        </p:spPr>
        <p:txBody>
          <a:bodyPr lIns="0" tIns="0" rIns="0" bIns="0" numCol="1" spcCol="228600"/>
          <a:lstStyle>
            <a:lvl1pPr marL="228600" indent="-228600">
              <a:lnSpc>
                <a:spcPts val="2000"/>
              </a:lnSpc>
              <a:spcBef>
                <a:spcPts val="1200"/>
              </a:spcBef>
              <a:buClr>
                <a:schemeClr val="tx1"/>
              </a:buClr>
              <a:buSzPct val="80000"/>
              <a:buFont typeface=".Lucida Grande UI Regular"/>
              <a:buChar char="►"/>
              <a:defRPr sz="1600" b="0" i="0">
                <a:latin typeface="Franklin Gothic Book" panose="020B0503020102020204" pitchFamily="34" charset="0"/>
              </a:defRPr>
            </a:lvl1pPr>
            <a:lvl2pPr marL="685800" indent="-228600">
              <a:lnSpc>
                <a:spcPts val="2000"/>
              </a:lnSpc>
              <a:spcBef>
                <a:spcPts val="1200"/>
              </a:spcBef>
              <a:buSzPct val="80000"/>
              <a:buFont typeface=".Lucida Grande UI Regular"/>
              <a:buChar char="►"/>
              <a:defRPr sz="1600" b="0" i="0">
                <a:latin typeface="Franklin Gothic Book" panose="020B0503020102020204" pitchFamily="34" charset="0"/>
              </a:defRPr>
            </a:lvl2pPr>
            <a:lvl3pPr marL="1143000" indent="-228600">
              <a:lnSpc>
                <a:spcPts val="2000"/>
              </a:lnSpc>
              <a:spcBef>
                <a:spcPts val="1200"/>
              </a:spcBef>
              <a:buSzPct val="80000"/>
              <a:buFont typeface=".Lucida Grande UI Regular"/>
              <a:buChar char="►"/>
              <a:defRPr sz="1600" b="0" i="0">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9FDD24D1-8662-DE4D-A2E9-3D711E1CBC20}"/>
              </a:ext>
            </a:extLst>
          </p:cNvPr>
          <p:cNvSpPr>
            <a:spLocks noGrp="1"/>
          </p:cNvSpPr>
          <p:nvPr>
            <p:ph type="body" sz="quarter" idx="11" hasCustomPrompt="1"/>
          </p:nvPr>
        </p:nvSpPr>
        <p:spPr>
          <a:xfrm>
            <a:off x="3886637" y="1915969"/>
            <a:ext cx="6218936" cy="457200"/>
          </a:xfrm>
          <a:prstGeom prst="rect">
            <a:avLst/>
          </a:prstGeom>
        </p:spPr>
        <p:txBody>
          <a:bodyPr wrap="none" lIns="91440" tIns="0" rIns="0" bIns="0" anchor="b" anchorCtr="0"/>
          <a:lstStyle>
            <a:lvl1pPr marL="0" indent="0">
              <a:lnSpc>
                <a:spcPts val="3200"/>
              </a:lnSpc>
              <a:spcBef>
                <a:spcPts val="0"/>
              </a:spcBef>
              <a:buFontTx/>
              <a:buNone/>
              <a:defRPr sz="3000" b="0" i="0">
                <a:solidFill>
                  <a:srgbClr val="004F8C"/>
                </a:solidFill>
                <a:latin typeface="Franklin Gothic Demi Cond" panose="020B0603020102020204" pitchFamily="34" charset="0"/>
              </a:defRPr>
            </a:lvl1pPr>
          </a:lstStyle>
          <a:p>
            <a:pPr lvl="0"/>
            <a:r>
              <a:rPr lang="en-US" dirty="0"/>
              <a:t>CLICK TO EDIT MASTER TEXT STYLES</a:t>
            </a:r>
          </a:p>
        </p:txBody>
      </p:sp>
      <p:grpSp>
        <p:nvGrpSpPr>
          <p:cNvPr id="10" name="Group 9">
            <a:extLst>
              <a:ext uri="{FF2B5EF4-FFF2-40B4-BE49-F238E27FC236}">
                <a16:creationId xmlns:a16="http://schemas.microsoft.com/office/drawing/2014/main" id="{29ABA5F4-0365-3B4D-8144-0144C9E75C80}"/>
              </a:ext>
            </a:extLst>
          </p:cNvPr>
          <p:cNvGrpSpPr/>
          <p:nvPr userDrawn="1"/>
        </p:nvGrpSpPr>
        <p:grpSpPr>
          <a:xfrm>
            <a:off x="203867" y="220949"/>
            <a:ext cx="2516217" cy="6416101"/>
            <a:chOff x="1981353" y="128827"/>
            <a:chExt cx="2259945" cy="5762633"/>
          </a:xfrm>
        </p:grpSpPr>
        <p:pic>
          <p:nvPicPr>
            <p:cNvPr id="11" name="Picture 10" descr="Icon&#10;&#10;Description automatically generated">
              <a:extLst>
                <a:ext uri="{FF2B5EF4-FFF2-40B4-BE49-F238E27FC236}">
                  <a16:creationId xmlns:a16="http://schemas.microsoft.com/office/drawing/2014/main" id="{A14A711B-268E-3C43-A316-AA5BC7DB22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5010" y="128827"/>
              <a:ext cx="1067166" cy="1044933"/>
            </a:xfrm>
            <a:prstGeom prst="rect">
              <a:avLst/>
            </a:prstGeom>
          </p:spPr>
        </p:pic>
        <p:pic>
          <p:nvPicPr>
            <p:cNvPr id="12" name="Picture 11" descr="Background pattern&#10;&#10;Description automatically generated">
              <a:extLst>
                <a:ext uri="{FF2B5EF4-FFF2-40B4-BE49-F238E27FC236}">
                  <a16:creationId xmlns:a16="http://schemas.microsoft.com/office/drawing/2014/main" id="{87771C4C-91D2-894E-95C8-2012D20DA5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5011" y="1291850"/>
              <a:ext cx="1067166" cy="1073836"/>
            </a:xfrm>
            <a:prstGeom prst="rect">
              <a:avLst/>
            </a:prstGeom>
          </p:spPr>
        </p:pic>
        <p:pic>
          <p:nvPicPr>
            <p:cNvPr id="13" name="Picture 12" descr="Shape, icon, arrow&#10;&#10;Description automatically generated">
              <a:extLst>
                <a:ext uri="{FF2B5EF4-FFF2-40B4-BE49-F238E27FC236}">
                  <a16:creationId xmlns:a16="http://schemas.microsoft.com/office/drawing/2014/main" id="{28A6F3A2-DD35-9E45-B1EB-D2F2C3D18B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1353" y="2465444"/>
              <a:ext cx="1067166" cy="1067166"/>
            </a:xfrm>
            <a:prstGeom prst="rect">
              <a:avLst/>
            </a:prstGeom>
          </p:spPr>
        </p:pic>
        <p:pic>
          <p:nvPicPr>
            <p:cNvPr id="14" name="Picture 13" descr="Shape, icon, arrow&#10;&#10;Description automatically generated">
              <a:extLst>
                <a:ext uri="{FF2B5EF4-FFF2-40B4-BE49-F238E27FC236}">
                  <a16:creationId xmlns:a16="http://schemas.microsoft.com/office/drawing/2014/main" id="{436DA5BE-C592-EA49-8DF0-CA2D0043AC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1354" y="3676487"/>
              <a:ext cx="1069394" cy="1067166"/>
            </a:xfrm>
            <a:prstGeom prst="rect">
              <a:avLst/>
            </a:prstGeom>
          </p:spPr>
        </p:pic>
        <p:pic>
          <p:nvPicPr>
            <p:cNvPr id="15" name="Picture 14" descr="Icon&#10;&#10;Description automatically generated">
              <a:extLst>
                <a:ext uri="{FF2B5EF4-FFF2-40B4-BE49-F238E27FC236}">
                  <a16:creationId xmlns:a16="http://schemas.microsoft.com/office/drawing/2014/main" id="{07ECC2F1-D1ED-214D-A2A4-067E0AE788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95010" y="4824294"/>
              <a:ext cx="1067166" cy="1067166"/>
            </a:xfrm>
            <a:prstGeom prst="rect">
              <a:avLst/>
            </a:prstGeom>
          </p:spPr>
        </p:pic>
        <p:pic>
          <p:nvPicPr>
            <p:cNvPr id="16" name="Picture 15" descr="Icon&#10;&#10;Description automatically generated">
              <a:extLst>
                <a:ext uri="{FF2B5EF4-FFF2-40B4-BE49-F238E27FC236}">
                  <a16:creationId xmlns:a16="http://schemas.microsoft.com/office/drawing/2014/main" id="{A0CE12DE-4C7B-E049-BEEB-C7CB4AAEA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9928" y="4824294"/>
              <a:ext cx="1067166" cy="1044933"/>
            </a:xfrm>
            <a:prstGeom prst="rect">
              <a:avLst/>
            </a:prstGeom>
          </p:spPr>
        </p:pic>
        <p:pic>
          <p:nvPicPr>
            <p:cNvPr id="17" name="Picture 16" descr="Background pattern&#10;&#10;Description automatically generated">
              <a:extLst>
                <a:ext uri="{FF2B5EF4-FFF2-40B4-BE49-F238E27FC236}">
                  <a16:creationId xmlns:a16="http://schemas.microsoft.com/office/drawing/2014/main" id="{A83F43AE-5869-1A43-906F-18E726177A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69928" y="3674264"/>
              <a:ext cx="1067166" cy="1069389"/>
            </a:xfrm>
            <a:prstGeom prst="rect">
              <a:avLst/>
            </a:prstGeom>
          </p:spPr>
        </p:pic>
        <p:pic>
          <p:nvPicPr>
            <p:cNvPr id="18" name="Picture 17" descr="Shape, arrow&#10;&#10;Description automatically generated">
              <a:extLst>
                <a:ext uri="{FF2B5EF4-FFF2-40B4-BE49-F238E27FC236}">
                  <a16:creationId xmlns:a16="http://schemas.microsoft.com/office/drawing/2014/main" id="{5C6DDE48-ECBB-7149-8E2E-A1F6B97C9C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69928" y="2465444"/>
              <a:ext cx="1067166" cy="1067166"/>
            </a:xfrm>
            <a:prstGeom prst="rect">
              <a:avLst/>
            </a:prstGeom>
          </p:spPr>
        </p:pic>
        <p:pic>
          <p:nvPicPr>
            <p:cNvPr id="19" name="Picture 18" descr="Shape, circle&#10;&#10;Description automatically generated">
              <a:extLst>
                <a:ext uri="{FF2B5EF4-FFF2-40B4-BE49-F238E27FC236}">
                  <a16:creationId xmlns:a16="http://schemas.microsoft.com/office/drawing/2014/main" id="{08A15C19-B7DD-DB4A-A433-22C82370AC3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69928" y="1291850"/>
              <a:ext cx="1067166" cy="1067166"/>
            </a:xfrm>
            <a:prstGeom prst="rect">
              <a:avLst/>
            </a:prstGeom>
          </p:spPr>
        </p:pic>
        <p:pic>
          <p:nvPicPr>
            <p:cNvPr id="20" name="Picture 19" descr="Shape, background pattern&#10;&#10;Description automatically generated">
              <a:extLst>
                <a:ext uri="{FF2B5EF4-FFF2-40B4-BE49-F238E27FC236}">
                  <a16:creationId xmlns:a16="http://schemas.microsoft.com/office/drawing/2014/main" id="{E911A80E-743B-9842-9719-3B94844C0CB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98537" y="128827"/>
              <a:ext cx="1042761" cy="1044933"/>
            </a:xfrm>
            <a:prstGeom prst="rect">
              <a:avLst/>
            </a:prstGeom>
          </p:spPr>
        </p:pic>
      </p:grpSp>
      <p:pic>
        <p:nvPicPr>
          <p:cNvPr id="21" name="Picture 20" descr="A close up of a sign&#10;&#10;Description automatically generated">
            <a:extLst>
              <a:ext uri="{FF2B5EF4-FFF2-40B4-BE49-F238E27FC236}">
                <a16:creationId xmlns:a16="http://schemas.microsoft.com/office/drawing/2014/main" id="{E603E57C-241F-9E47-9F74-399A8F291C8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400591" y="6285636"/>
            <a:ext cx="1143000" cy="457200"/>
          </a:xfrm>
          <a:prstGeom prst="rect">
            <a:avLst/>
          </a:prstGeom>
        </p:spPr>
      </p:pic>
    </p:spTree>
    <p:extLst>
      <p:ext uri="{BB962C8B-B14F-4D97-AF65-F5344CB8AC3E}">
        <p14:creationId xmlns:p14="http://schemas.microsoft.com/office/powerpoint/2010/main" val="357464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 - 2 deck - 3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650910-5E7D-7740-9C1F-3B7EBD93A49F}"/>
              </a:ext>
            </a:extLst>
          </p:cNvPr>
          <p:cNvSpPr/>
          <p:nvPr userDrawn="1"/>
        </p:nvSpPr>
        <p:spPr>
          <a:xfrm>
            <a:off x="0" y="0"/>
            <a:ext cx="12192000" cy="6858000"/>
          </a:xfrm>
          <a:prstGeom prst="rect">
            <a:avLst/>
          </a:prstGeom>
          <a:solidFill>
            <a:srgbClr val="004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E422DB-63C3-6F45-B75F-834B16BE00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9128" y="206096"/>
            <a:ext cx="1457225" cy="58289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DEDDD9E5-9870-0B4E-AAE4-4E705B75C1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6875" y="2144569"/>
            <a:ext cx="9933149" cy="5091993"/>
          </a:xfrm>
          <a:prstGeom prst="rect">
            <a:avLst/>
          </a:prstGeom>
        </p:spPr>
      </p:pic>
      <p:pic>
        <p:nvPicPr>
          <p:cNvPr id="11" name="Picture 10" descr="Shape, arrow&#10;&#10;Description automatically generated">
            <a:extLst>
              <a:ext uri="{FF2B5EF4-FFF2-40B4-BE49-F238E27FC236}">
                <a16:creationId xmlns:a16="http://schemas.microsoft.com/office/drawing/2014/main" id="{96EEFE23-ADA0-4149-A491-26BFB952BC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5693" y="1143276"/>
            <a:ext cx="631549" cy="418401"/>
          </a:xfrm>
          <a:prstGeom prst="rect">
            <a:avLst/>
          </a:prstGeom>
        </p:spPr>
      </p:pic>
      <p:sp>
        <p:nvSpPr>
          <p:cNvPr id="6" name="Title 1">
            <a:extLst>
              <a:ext uri="{FF2B5EF4-FFF2-40B4-BE49-F238E27FC236}">
                <a16:creationId xmlns:a16="http://schemas.microsoft.com/office/drawing/2014/main" id="{B55A187E-E751-7B46-93A6-0579BC2D3751}"/>
              </a:ext>
            </a:extLst>
          </p:cNvPr>
          <p:cNvSpPr>
            <a:spLocks noGrp="1"/>
          </p:cNvSpPr>
          <p:nvPr>
            <p:ph type="title" hasCustomPrompt="1"/>
          </p:nvPr>
        </p:nvSpPr>
        <p:spPr>
          <a:xfrm>
            <a:off x="1578864" y="1042745"/>
            <a:ext cx="6218936" cy="603175"/>
          </a:xfrm>
          <a:prstGeom prst="rect">
            <a:avLst/>
          </a:prstGeom>
        </p:spPr>
        <p:txBody>
          <a:bodyPr lIns="91440" tIns="91440" rIns="0" bIns="0" anchor="t" anchorCtr="0"/>
          <a:lstStyle>
            <a:lvl1pPr>
              <a:lnSpc>
                <a:spcPts val="4200"/>
              </a:lnSpc>
              <a:buClr>
                <a:schemeClr val="bg1"/>
              </a:buClr>
              <a:defRPr sz="4800" b="0" i="0">
                <a:solidFill>
                  <a:schemeClr val="bg1"/>
                </a:solidFill>
                <a:latin typeface="Franklin Gothic Medium Cond" panose="020B0606030402020204" pitchFamily="34" charset="0"/>
              </a:defRPr>
            </a:lvl1pPr>
          </a:lstStyle>
          <a:p>
            <a:r>
              <a:rPr lang="en-US" dirty="0"/>
              <a:t>CLICK TO EDIT MASTER</a:t>
            </a:r>
          </a:p>
        </p:txBody>
      </p:sp>
      <p:sp>
        <p:nvSpPr>
          <p:cNvPr id="7" name="Text Placeholder 6">
            <a:extLst>
              <a:ext uri="{FF2B5EF4-FFF2-40B4-BE49-F238E27FC236}">
                <a16:creationId xmlns:a16="http://schemas.microsoft.com/office/drawing/2014/main" id="{6E323836-B70B-D847-9802-4B52AC725A46}"/>
              </a:ext>
            </a:extLst>
          </p:cNvPr>
          <p:cNvSpPr>
            <a:spLocks noGrp="1"/>
          </p:cNvSpPr>
          <p:nvPr>
            <p:ph type="body" sz="quarter" idx="10"/>
          </p:nvPr>
        </p:nvSpPr>
        <p:spPr>
          <a:xfrm>
            <a:off x="1621648" y="2458694"/>
            <a:ext cx="5486723" cy="2494306"/>
          </a:xfrm>
          <a:prstGeom prst="rect">
            <a:avLst/>
          </a:prstGeom>
        </p:spPr>
        <p:txBody>
          <a:bodyPr lIns="0" tIns="0" rIns="0" bIns="0" numCol="1" spcCol="228600"/>
          <a:lstStyle>
            <a:lvl1pPr marL="228600" indent="-228600">
              <a:lnSpc>
                <a:spcPts val="2000"/>
              </a:lnSpc>
              <a:spcBef>
                <a:spcPts val="1200"/>
              </a:spcBef>
              <a:buClr>
                <a:schemeClr val="bg1"/>
              </a:buClr>
              <a:buSzPct val="80000"/>
              <a:buFont typeface=".Lucida Grande UI Regular"/>
              <a:buChar char="►"/>
              <a:defRPr sz="1600" b="0" i="0">
                <a:solidFill>
                  <a:schemeClr val="bg1"/>
                </a:solidFill>
                <a:latin typeface="Franklin Gothic Book" panose="020B0503020102020204" pitchFamily="34" charset="0"/>
              </a:defRPr>
            </a:lvl1pPr>
            <a:lvl2pPr marL="685800" indent="-228600">
              <a:lnSpc>
                <a:spcPts val="2000"/>
              </a:lnSpc>
              <a:spcBef>
                <a:spcPts val="1200"/>
              </a:spcBef>
              <a:buClr>
                <a:schemeClr val="bg1"/>
              </a:buClr>
              <a:buSzPct val="80000"/>
              <a:buFont typeface=".Lucida Grande UI Regular"/>
              <a:buChar char="►"/>
              <a:defRPr sz="1600" b="0" i="0">
                <a:solidFill>
                  <a:schemeClr val="bg1"/>
                </a:solidFill>
                <a:latin typeface="Franklin Gothic Book" panose="020B0503020102020204" pitchFamily="34" charset="0"/>
              </a:defRPr>
            </a:lvl2pPr>
            <a:lvl3pPr marL="1143000" indent="-228600">
              <a:lnSpc>
                <a:spcPts val="2000"/>
              </a:lnSpc>
              <a:spcBef>
                <a:spcPts val="1200"/>
              </a:spcBef>
              <a:buClr>
                <a:schemeClr val="bg1"/>
              </a:buClr>
              <a:buSzPct val="80000"/>
              <a:buFont typeface=".Lucida Grande UI Regular"/>
              <a:buChar char="►"/>
              <a:defRPr sz="1600" b="0" i="0">
                <a:solidFill>
                  <a:schemeClr val="bg1"/>
                </a:solidFill>
                <a:latin typeface="Franklin Gothic Book" panose="020B0503020102020204" pitchFamily="34" charset="0"/>
              </a:defRPr>
            </a:lvl3pPr>
            <a:lvl4pPr marL="1600200" indent="-228600">
              <a:buSzPct val="80000"/>
              <a:buFont typeface=".Lucida Grande UI Regular"/>
              <a:buChar char="►"/>
              <a:defRPr b="0" i="0">
                <a:latin typeface="Franklin Gothic Book" panose="020B0503020102020204" pitchFamily="34" charset="0"/>
              </a:defRPr>
            </a:lvl4pPr>
            <a:lvl5pPr marL="2057400" indent="-228600">
              <a:buSzPct val="80000"/>
              <a:buFont typeface=".Lucida Grande UI Regular"/>
              <a:buChar char="►"/>
              <a:defRPr b="0" i="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9FDD24D1-8662-DE4D-A2E9-3D711E1CBC20}"/>
              </a:ext>
            </a:extLst>
          </p:cNvPr>
          <p:cNvSpPr>
            <a:spLocks noGrp="1"/>
          </p:cNvSpPr>
          <p:nvPr>
            <p:ph type="body" sz="quarter" idx="11" hasCustomPrompt="1"/>
          </p:nvPr>
        </p:nvSpPr>
        <p:spPr>
          <a:xfrm>
            <a:off x="1578865" y="1855317"/>
            <a:ext cx="6218936" cy="457200"/>
          </a:xfrm>
          <a:prstGeom prst="rect">
            <a:avLst/>
          </a:prstGeom>
        </p:spPr>
        <p:txBody>
          <a:bodyPr wrap="none" lIns="91440" tIns="0" rIns="0" bIns="0" anchor="b" anchorCtr="0"/>
          <a:lstStyle>
            <a:lvl1pPr marL="0" indent="0">
              <a:lnSpc>
                <a:spcPts val="3200"/>
              </a:lnSpc>
              <a:spcBef>
                <a:spcPts val="0"/>
              </a:spcBef>
              <a:buClr>
                <a:schemeClr val="bg1"/>
              </a:buClr>
              <a:buFontTx/>
              <a:buNone/>
              <a:defRPr sz="3000" b="0" i="0">
                <a:solidFill>
                  <a:schemeClr val="bg1"/>
                </a:solidFill>
                <a:latin typeface="Franklin Gothic Demi Cond" panose="020B0603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5916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 - White Footer - Title - Photo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81579-9871-6948-9EC0-2D275CEE3B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0591" y="6285636"/>
            <a:ext cx="1143000" cy="457200"/>
          </a:xfrm>
          <a:prstGeom prst="rect">
            <a:avLst/>
          </a:prstGeom>
        </p:spPr>
      </p:pic>
      <p:cxnSp>
        <p:nvCxnSpPr>
          <p:cNvPr id="8" name="Straight Connector 7">
            <a:extLst>
              <a:ext uri="{FF2B5EF4-FFF2-40B4-BE49-F238E27FC236}">
                <a16:creationId xmlns:a16="http://schemas.microsoft.com/office/drawing/2014/main" id="{AD11F72D-6388-9346-81EC-F9ED492F5EDC}"/>
              </a:ext>
            </a:extLst>
          </p:cNvPr>
          <p:cNvCxnSpPr/>
          <p:nvPr userDrawn="1"/>
        </p:nvCxnSpPr>
        <p:spPr>
          <a:xfrm>
            <a:off x="0" y="626872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B21016A-610B-944B-9023-C101F98313E5}"/>
              </a:ext>
            </a:extLst>
          </p:cNvPr>
          <p:cNvSpPr>
            <a:spLocks noGrp="1"/>
          </p:cNvSpPr>
          <p:nvPr>
            <p:ph type="title" hasCustomPrompt="1"/>
          </p:nvPr>
        </p:nvSpPr>
        <p:spPr>
          <a:xfrm>
            <a:off x="777240" y="3796195"/>
            <a:ext cx="7256929" cy="1653989"/>
          </a:xfrm>
          <a:prstGeom prst="rect">
            <a:avLst/>
          </a:prstGeom>
        </p:spPr>
        <p:txBody>
          <a:bodyPr lIns="0" tIns="0" rIns="0" bIns="0" anchor="t" anchorCtr="0">
            <a:noAutofit/>
          </a:bodyPr>
          <a:lstStyle>
            <a:lvl1pPr>
              <a:lnSpc>
                <a:spcPts val="6400"/>
              </a:lnSpc>
              <a:defRPr lang="en-US" sz="7000" b="0" i="0" kern="1200" dirty="0" smtClean="0">
                <a:solidFill>
                  <a:schemeClr val="bg1"/>
                </a:solidFill>
                <a:latin typeface="Franklin Gothic Medium Cond" panose="020B060603040202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76876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_Photo 3 - Title with Lin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B1BE08-7FF8-6B4C-8E26-BA462499EEEF}"/>
              </a:ext>
            </a:extLst>
          </p:cNvPr>
          <p:cNvSpPr>
            <a:spLocks noGrp="1"/>
          </p:cNvSpPr>
          <p:nvPr>
            <p:ph type="title" hasCustomPrompt="1"/>
          </p:nvPr>
        </p:nvSpPr>
        <p:spPr>
          <a:xfrm>
            <a:off x="646596" y="3837376"/>
            <a:ext cx="10622526" cy="759057"/>
          </a:xfrm>
        </p:spPr>
        <p:txBody>
          <a:bodyPr/>
          <a:lstStyle>
            <a:lvl1pPr>
              <a:defRPr sz="5400" b="0" i="0">
                <a:solidFill>
                  <a:schemeClr val="bg1"/>
                </a:solidFill>
                <a:latin typeface="Franklin Gothic Medium Cond" panose="020B0606030402020204"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35D9BF5E-0DD2-4F44-8F02-5FEE00AB86D7}"/>
              </a:ext>
            </a:extLst>
          </p:cNvPr>
          <p:cNvSpPr>
            <a:spLocks noGrp="1"/>
          </p:cNvSpPr>
          <p:nvPr>
            <p:ph type="body" sz="quarter" idx="10"/>
          </p:nvPr>
        </p:nvSpPr>
        <p:spPr>
          <a:xfrm>
            <a:off x="766763" y="4626811"/>
            <a:ext cx="7010400" cy="678578"/>
          </a:xfrm>
          <a:prstGeom prst="rect">
            <a:avLst/>
          </a:prstGeom>
        </p:spPr>
        <p:txBody>
          <a:bodyPr lIns="0" tIns="0" rIns="0" bIns="0"/>
          <a:lstStyle>
            <a:lvl1pPr marL="0" indent="0">
              <a:lnSpc>
                <a:spcPts val="2400"/>
              </a:lnSpc>
              <a:buNone/>
              <a:defRPr sz="2200" b="0" i="0">
                <a:solidFill>
                  <a:schemeClr val="bg1"/>
                </a:solidFill>
                <a:latin typeface="Franklin Gothic Medium Cond" panose="020B0606030402020204" pitchFamily="34" charset="0"/>
              </a:defRPr>
            </a:lvl1pPr>
            <a:lvl2pPr>
              <a:lnSpc>
                <a:spcPts val="2400"/>
              </a:lnSpc>
              <a:defRPr/>
            </a:lvl2pPr>
            <a:lvl3pPr>
              <a:lnSpc>
                <a:spcPts val="2400"/>
              </a:lnSpc>
              <a:defRPr/>
            </a:lvl3pPr>
            <a:lvl4pPr>
              <a:lnSpc>
                <a:spcPts val="2400"/>
              </a:lnSpc>
              <a:defRPr/>
            </a:lvl4pPr>
            <a:lvl5pPr>
              <a:lnSpc>
                <a:spcPts val="2400"/>
              </a:lnSpc>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8925CCAC-07EF-FB42-85C3-4FC2D420075D}"/>
              </a:ext>
            </a:extLst>
          </p:cNvPr>
          <p:cNvSpPr>
            <a:spLocks noGrp="1"/>
          </p:cNvSpPr>
          <p:nvPr>
            <p:ph type="body" sz="quarter" idx="11" hasCustomPrompt="1"/>
          </p:nvPr>
        </p:nvSpPr>
        <p:spPr>
          <a:xfrm>
            <a:off x="766762" y="1504191"/>
            <a:ext cx="6174812" cy="1912517"/>
          </a:xfrm>
          <a:prstGeom prst="rect">
            <a:avLst/>
          </a:prstGeom>
        </p:spPr>
        <p:txBody>
          <a:bodyPr wrap="none" lIns="0" tIns="0" rIns="0" bIns="0" anchor="b" anchorCtr="0"/>
          <a:lstStyle>
            <a:lvl1pPr>
              <a:buFontTx/>
              <a:buNone/>
              <a:defRPr sz="7200" b="0" i="0">
                <a:solidFill>
                  <a:schemeClr val="bg1"/>
                </a:solidFill>
                <a:latin typeface="Franklin Gothic Medium Cond" panose="020B0606030402020204" pitchFamily="34" charset="0"/>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cxnSp>
        <p:nvCxnSpPr>
          <p:cNvPr id="14" name="Straight Connector 13">
            <a:extLst>
              <a:ext uri="{FF2B5EF4-FFF2-40B4-BE49-F238E27FC236}">
                <a16:creationId xmlns:a16="http://schemas.microsoft.com/office/drawing/2014/main" id="{D1200BFB-F7CB-834C-AD10-515F411A7D47}"/>
              </a:ext>
            </a:extLst>
          </p:cNvPr>
          <p:cNvCxnSpPr/>
          <p:nvPr userDrawn="1"/>
        </p:nvCxnSpPr>
        <p:spPr>
          <a:xfrm>
            <a:off x="0" y="3505055"/>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4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 - White Footer - Title 2 - Photo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B1BE08-7FF8-6B4C-8E26-BA462499EEEF}"/>
              </a:ext>
            </a:extLst>
          </p:cNvPr>
          <p:cNvSpPr>
            <a:spLocks noGrp="1"/>
          </p:cNvSpPr>
          <p:nvPr>
            <p:ph type="title" hasCustomPrompt="1"/>
          </p:nvPr>
        </p:nvSpPr>
        <p:spPr>
          <a:xfrm>
            <a:off x="766762" y="3837376"/>
            <a:ext cx="10622526" cy="759057"/>
          </a:xfrm>
        </p:spPr>
        <p:txBody>
          <a:bodyPr lIns="45720"/>
          <a:lstStyle>
            <a:lvl1pPr>
              <a:defRPr sz="5400" b="0" i="0">
                <a:solidFill>
                  <a:schemeClr val="bg1"/>
                </a:solidFill>
                <a:latin typeface="Franklin Gothic Medium Cond" panose="020B0606030402020204" pitchFamily="34" charset="0"/>
              </a:defRPr>
            </a:lvl1pPr>
          </a:lstStyle>
          <a:p>
            <a:r>
              <a:rPr lang="en-US" dirty="0"/>
              <a:t>SUBHEAD HERE</a:t>
            </a:r>
          </a:p>
        </p:txBody>
      </p:sp>
      <p:sp>
        <p:nvSpPr>
          <p:cNvPr id="12" name="Text Placeholder 3">
            <a:extLst>
              <a:ext uri="{FF2B5EF4-FFF2-40B4-BE49-F238E27FC236}">
                <a16:creationId xmlns:a16="http://schemas.microsoft.com/office/drawing/2014/main" id="{35D9BF5E-0DD2-4F44-8F02-5FEE00AB86D7}"/>
              </a:ext>
            </a:extLst>
          </p:cNvPr>
          <p:cNvSpPr>
            <a:spLocks noGrp="1"/>
          </p:cNvSpPr>
          <p:nvPr>
            <p:ph type="body" sz="quarter" idx="10" hasCustomPrompt="1"/>
          </p:nvPr>
        </p:nvSpPr>
        <p:spPr>
          <a:xfrm>
            <a:off x="766762" y="4626811"/>
            <a:ext cx="10622525" cy="678578"/>
          </a:xfrm>
          <a:prstGeom prst="rect">
            <a:avLst/>
          </a:prstGeom>
        </p:spPr>
        <p:txBody>
          <a:bodyPr lIns="45720" tIns="0" rIns="0" bIns="0"/>
          <a:lstStyle>
            <a:lvl1pPr marL="0" indent="0">
              <a:lnSpc>
                <a:spcPts val="2400"/>
              </a:lnSpc>
              <a:buNone/>
              <a:defRPr sz="2200" b="0" i="0">
                <a:solidFill>
                  <a:schemeClr val="bg1"/>
                </a:solidFill>
                <a:latin typeface="Franklin Gothic Medium Cond" panose="020B0606030402020204" pitchFamily="34" charset="0"/>
              </a:defRPr>
            </a:lvl1pPr>
            <a:lvl2pPr>
              <a:lnSpc>
                <a:spcPts val="2400"/>
              </a:lnSpc>
              <a:defRPr/>
            </a:lvl2pPr>
            <a:lvl3pPr>
              <a:lnSpc>
                <a:spcPts val="2400"/>
              </a:lnSpc>
              <a:defRPr/>
            </a:lvl3pPr>
            <a:lvl4pPr>
              <a:lnSpc>
                <a:spcPts val="2400"/>
              </a:lnSpc>
              <a:defRPr/>
            </a:lvl4pPr>
            <a:lvl5pPr>
              <a:lnSpc>
                <a:spcPts val="2400"/>
              </a:lnSpc>
              <a:defRPr/>
            </a:lvl5pPr>
          </a:lstStyle>
          <a:p>
            <a:r>
              <a:rPr lang="en-US" dirty="0"/>
              <a:t>Additional text here</a:t>
            </a:r>
          </a:p>
        </p:txBody>
      </p:sp>
      <p:sp>
        <p:nvSpPr>
          <p:cNvPr id="13" name="Text Placeholder 6">
            <a:extLst>
              <a:ext uri="{FF2B5EF4-FFF2-40B4-BE49-F238E27FC236}">
                <a16:creationId xmlns:a16="http://schemas.microsoft.com/office/drawing/2014/main" id="{8925CCAC-07EF-FB42-85C3-4FC2D420075D}"/>
              </a:ext>
            </a:extLst>
          </p:cNvPr>
          <p:cNvSpPr>
            <a:spLocks noGrp="1"/>
          </p:cNvSpPr>
          <p:nvPr>
            <p:ph type="body" sz="quarter" idx="11" hasCustomPrompt="1"/>
          </p:nvPr>
        </p:nvSpPr>
        <p:spPr>
          <a:xfrm>
            <a:off x="766762" y="1504191"/>
            <a:ext cx="10622526" cy="1912517"/>
          </a:xfrm>
          <a:prstGeom prst="rect">
            <a:avLst/>
          </a:prstGeom>
        </p:spPr>
        <p:txBody>
          <a:bodyPr wrap="none" lIns="0" tIns="0" rIns="0" bIns="0" anchor="b" anchorCtr="0"/>
          <a:lstStyle>
            <a:lvl1pPr>
              <a:buFontTx/>
              <a:buNone/>
              <a:defRPr sz="7200" b="0" i="0">
                <a:solidFill>
                  <a:schemeClr val="bg1"/>
                </a:solidFill>
                <a:latin typeface="Franklin Gothic Medium Cond" panose="020B0606030402020204" pitchFamily="34" charset="0"/>
              </a:defRPr>
            </a:lvl1pPr>
            <a:lvl2pPr>
              <a:buFontTx/>
              <a:buNone/>
              <a:defRPr/>
            </a:lvl2pPr>
            <a:lvl3pPr>
              <a:buFontTx/>
              <a:buNone/>
              <a:defRPr/>
            </a:lvl3pPr>
            <a:lvl4pPr>
              <a:buFontTx/>
              <a:buNone/>
              <a:defRPr/>
            </a:lvl4pPr>
            <a:lvl5pPr>
              <a:buFontTx/>
              <a:buNone/>
              <a:defRPr/>
            </a:lvl5pPr>
          </a:lstStyle>
          <a:p>
            <a:r>
              <a:rPr lang="en-US" dirty="0"/>
              <a:t>HEADER HERE</a:t>
            </a:r>
          </a:p>
        </p:txBody>
      </p:sp>
      <p:cxnSp>
        <p:nvCxnSpPr>
          <p:cNvPr id="14" name="Straight Connector 13">
            <a:extLst>
              <a:ext uri="{FF2B5EF4-FFF2-40B4-BE49-F238E27FC236}">
                <a16:creationId xmlns:a16="http://schemas.microsoft.com/office/drawing/2014/main" id="{D1200BFB-F7CB-834C-AD10-515F411A7D47}"/>
              </a:ext>
            </a:extLst>
          </p:cNvPr>
          <p:cNvCxnSpPr/>
          <p:nvPr userDrawn="1"/>
        </p:nvCxnSpPr>
        <p:spPr>
          <a:xfrm>
            <a:off x="0" y="3505055"/>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495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8.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B9DEC9-DC97-4AAC-BE35-1F5CD8613C2F}"/>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15467985"/>
      </p:ext>
    </p:extLst>
  </p:cSld>
  <p:clrMap bg1="lt1" tx1="dk1" bg2="lt2" tx2="dk2" accent1="accent1" accent2="accent2" accent3="accent3" accent4="accent4" accent5="accent5" accent6="accent6" hlink="hlink" folHlink="folHlink"/>
  <p:sldLayoutIdLst>
    <p:sldLayoutId id="2147484017" r:id="rId1"/>
    <p:sldLayoutId id="214748412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180069"/>
      </p:ext>
    </p:extLst>
  </p:cSld>
  <p:clrMap bg1="lt1" tx1="dk1" bg2="lt2" tx2="dk2" accent1="accent1" accent2="accent2" accent3="accent3" accent4="accent4" accent5="accent5" accent6="accent6" hlink="hlink" folHlink="folHlink"/>
  <p:sldLayoutIdLst>
    <p:sldLayoutId id="2147484010" r:id="rId1"/>
    <p:sldLayoutId id="2147484013" r:id="rId2"/>
    <p:sldLayoutId id="2147484012" r:id="rId3"/>
    <p:sldLayoutId id="21474840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person, outdoor, solar cell&#10;&#10;Description automatically generated">
            <a:extLst>
              <a:ext uri="{FF2B5EF4-FFF2-40B4-BE49-F238E27FC236}">
                <a16:creationId xmlns:a16="http://schemas.microsoft.com/office/drawing/2014/main" id="{2D0D2108-9E13-43AF-88D9-6F75193138E9}"/>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94928448"/>
      </p:ext>
    </p:extLst>
  </p:cSld>
  <p:clrMap bg1="lt1" tx1="dk1" bg2="lt2" tx2="dk2" accent1="accent1" accent2="accent2" accent3="accent3" accent4="accent4" accent5="accent5" accent6="accent6" hlink="hlink" folHlink="folHlink"/>
  <p:sldLayoutIdLst>
    <p:sldLayoutId id="2147484050" r:id="rId1"/>
    <p:sldLayoutId id="2147483979" r:id="rId2"/>
    <p:sldLayoutId id="2147484051" r:id="rId3"/>
    <p:sldLayoutId id="2147483988" r:id="rId4"/>
    <p:sldLayoutId id="21474839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3ABDC56-148F-4449-999B-3687366B7DDE}"/>
              </a:ext>
            </a:extLst>
          </p:cNvPr>
          <p:cNvSpPr txBox="1">
            <a:spLocks/>
          </p:cNvSpPr>
          <p:nvPr userDrawn="1"/>
        </p:nvSpPr>
        <p:spPr>
          <a:xfrm>
            <a:off x="564445" y="6492044"/>
            <a:ext cx="6781800" cy="191136"/>
          </a:xfrm>
          <a:prstGeom prst="rect">
            <a:avLst/>
          </a:prstGeom>
          <a:noFill/>
        </p:spPr>
        <p:txBody>
          <a:bodyPr vert="horz" wrap="none" lIns="0" tIns="0" rIns="0" bIns="0" rtlCol="0" anchor="ctr" anchorCtr="0"/>
          <a:lstStyle>
            <a:defPPr>
              <a:defRPr lang="en-US"/>
            </a:defPPr>
            <a:lvl1pPr marL="0" algn="l" defTabSz="457200" rtl="0" eaLnBrk="1" fontAlgn="t" latinLnBrk="0" hangingPunct="1">
              <a:defRPr sz="900" b="0" i="0" kern="1200" baseline="0">
                <a:solidFill>
                  <a:schemeClr val="tx1"/>
                </a:solidFill>
                <a:latin typeface="Franklin Gothic Medium Cond" panose="020B06060304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latin typeface="Franklin Gothic Book" panose="020B0503020102020204" pitchFamily="34" charset="0"/>
              </a:rPr>
              <a:t>ERCOT IBRWG | ©2025 M. A. Mortenson Company</a:t>
            </a:r>
          </a:p>
        </p:txBody>
      </p:sp>
      <p:sp>
        <p:nvSpPr>
          <p:cNvPr id="5" name="Slide Number Placeholder 5">
            <a:extLst>
              <a:ext uri="{FF2B5EF4-FFF2-40B4-BE49-F238E27FC236}">
                <a16:creationId xmlns:a16="http://schemas.microsoft.com/office/drawing/2014/main" id="{AA6593D1-E22C-4562-84B6-775BB8315432}"/>
              </a:ext>
            </a:extLst>
          </p:cNvPr>
          <p:cNvSpPr txBox="1">
            <a:spLocks/>
          </p:cNvSpPr>
          <p:nvPr userDrawn="1"/>
        </p:nvSpPr>
        <p:spPr>
          <a:xfrm>
            <a:off x="241018" y="6492045"/>
            <a:ext cx="205740" cy="191135"/>
          </a:xfrm>
          <a:prstGeom prst="rect">
            <a:avLst/>
          </a:prstGeom>
          <a:noFill/>
          <a:ln w="3175">
            <a:solidFill>
              <a:schemeClr val="tx1"/>
            </a:solidFill>
          </a:ln>
        </p:spPr>
        <p:txBody>
          <a:bodyPr vert="horz" wrap="none" lIns="0" tIns="0" rIns="0" bIns="0" rtlCol="0" anchor="ctr" anchorCtr="0"/>
          <a:lstStyle>
            <a:defPPr>
              <a:defRPr lang="en-US"/>
            </a:defPPr>
            <a:lvl1pPr marL="0" algn="l" defTabSz="457200" rtl="0" eaLnBrk="1" latinLnBrk="0" hangingPunct="1">
              <a:defRPr sz="900" b="0" i="0" kern="1200">
                <a:solidFill>
                  <a:srgbClr val="231F20"/>
                </a:solidFill>
                <a:latin typeface="Franklin Gothic Medium Cond" panose="020B06060304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95CC037-7D36-D141-B351-1E3576365429}" type="slidenum">
              <a:rPr lang="en-US" smtClean="0">
                <a:solidFill>
                  <a:schemeClr val="tx1"/>
                </a:solidFill>
              </a:rPr>
              <a:pPr algn="ctr"/>
              <a:t>‹#›</a:t>
            </a:fld>
            <a:endParaRPr lang="en-US" dirty="0">
              <a:solidFill>
                <a:schemeClr val="tx1"/>
              </a:solidFill>
            </a:endParaRPr>
          </a:p>
        </p:txBody>
      </p:sp>
      <p:pic>
        <p:nvPicPr>
          <p:cNvPr id="6" name="Picture 5" descr="A close up of a sign&#10;&#10;Description automatically generated">
            <a:extLst>
              <a:ext uri="{FF2B5EF4-FFF2-40B4-BE49-F238E27FC236}">
                <a16:creationId xmlns:a16="http://schemas.microsoft.com/office/drawing/2014/main" id="{C2FD883C-53EA-423A-8D20-63DEDDB4B80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1049000" y="6359013"/>
            <a:ext cx="1143000" cy="457200"/>
          </a:xfrm>
          <a:prstGeom prst="rect">
            <a:avLst/>
          </a:prstGeom>
        </p:spPr>
      </p:pic>
      <p:cxnSp>
        <p:nvCxnSpPr>
          <p:cNvPr id="7" name="Straight Connector 6">
            <a:extLst>
              <a:ext uri="{FF2B5EF4-FFF2-40B4-BE49-F238E27FC236}">
                <a16:creationId xmlns:a16="http://schemas.microsoft.com/office/drawing/2014/main" id="{E3C05DC9-0578-4AF3-BD92-B9633E91295C}"/>
              </a:ext>
            </a:extLst>
          </p:cNvPr>
          <p:cNvCxnSpPr/>
          <p:nvPr userDrawn="1"/>
        </p:nvCxnSpPr>
        <p:spPr>
          <a:xfrm>
            <a:off x="0" y="626872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943951"/>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B7DD-36F1-40C7-8C0E-C9FDF2000F8D}"/>
              </a:ext>
            </a:extLst>
          </p:cNvPr>
          <p:cNvSpPr>
            <a:spLocks noGrp="1"/>
          </p:cNvSpPr>
          <p:nvPr>
            <p:ph type="title"/>
          </p:nvPr>
        </p:nvSpPr>
        <p:spPr>
          <a:xfrm>
            <a:off x="750173" y="463176"/>
            <a:ext cx="10722247" cy="4815405"/>
          </a:xfrm>
        </p:spPr>
        <p:txBody>
          <a:bodyPr/>
          <a:lstStyle/>
          <a:p>
            <a:pPr>
              <a:lnSpc>
                <a:spcPct val="100000"/>
              </a:lnSpc>
            </a:pPr>
            <a:r>
              <a:rPr lang="en-US" b="1" dirty="0">
                <a:latin typeface="Calibri" panose="020F0502020204030204" pitchFamily="34" charset="0"/>
                <a:ea typeface="Calibri" panose="020F0502020204030204" pitchFamily="34" charset="0"/>
                <a:cs typeface="Calibri" panose="020F0502020204030204" pitchFamily="34" charset="0"/>
              </a:rPr>
              <a:t>ERCOT - IBRWG</a:t>
            </a:r>
            <a:br>
              <a:rPr lang="en-US" b="1" dirty="0">
                <a:latin typeface="Calibri" panose="020F0502020204030204" pitchFamily="34" charset="0"/>
                <a:ea typeface="Calibri" panose="020F0502020204030204" pitchFamily="34" charset="0"/>
                <a:cs typeface="Calibri" panose="020F0502020204030204" pitchFamily="34" charset="0"/>
              </a:rPr>
            </a:br>
            <a:r>
              <a:rPr lang="en-US" sz="4400" b="1" dirty="0">
                <a:latin typeface="Calibri" panose="020F0502020204030204" pitchFamily="34" charset="0"/>
                <a:ea typeface="Calibri" panose="020F0502020204030204" pitchFamily="34" charset="0"/>
                <a:cs typeface="Calibri" panose="020F0502020204030204" pitchFamily="34" charset="0"/>
              </a:rPr>
              <a:t>Power Plant Controller – Fault Ride Through</a:t>
            </a:r>
            <a:br>
              <a:rPr lang="en-US" sz="4800" b="1" dirty="0">
                <a:latin typeface="Calibri" panose="020F0502020204030204" pitchFamily="34" charset="0"/>
                <a:ea typeface="Calibri" panose="020F0502020204030204" pitchFamily="34" charset="0"/>
                <a:cs typeface="Calibri" panose="020F0502020204030204" pitchFamily="34" charset="0"/>
              </a:rPr>
            </a:br>
            <a:r>
              <a:rPr lang="en-US" sz="2400" b="1" dirty="0">
                <a:latin typeface="Calibri" panose="020F0502020204030204" pitchFamily="34" charset="0"/>
                <a:ea typeface="Calibri" panose="020F0502020204030204" pitchFamily="34" charset="0"/>
                <a:cs typeface="Calibri" panose="020F0502020204030204" pitchFamily="34" charset="0"/>
              </a:rPr>
              <a:t>Sept. 12</a:t>
            </a:r>
            <a:r>
              <a:rPr lang="en-US" sz="2400" b="1" baseline="30000" dirty="0">
                <a:latin typeface="Calibri" panose="020F0502020204030204" pitchFamily="34" charset="0"/>
                <a:ea typeface="Calibri" panose="020F0502020204030204" pitchFamily="34" charset="0"/>
                <a:cs typeface="Calibri" panose="020F0502020204030204" pitchFamily="34" charset="0"/>
              </a:rPr>
              <a:t>th</a:t>
            </a:r>
            <a:r>
              <a:rPr lang="en-US" sz="2400" b="1" dirty="0">
                <a:latin typeface="Calibri" panose="020F0502020204030204" pitchFamily="34" charset="0"/>
                <a:ea typeface="Calibri" panose="020F0502020204030204" pitchFamily="34" charset="0"/>
                <a:cs typeface="Calibri" panose="020F0502020204030204" pitchFamily="34" charset="0"/>
              </a:rPr>
              <a:t>, 2025</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256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E94A1A-56F1-43A0-A6BB-CC9AEBA9FE79}"/>
              </a:ext>
            </a:extLst>
          </p:cNvPr>
          <p:cNvSpPr>
            <a:spLocks noGrp="1"/>
          </p:cNvSpPr>
          <p:nvPr>
            <p:ph type="body" sz="quarter" idx="10"/>
          </p:nvPr>
        </p:nvSpPr>
        <p:spPr>
          <a:xfrm>
            <a:off x="383895" y="1184564"/>
            <a:ext cx="11098284" cy="4980629"/>
          </a:xfrm>
        </p:spPr>
        <p:txBody>
          <a:bodyPr/>
          <a:lstStyle/>
          <a:p>
            <a:pPr marL="0" marR="0" indent="0">
              <a:lnSpc>
                <a:spcPct val="100000"/>
              </a:lnSpc>
              <a:spcBef>
                <a:spcPts val="600"/>
              </a:spcBef>
              <a:spcAft>
                <a:spcPts val="0"/>
              </a:spcAft>
              <a:buNone/>
            </a:pPr>
            <a:r>
              <a:rPr lang="en-US" sz="2400" b="1" dirty="0">
                <a:effectLst/>
                <a:latin typeface="Calibri" panose="020F0502020204030204" pitchFamily="34" charset="0"/>
              </a:rPr>
              <a:t>An EPC that serves multiple industries:</a:t>
            </a:r>
          </a:p>
          <a:p>
            <a:pPr marL="457200" lvl="1" indent="0">
              <a:lnSpc>
                <a:spcPct val="100000"/>
              </a:lnSpc>
              <a:spcBef>
                <a:spcPts val="600"/>
              </a:spcBef>
            </a:pPr>
            <a:r>
              <a:rPr lang="en-US" sz="2400" dirty="0">
                <a:effectLst/>
                <a:latin typeface="Calibri" panose="020F0502020204030204" pitchFamily="34" charset="0"/>
              </a:rPr>
              <a:t>Serves the US</a:t>
            </a:r>
            <a:r>
              <a:rPr lang="en-US" sz="2400" dirty="0">
                <a:latin typeface="Calibri" panose="020F0502020204030204" pitchFamily="34" charset="0"/>
              </a:rPr>
              <a:t> Market</a:t>
            </a:r>
            <a:endParaRPr lang="en-US" sz="2400" dirty="0">
              <a:effectLst/>
              <a:latin typeface="Calibri" panose="020F0502020204030204" pitchFamily="34" charset="0"/>
            </a:endParaRPr>
          </a:p>
          <a:p>
            <a:pPr lvl="1">
              <a:lnSpc>
                <a:spcPct val="100000"/>
              </a:lnSpc>
              <a:spcBef>
                <a:spcPts val="600"/>
              </a:spcBef>
            </a:pPr>
            <a:r>
              <a:rPr lang="en-US" sz="2400" dirty="0">
                <a:latin typeface="Calibri" panose="020F0502020204030204" pitchFamily="34" charset="0"/>
              </a:rPr>
              <a:t>Energy Storage: </a:t>
            </a:r>
            <a:r>
              <a:rPr lang="en-US" sz="2400" dirty="0">
                <a:effectLst/>
                <a:latin typeface="Calibri" panose="020F0502020204030204" pitchFamily="34" charset="0"/>
              </a:rPr>
              <a:t>9 years, 40</a:t>
            </a:r>
            <a:r>
              <a:rPr lang="en-US" sz="2400" dirty="0">
                <a:latin typeface="Calibri" panose="020F0502020204030204" pitchFamily="34" charset="0"/>
              </a:rPr>
              <a:t>+ projects, 27 GWh deployment</a:t>
            </a:r>
          </a:p>
          <a:p>
            <a:pPr lvl="1">
              <a:lnSpc>
                <a:spcPct val="100000"/>
              </a:lnSpc>
              <a:spcBef>
                <a:spcPts val="600"/>
              </a:spcBef>
            </a:pPr>
            <a:r>
              <a:rPr lang="en-US" sz="2400" dirty="0">
                <a:effectLst/>
                <a:latin typeface="Calibri" panose="020F0502020204030204" pitchFamily="34" charset="0"/>
              </a:rPr>
              <a:t>Wind: </a:t>
            </a:r>
            <a:r>
              <a:rPr lang="en-US" sz="2400" dirty="0">
                <a:latin typeface="Calibri" panose="020F0502020204030204" pitchFamily="34" charset="0"/>
              </a:rPr>
              <a:t>30 years, 270+ projects, 39+ GW deployment</a:t>
            </a:r>
          </a:p>
          <a:p>
            <a:pPr lvl="1">
              <a:lnSpc>
                <a:spcPct val="100000"/>
              </a:lnSpc>
              <a:spcBef>
                <a:spcPts val="600"/>
              </a:spcBef>
            </a:pPr>
            <a:r>
              <a:rPr lang="en-US" sz="2400" dirty="0">
                <a:effectLst/>
                <a:latin typeface="Calibri" panose="020F0502020204030204" pitchFamily="34" charset="0"/>
              </a:rPr>
              <a:t>Solar: 15 years, 100+ projects, 12+ G</a:t>
            </a:r>
            <a:r>
              <a:rPr lang="en-US" sz="2400" dirty="0">
                <a:latin typeface="Calibri" panose="020F0502020204030204" pitchFamily="34" charset="0"/>
              </a:rPr>
              <a:t>W</a:t>
            </a:r>
          </a:p>
          <a:p>
            <a:pPr>
              <a:lnSpc>
                <a:spcPct val="100000"/>
              </a:lnSpc>
              <a:spcBef>
                <a:spcPts val="600"/>
              </a:spcBef>
            </a:pPr>
            <a:endParaRPr lang="en-US" sz="2400" dirty="0">
              <a:effectLst/>
              <a:latin typeface="Calibri" panose="020F0502020204030204" pitchFamily="34" charset="0"/>
            </a:endParaRPr>
          </a:p>
          <a:p>
            <a:pPr marL="0" indent="0">
              <a:lnSpc>
                <a:spcPct val="100000"/>
              </a:lnSpc>
              <a:spcBef>
                <a:spcPts val="600"/>
              </a:spcBef>
              <a:buNone/>
            </a:pPr>
            <a:r>
              <a:rPr lang="en-US" sz="2400" dirty="0">
                <a:latin typeface="Calibri" panose="020F0502020204030204" pitchFamily="34" charset="0"/>
              </a:rPr>
              <a:t>We’re not your standard EPC</a:t>
            </a:r>
          </a:p>
          <a:p>
            <a:pPr lvl="1">
              <a:lnSpc>
                <a:spcPct val="100000"/>
              </a:lnSpc>
              <a:spcBef>
                <a:spcPts val="600"/>
              </a:spcBef>
            </a:pPr>
            <a:r>
              <a:rPr lang="en-US" sz="2400" dirty="0">
                <a:effectLst/>
                <a:latin typeface="Calibri" panose="020F0502020204030204" pitchFamily="34" charset="0"/>
              </a:rPr>
              <a:t>Actively engaged with developers and</a:t>
            </a:r>
            <a:r>
              <a:rPr lang="en-US" sz="2400" dirty="0">
                <a:latin typeface="Calibri" panose="020F0502020204030204" pitchFamily="34" charset="0"/>
              </a:rPr>
              <a:t> OEMs to design solutions and improve project outcomes</a:t>
            </a:r>
          </a:p>
          <a:p>
            <a:pPr lvl="1">
              <a:lnSpc>
                <a:spcPct val="100000"/>
              </a:lnSpc>
              <a:spcBef>
                <a:spcPts val="600"/>
              </a:spcBef>
            </a:pPr>
            <a:r>
              <a:rPr lang="en-US" sz="2400" dirty="0">
                <a:latin typeface="Calibri" panose="020F0502020204030204" pitchFamily="34" charset="0"/>
              </a:rPr>
              <a:t>Highly focused on compliance </a:t>
            </a:r>
            <a:endParaRPr lang="en-US" sz="2400" dirty="0">
              <a:effectLst/>
              <a:latin typeface="Calibri" panose="020F0502020204030204" pitchFamily="34" charset="0"/>
            </a:endParaRPr>
          </a:p>
        </p:txBody>
      </p:sp>
      <p:sp>
        <p:nvSpPr>
          <p:cNvPr id="2" name="Title 1">
            <a:extLst>
              <a:ext uri="{FF2B5EF4-FFF2-40B4-BE49-F238E27FC236}">
                <a16:creationId xmlns:a16="http://schemas.microsoft.com/office/drawing/2014/main" id="{B31A7746-F586-459E-ADCE-8E0A5A488DA8}"/>
              </a:ext>
            </a:extLst>
          </p:cNvPr>
          <p:cNvSpPr>
            <a:spLocks noGrp="1"/>
          </p:cNvSpPr>
          <p:nvPr>
            <p:ph type="title"/>
          </p:nvPr>
        </p:nvSpPr>
        <p:spPr>
          <a:xfrm>
            <a:off x="740664" y="281006"/>
            <a:ext cx="10983574" cy="651502"/>
          </a:xfrm>
        </p:spPr>
        <p:txBody>
          <a:bodyPr/>
          <a:lstStyle/>
          <a:p>
            <a:r>
              <a:rPr lang="en-US" sz="4400" b="1" dirty="0">
                <a:latin typeface="Calibri" panose="020F0502020204030204" pitchFamily="34" charset="0"/>
                <a:ea typeface="Calibri" panose="020F0502020204030204" pitchFamily="34" charset="0"/>
                <a:cs typeface="Calibri" panose="020F0502020204030204" pitchFamily="34" charset="0"/>
              </a:rPr>
              <a:t>About Mortenson</a:t>
            </a:r>
          </a:p>
        </p:txBody>
      </p:sp>
    </p:spTree>
    <p:extLst>
      <p:ext uri="{BB962C8B-B14F-4D97-AF65-F5344CB8AC3E}">
        <p14:creationId xmlns:p14="http://schemas.microsoft.com/office/powerpoint/2010/main" val="238706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F7F12-E82A-2868-760B-5E7C5C0A0EE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C6C3FE1-6184-706B-921D-766444DEDF75}"/>
              </a:ext>
            </a:extLst>
          </p:cNvPr>
          <p:cNvSpPr>
            <a:spLocks noGrp="1"/>
          </p:cNvSpPr>
          <p:nvPr>
            <p:ph type="body" sz="quarter" idx="10"/>
          </p:nvPr>
        </p:nvSpPr>
        <p:spPr>
          <a:xfrm>
            <a:off x="404582" y="3271956"/>
            <a:ext cx="11098284" cy="434327"/>
          </a:xfrm>
        </p:spPr>
        <p:txBody>
          <a:bodyPr/>
          <a:lstStyle/>
          <a:p>
            <a:pPr marL="0" marR="0" indent="0">
              <a:lnSpc>
                <a:spcPct val="100000"/>
              </a:lnSpc>
              <a:spcBef>
                <a:spcPts val="600"/>
              </a:spcBef>
              <a:spcAft>
                <a:spcPts val="0"/>
              </a:spcAft>
              <a:buNone/>
            </a:pPr>
            <a:r>
              <a:rPr lang="en-US" sz="2000" b="1" dirty="0">
                <a:latin typeface="Calibri" panose="020F0502020204030204" pitchFamily="34" charset="0"/>
              </a:rPr>
              <a:t>General Considerations when designing PPC Fault Ride Through (FRT) Responses:</a:t>
            </a:r>
          </a:p>
        </p:txBody>
      </p:sp>
      <p:sp>
        <p:nvSpPr>
          <p:cNvPr id="2" name="Title 1">
            <a:extLst>
              <a:ext uri="{FF2B5EF4-FFF2-40B4-BE49-F238E27FC236}">
                <a16:creationId xmlns:a16="http://schemas.microsoft.com/office/drawing/2014/main" id="{CEFD0ECE-9D3D-FCD7-CAC5-063ED49396F6}"/>
              </a:ext>
            </a:extLst>
          </p:cNvPr>
          <p:cNvSpPr>
            <a:spLocks noGrp="1"/>
          </p:cNvSpPr>
          <p:nvPr>
            <p:ph type="title"/>
          </p:nvPr>
        </p:nvSpPr>
        <p:spPr>
          <a:xfrm>
            <a:off x="740664" y="281006"/>
            <a:ext cx="10983574" cy="651502"/>
          </a:xfrm>
        </p:spPr>
        <p:txBody>
          <a:bodyPr/>
          <a:lstStyle/>
          <a:p>
            <a:r>
              <a:rPr lang="en-US" sz="4400" b="1" dirty="0">
                <a:latin typeface="Calibri" panose="020F0502020204030204" pitchFamily="34" charset="0"/>
                <a:ea typeface="Calibri" panose="020F0502020204030204" pitchFamily="34" charset="0"/>
                <a:cs typeface="Calibri" panose="020F0502020204030204" pitchFamily="34" charset="0"/>
              </a:rPr>
              <a:t>PPCs &amp; Fault Ride Through – The Basics</a:t>
            </a:r>
          </a:p>
        </p:txBody>
      </p:sp>
      <p:pic>
        <p:nvPicPr>
          <p:cNvPr id="11" name="Picture 10">
            <a:extLst>
              <a:ext uri="{FF2B5EF4-FFF2-40B4-BE49-F238E27FC236}">
                <a16:creationId xmlns:a16="http://schemas.microsoft.com/office/drawing/2014/main" id="{5BA335C1-04CD-0A05-4022-42C452E0F2CB}"/>
              </a:ext>
            </a:extLst>
          </p:cNvPr>
          <p:cNvPicPr>
            <a:picLocks noChangeAspect="1"/>
          </p:cNvPicPr>
          <p:nvPr/>
        </p:nvPicPr>
        <p:blipFill>
          <a:blip r:embed="rId3"/>
          <a:stretch>
            <a:fillRect/>
          </a:stretch>
        </p:blipFill>
        <p:spPr>
          <a:xfrm>
            <a:off x="6577922" y="965000"/>
            <a:ext cx="5146316" cy="2211155"/>
          </a:xfrm>
          <a:prstGeom prst="rect">
            <a:avLst/>
          </a:prstGeom>
        </p:spPr>
      </p:pic>
      <p:pic>
        <p:nvPicPr>
          <p:cNvPr id="13" name="Picture 12">
            <a:extLst>
              <a:ext uri="{FF2B5EF4-FFF2-40B4-BE49-F238E27FC236}">
                <a16:creationId xmlns:a16="http://schemas.microsoft.com/office/drawing/2014/main" id="{10D7E89B-E8F5-17D2-5E83-2D98CCC07D1F}"/>
              </a:ext>
            </a:extLst>
          </p:cNvPr>
          <p:cNvPicPr>
            <a:picLocks noChangeAspect="1"/>
          </p:cNvPicPr>
          <p:nvPr/>
        </p:nvPicPr>
        <p:blipFill>
          <a:blip r:embed="rId4"/>
          <a:stretch>
            <a:fillRect/>
          </a:stretch>
        </p:blipFill>
        <p:spPr>
          <a:xfrm>
            <a:off x="516468" y="1303668"/>
            <a:ext cx="5437256" cy="1600400"/>
          </a:xfrm>
          <a:prstGeom prst="rect">
            <a:avLst/>
          </a:prstGeom>
        </p:spPr>
      </p:pic>
      <p:sp>
        <p:nvSpPr>
          <p:cNvPr id="14" name="Text Placeholder 3">
            <a:extLst>
              <a:ext uri="{FF2B5EF4-FFF2-40B4-BE49-F238E27FC236}">
                <a16:creationId xmlns:a16="http://schemas.microsoft.com/office/drawing/2014/main" id="{3A74DE96-1CA2-2AFD-FD94-F63670C2D902}"/>
              </a:ext>
            </a:extLst>
          </p:cNvPr>
          <p:cNvSpPr txBox="1">
            <a:spLocks/>
          </p:cNvSpPr>
          <p:nvPr/>
        </p:nvSpPr>
        <p:spPr>
          <a:xfrm>
            <a:off x="404582" y="3735644"/>
            <a:ext cx="11098284" cy="2579431"/>
          </a:xfrm>
          <a:prstGeom prst="rect">
            <a:avLst/>
          </a:prstGeom>
        </p:spPr>
        <p:txBody>
          <a:bodyPr lIns="0" tIns="0" rIns="0" bIns="0" numCol="2" spcCol="228600"/>
          <a:lstStyle>
            <a:lvl1pPr marL="2286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dirty="0">
                <a:latin typeface="Calibri" panose="020F0502020204030204" pitchFamily="34" charset="0"/>
              </a:rPr>
              <a:t>PPCs are too slow to generate a coordinated Fault Ride Through response at the POI</a:t>
            </a:r>
          </a:p>
          <a:p>
            <a:pPr>
              <a:lnSpc>
                <a:spcPct val="100000"/>
              </a:lnSpc>
              <a:spcBef>
                <a:spcPts val="600"/>
              </a:spcBef>
            </a:pPr>
            <a:r>
              <a:rPr lang="en-US" sz="1200" dirty="0">
                <a:latin typeface="Calibri" panose="020F0502020204030204" pitchFamily="34" charset="0"/>
              </a:rPr>
              <a:t>IBRs generally ignore PPC commands during a FRT response (and generates its own)</a:t>
            </a:r>
          </a:p>
          <a:p>
            <a:pPr>
              <a:lnSpc>
                <a:spcPct val="100000"/>
              </a:lnSpc>
              <a:spcBef>
                <a:spcPts val="600"/>
              </a:spcBef>
            </a:pPr>
            <a:r>
              <a:rPr lang="en-US" sz="1200" dirty="0">
                <a:latin typeface="Calibri" panose="020F0502020204030204" pitchFamily="34" charset="0"/>
              </a:rPr>
              <a:t>IBRs generally prioritize reactive power generation, with total current being limited by the power conversion hardware.  </a:t>
            </a:r>
          </a:p>
          <a:p>
            <a:pPr lvl="1">
              <a:lnSpc>
                <a:spcPct val="100000"/>
              </a:lnSpc>
              <a:spcBef>
                <a:spcPts val="600"/>
              </a:spcBef>
              <a:buFont typeface="Wingdings" panose="05000000000000000000" pitchFamily="2" charset="2"/>
              <a:buChar char="§"/>
            </a:pPr>
            <a:r>
              <a:rPr lang="en-US" sz="1200" dirty="0">
                <a:latin typeface="Calibri" panose="020F0502020204030204" pitchFamily="34" charset="0"/>
              </a:rPr>
              <a:t>Low voltages yield higher currents to maintain a constant power level.  During LVRT, current capability will likely be the limiting factor. </a:t>
            </a:r>
          </a:p>
          <a:p>
            <a:pPr lvl="1">
              <a:lnSpc>
                <a:spcPct val="100000"/>
              </a:lnSpc>
              <a:spcBef>
                <a:spcPts val="600"/>
              </a:spcBef>
              <a:buFont typeface="Wingdings" panose="05000000000000000000" pitchFamily="2" charset="2"/>
              <a:buChar char="§"/>
            </a:pPr>
            <a:r>
              <a:rPr lang="en-US" sz="1200" dirty="0">
                <a:latin typeface="Calibri" panose="020F0502020204030204" pitchFamily="34" charset="0"/>
              </a:rPr>
              <a:t>A prioritization of Q (to maintain terminal voltage) yields a likelihood of reduction in active power production.</a:t>
            </a:r>
          </a:p>
          <a:p>
            <a:pPr>
              <a:lnSpc>
                <a:spcPct val="100000"/>
              </a:lnSpc>
              <a:spcBef>
                <a:spcPts val="600"/>
              </a:spcBef>
            </a:pPr>
            <a:endParaRPr lang="en-US" sz="1200" dirty="0">
              <a:latin typeface="Calibri" panose="020F0502020204030204" pitchFamily="34" charset="0"/>
            </a:endParaRPr>
          </a:p>
          <a:p>
            <a:pPr>
              <a:lnSpc>
                <a:spcPct val="100000"/>
              </a:lnSpc>
              <a:spcBef>
                <a:spcPts val="600"/>
              </a:spcBef>
            </a:pPr>
            <a:endParaRPr lang="en-US" sz="1200" dirty="0">
              <a:latin typeface="Calibri" panose="020F0502020204030204" pitchFamily="34" charset="0"/>
            </a:endParaRPr>
          </a:p>
          <a:p>
            <a:pPr>
              <a:lnSpc>
                <a:spcPct val="100000"/>
              </a:lnSpc>
              <a:spcBef>
                <a:spcPts val="600"/>
              </a:spcBef>
            </a:pPr>
            <a:endParaRPr lang="en-US" sz="1200" dirty="0">
              <a:latin typeface="Calibri" panose="020F0502020204030204" pitchFamily="34" charset="0"/>
            </a:endParaRPr>
          </a:p>
          <a:p>
            <a:pPr>
              <a:lnSpc>
                <a:spcPct val="100000"/>
              </a:lnSpc>
              <a:spcBef>
                <a:spcPts val="600"/>
              </a:spcBef>
            </a:pPr>
            <a:r>
              <a:rPr lang="en-US" sz="1200" dirty="0">
                <a:latin typeface="Calibri" panose="020F0502020204030204" pitchFamily="34" charset="0"/>
              </a:rPr>
              <a:t>There is a disconnect between performance measurements and control during a fault.</a:t>
            </a:r>
          </a:p>
          <a:p>
            <a:pPr lvl="1">
              <a:lnSpc>
                <a:spcPct val="100000"/>
              </a:lnSpc>
              <a:spcBef>
                <a:spcPts val="600"/>
              </a:spcBef>
              <a:buFont typeface="Wingdings" panose="05000000000000000000" pitchFamily="2" charset="2"/>
              <a:buChar char="§"/>
            </a:pPr>
            <a:r>
              <a:rPr lang="en-US" sz="1200" dirty="0">
                <a:latin typeface="Calibri" panose="020F0502020204030204" pitchFamily="34" charset="0"/>
              </a:rPr>
              <a:t>PPC controls are applied and FRT performance is measured at the POM/POI.  </a:t>
            </a:r>
          </a:p>
          <a:p>
            <a:pPr lvl="1">
              <a:lnSpc>
                <a:spcPct val="100000"/>
              </a:lnSpc>
              <a:spcBef>
                <a:spcPts val="600"/>
              </a:spcBef>
              <a:buFont typeface="Wingdings" panose="05000000000000000000" pitchFamily="2" charset="2"/>
              <a:buChar char="§"/>
            </a:pPr>
            <a:r>
              <a:rPr lang="en-US" sz="1200" dirty="0">
                <a:latin typeface="Calibri" panose="020F0502020204030204" pitchFamily="34" charset="0"/>
              </a:rPr>
              <a:t>IBR behavior is governed by conditions at its terminals.</a:t>
            </a:r>
          </a:p>
          <a:p>
            <a:pPr lvl="1">
              <a:lnSpc>
                <a:spcPct val="100000"/>
              </a:lnSpc>
              <a:spcBef>
                <a:spcPts val="600"/>
              </a:spcBef>
              <a:buFont typeface="Wingdings" panose="05000000000000000000" pitchFamily="2" charset="2"/>
              <a:buChar char="§"/>
            </a:pPr>
            <a:r>
              <a:rPr lang="en-US" sz="1200" dirty="0">
                <a:latin typeface="Calibri" panose="020F0502020204030204" pitchFamily="34" charset="0"/>
              </a:rPr>
              <a:t>Even with the same observed frequency IBR unit’s hardware introduces tiny offsets in frequency (by the way: 17 </a:t>
            </a:r>
            <a:r>
              <a:rPr lang="en-US" sz="1200" dirty="0" err="1">
                <a:latin typeface="Calibri" panose="020F0502020204030204" pitchFamily="34" charset="0"/>
              </a:rPr>
              <a:t>mHz</a:t>
            </a:r>
            <a:r>
              <a:rPr lang="en-US" sz="1200" dirty="0">
                <a:latin typeface="Calibri" panose="020F0502020204030204" pitchFamily="34" charset="0"/>
              </a:rPr>
              <a:t> = 0.028% of 60Hz)</a:t>
            </a:r>
          </a:p>
          <a:p>
            <a:pPr>
              <a:lnSpc>
                <a:spcPct val="100000"/>
              </a:lnSpc>
              <a:spcBef>
                <a:spcPts val="600"/>
              </a:spcBef>
            </a:pPr>
            <a:r>
              <a:rPr lang="en-US" sz="1200" dirty="0">
                <a:latin typeface="Calibri" panose="020F0502020204030204" pitchFamily="34" charset="0"/>
              </a:rPr>
              <a:t>Not all IBRs enter or exit FRT response at the same time.  Local IBR conditions are different across the collector system.  </a:t>
            </a:r>
          </a:p>
          <a:p>
            <a:pPr lvl="1">
              <a:lnSpc>
                <a:spcPct val="100000"/>
              </a:lnSpc>
              <a:spcBef>
                <a:spcPts val="600"/>
              </a:spcBef>
              <a:buFont typeface="Wingdings" panose="05000000000000000000" pitchFamily="2" charset="2"/>
              <a:buChar char="§"/>
            </a:pPr>
            <a:r>
              <a:rPr lang="en-US" sz="1200" dirty="0">
                <a:latin typeface="Calibri" panose="020F0502020204030204" pitchFamily="34" charset="0"/>
              </a:rPr>
              <a:t>IBRs at the ends of feeders may see more favorable conditions.</a:t>
            </a:r>
          </a:p>
          <a:p>
            <a:pPr>
              <a:lnSpc>
                <a:spcPct val="100000"/>
              </a:lnSpc>
              <a:spcBef>
                <a:spcPts val="600"/>
              </a:spcBef>
            </a:pPr>
            <a:r>
              <a:rPr lang="en-US" sz="1200" dirty="0">
                <a:latin typeface="Calibri" panose="020F0502020204030204" pitchFamily="34" charset="0"/>
              </a:rPr>
              <a:t>PPCs are generally designed to pause operation and allow IBR units to do their thing.</a:t>
            </a:r>
          </a:p>
        </p:txBody>
      </p:sp>
    </p:spTree>
    <p:extLst>
      <p:ext uri="{BB962C8B-B14F-4D97-AF65-F5344CB8AC3E}">
        <p14:creationId xmlns:p14="http://schemas.microsoft.com/office/powerpoint/2010/main" val="70380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A952E5-3CE6-40DE-7A1C-0BA3088C258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6C2C916-F212-ABA4-01FF-D835034279B0}"/>
              </a:ext>
            </a:extLst>
          </p:cNvPr>
          <p:cNvSpPr>
            <a:spLocks noGrp="1"/>
          </p:cNvSpPr>
          <p:nvPr>
            <p:ph type="body" sz="quarter" idx="10"/>
          </p:nvPr>
        </p:nvSpPr>
        <p:spPr>
          <a:xfrm>
            <a:off x="404582" y="1043106"/>
            <a:ext cx="11098284" cy="434327"/>
          </a:xfrm>
        </p:spPr>
        <p:txBody>
          <a:bodyPr/>
          <a:lstStyle/>
          <a:p>
            <a:pPr marL="0" marR="0" indent="0">
              <a:lnSpc>
                <a:spcPct val="100000"/>
              </a:lnSpc>
              <a:spcBef>
                <a:spcPts val="600"/>
              </a:spcBef>
              <a:spcAft>
                <a:spcPts val="0"/>
              </a:spcAft>
              <a:buNone/>
            </a:pPr>
            <a:r>
              <a:rPr lang="en-US" sz="2000" b="1" dirty="0">
                <a:latin typeface="Calibri" panose="020F0502020204030204" pitchFamily="34" charset="0"/>
              </a:rPr>
              <a:t>Requirements and Typical PPC Response:</a:t>
            </a:r>
          </a:p>
        </p:txBody>
      </p:sp>
      <p:sp>
        <p:nvSpPr>
          <p:cNvPr id="2" name="Title 1">
            <a:extLst>
              <a:ext uri="{FF2B5EF4-FFF2-40B4-BE49-F238E27FC236}">
                <a16:creationId xmlns:a16="http://schemas.microsoft.com/office/drawing/2014/main" id="{80D62EB2-7E2D-B347-EDC0-FB898D3B282C}"/>
              </a:ext>
            </a:extLst>
          </p:cNvPr>
          <p:cNvSpPr>
            <a:spLocks noGrp="1"/>
          </p:cNvSpPr>
          <p:nvPr>
            <p:ph type="title"/>
          </p:nvPr>
        </p:nvSpPr>
        <p:spPr>
          <a:xfrm>
            <a:off x="740664" y="281006"/>
            <a:ext cx="10983574" cy="651502"/>
          </a:xfrm>
        </p:spPr>
        <p:txBody>
          <a:bodyPr/>
          <a:lstStyle/>
          <a:p>
            <a:r>
              <a:rPr lang="en-US" sz="4400" b="1" dirty="0">
                <a:latin typeface="Calibri" panose="020F0502020204030204" pitchFamily="34" charset="0"/>
                <a:ea typeface="Calibri" panose="020F0502020204030204" pitchFamily="34" charset="0"/>
                <a:cs typeface="Calibri" panose="020F0502020204030204" pitchFamily="34" charset="0"/>
              </a:rPr>
              <a:t>PPCs &amp; Fault Ride Through – Standard Design</a:t>
            </a:r>
          </a:p>
        </p:txBody>
      </p:sp>
      <p:sp>
        <p:nvSpPr>
          <p:cNvPr id="3" name="Text Placeholder 3">
            <a:extLst>
              <a:ext uri="{FF2B5EF4-FFF2-40B4-BE49-F238E27FC236}">
                <a16:creationId xmlns:a16="http://schemas.microsoft.com/office/drawing/2014/main" id="{3B2485EC-9A1F-438D-4434-A342AB5BC01E}"/>
              </a:ext>
            </a:extLst>
          </p:cNvPr>
          <p:cNvSpPr txBox="1">
            <a:spLocks/>
          </p:cNvSpPr>
          <p:nvPr/>
        </p:nvSpPr>
        <p:spPr>
          <a:xfrm>
            <a:off x="404582" y="1519110"/>
            <a:ext cx="5437257" cy="1600400"/>
          </a:xfrm>
          <a:prstGeom prst="rect">
            <a:avLst/>
          </a:prstGeom>
        </p:spPr>
        <p:txBody>
          <a:bodyPr lIns="0" tIns="0" rIns="0" bIns="0" numCol="1" spcCol="228600"/>
          <a:lstStyle>
            <a:lvl1pPr marL="2286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400" b="1" dirty="0">
                <a:latin typeface="Calibri" panose="020F0502020204030204" pitchFamily="34" charset="0"/>
              </a:rPr>
              <a:t>Requirement:</a:t>
            </a:r>
            <a:endParaRPr lang="en-US" sz="1200" b="1" dirty="0">
              <a:latin typeface="Calibri" panose="020F0502020204030204" pitchFamily="34" charset="0"/>
            </a:endParaRPr>
          </a:p>
          <a:p>
            <a:pPr>
              <a:lnSpc>
                <a:spcPct val="100000"/>
              </a:lnSpc>
              <a:spcBef>
                <a:spcPts val="600"/>
              </a:spcBef>
            </a:pPr>
            <a:r>
              <a:rPr lang="en-US" sz="1200" dirty="0">
                <a:latin typeface="Calibri" panose="020F0502020204030204" pitchFamily="34" charset="0"/>
              </a:rPr>
              <a:t>Return to pre-fault active power production within 1.0 second of the event resolving. </a:t>
            </a:r>
            <a:endParaRPr lang="en-US" sz="1400" b="1" dirty="0">
              <a:latin typeface="Calibri" panose="020F0502020204030204" pitchFamily="34" charset="0"/>
            </a:endParaRPr>
          </a:p>
          <a:p>
            <a:pPr marL="0" indent="0">
              <a:lnSpc>
                <a:spcPct val="100000"/>
              </a:lnSpc>
              <a:spcBef>
                <a:spcPts val="600"/>
              </a:spcBef>
              <a:buNone/>
            </a:pPr>
            <a:r>
              <a:rPr lang="en-US" sz="1400" b="1" dirty="0">
                <a:latin typeface="Calibri" panose="020F0502020204030204" pitchFamily="34" charset="0"/>
              </a:rPr>
              <a:t>Typical Design Approach</a:t>
            </a:r>
            <a:r>
              <a:rPr lang="en-US" sz="1200" b="1" dirty="0">
                <a:latin typeface="Calibri" panose="020F0502020204030204" pitchFamily="34" charset="0"/>
              </a:rPr>
              <a:t>:</a:t>
            </a:r>
            <a:endParaRPr lang="en-US" sz="1200" dirty="0">
              <a:latin typeface="Calibri" panose="020F0502020204030204" pitchFamily="34" charset="0"/>
            </a:endParaRPr>
          </a:p>
          <a:p>
            <a:pPr>
              <a:lnSpc>
                <a:spcPct val="100000"/>
              </a:lnSpc>
              <a:spcBef>
                <a:spcPts val="600"/>
              </a:spcBef>
            </a:pPr>
            <a:r>
              <a:rPr lang="en-US" sz="1200" dirty="0">
                <a:latin typeface="Calibri" panose="020F0502020204030204" pitchFamily="34" charset="0"/>
              </a:rPr>
              <a:t>Freeze active and reactive power control loops during the event</a:t>
            </a:r>
          </a:p>
          <a:p>
            <a:pPr>
              <a:lnSpc>
                <a:spcPct val="100000"/>
              </a:lnSpc>
              <a:spcBef>
                <a:spcPts val="600"/>
              </a:spcBef>
            </a:pPr>
            <a:r>
              <a:rPr lang="en-US" sz="1200" dirty="0">
                <a:latin typeface="Calibri" panose="020F0502020204030204" pitchFamily="34" charset="0"/>
              </a:rPr>
              <a:t>Enable control again when the POI/POM returns within appropriate limits (0.9&lt;x&lt;1.1 PU)</a:t>
            </a:r>
          </a:p>
          <a:p>
            <a:pPr>
              <a:lnSpc>
                <a:spcPct val="100000"/>
              </a:lnSpc>
              <a:spcBef>
                <a:spcPts val="600"/>
              </a:spcBef>
            </a:pPr>
            <a:endParaRPr lang="en-US" sz="1200" b="1" dirty="0">
              <a:latin typeface="Calibri" panose="020F0502020204030204" pitchFamily="34" charset="0"/>
            </a:endParaRPr>
          </a:p>
        </p:txBody>
      </p:sp>
      <p:sp>
        <p:nvSpPr>
          <p:cNvPr id="7" name="Text Placeholder 3">
            <a:extLst>
              <a:ext uri="{FF2B5EF4-FFF2-40B4-BE49-F238E27FC236}">
                <a16:creationId xmlns:a16="http://schemas.microsoft.com/office/drawing/2014/main" id="{6275A890-BC8B-DF44-26EB-6FCF79F12F7E}"/>
              </a:ext>
            </a:extLst>
          </p:cNvPr>
          <p:cNvSpPr txBox="1">
            <a:spLocks/>
          </p:cNvSpPr>
          <p:nvPr/>
        </p:nvSpPr>
        <p:spPr>
          <a:xfrm>
            <a:off x="5841839" y="1685724"/>
            <a:ext cx="5437257" cy="1600400"/>
          </a:xfrm>
          <a:prstGeom prst="rect">
            <a:avLst/>
          </a:prstGeom>
        </p:spPr>
        <p:txBody>
          <a:bodyPr lIns="0" tIns="0" rIns="0" bIns="0" numCol="1" spcCol="228600"/>
          <a:lstStyle>
            <a:lvl1pPr marL="2286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dirty="0">
                <a:latin typeface="Calibri" panose="020F0502020204030204" pitchFamily="34" charset="0"/>
              </a:rPr>
              <a:t>Active and Reactive Power Service maintain setpoints (i.e. target Voltage SP, Active Power Base Setpoint)</a:t>
            </a:r>
          </a:p>
          <a:p>
            <a:pPr>
              <a:lnSpc>
                <a:spcPct val="100000"/>
              </a:lnSpc>
              <a:spcBef>
                <a:spcPts val="600"/>
              </a:spcBef>
            </a:pPr>
            <a:r>
              <a:rPr lang="en-US" sz="1200" dirty="0">
                <a:latin typeface="Calibri" panose="020F0502020204030204" pitchFamily="34" charset="0"/>
              </a:rPr>
              <a:t>Services (i.e. Primary Frequency Response) may continue to run and apply modifiers to the active and reactive power targets as appropriate.  Resolution of a final setpoint is VERY dependent on OEM.</a:t>
            </a:r>
          </a:p>
          <a:p>
            <a:pPr>
              <a:lnSpc>
                <a:spcPct val="100000"/>
              </a:lnSpc>
              <a:spcBef>
                <a:spcPts val="600"/>
              </a:spcBef>
            </a:pPr>
            <a:r>
              <a:rPr lang="en-US" sz="1200" dirty="0">
                <a:latin typeface="Calibri" panose="020F0502020204030204" pitchFamily="34" charset="0"/>
              </a:rPr>
              <a:t>After the FRT event is complete, the active and reactive power control loops will attempt to control the generation to achieve the target setpoints again. </a:t>
            </a:r>
          </a:p>
          <a:p>
            <a:pPr>
              <a:lnSpc>
                <a:spcPct val="100000"/>
              </a:lnSpc>
              <a:spcBef>
                <a:spcPts val="600"/>
              </a:spcBef>
            </a:pPr>
            <a:endParaRPr lang="en-US" sz="1200" b="1" dirty="0">
              <a:latin typeface="Calibri" panose="020F0502020204030204" pitchFamily="34" charset="0"/>
            </a:endParaRPr>
          </a:p>
        </p:txBody>
      </p:sp>
      <p:pic>
        <p:nvPicPr>
          <p:cNvPr id="9" name="Picture 8">
            <a:extLst>
              <a:ext uri="{FF2B5EF4-FFF2-40B4-BE49-F238E27FC236}">
                <a16:creationId xmlns:a16="http://schemas.microsoft.com/office/drawing/2014/main" id="{EC20DE0A-060F-9E2A-77E2-4866BC210A65}"/>
              </a:ext>
            </a:extLst>
          </p:cNvPr>
          <p:cNvPicPr>
            <a:picLocks noChangeAspect="1"/>
          </p:cNvPicPr>
          <p:nvPr/>
        </p:nvPicPr>
        <p:blipFill>
          <a:blip r:embed="rId3"/>
          <a:stretch>
            <a:fillRect/>
          </a:stretch>
        </p:blipFill>
        <p:spPr>
          <a:xfrm>
            <a:off x="404582" y="3511350"/>
            <a:ext cx="7272568" cy="2398692"/>
          </a:xfrm>
          <a:prstGeom prst="rect">
            <a:avLst/>
          </a:prstGeom>
        </p:spPr>
      </p:pic>
      <p:sp>
        <p:nvSpPr>
          <p:cNvPr id="10" name="Text Placeholder 3">
            <a:extLst>
              <a:ext uri="{FF2B5EF4-FFF2-40B4-BE49-F238E27FC236}">
                <a16:creationId xmlns:a16="http://schemas.microsoft.com/office/drawing/2014/main" id="{7C12D035-BAEE-C49E-41E2-B5717DC1F7A5}"/>
              </a:ext>
            </a:extLst>
          </p:cNvPr>
          <p:cNvSpPr txBox="1">
            <a:spLocks/>
          </p:cNvSpPr>
          <p:nvPr/>
        </p:nvSpPr>
        <p:spPr>
          <a:xfrm>
            <a:off x="7924799" y="3424109"/>
            <a:ext cx="3667125" cy="2719515"/>
          </a:xfrm>
          <a:prstGeom prst="rect">
            <a:avLst/>
          </a:prstGeom>
        </p:spPr>
        <p:txBody>
          <a:bodyPr lIns="0" tIns="0" rIns="0" bIns="0" numCol="1" spcCol="228600"/>
          <a:lstStyle>
            <a:lvl1pPr marL="2286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400" b="1" dirty="0">
                <a:latin typeface="Calibri" panose="020F0502020204030204" pitchFamily="34" charset="0"/>
              </a:rPr>
              <a:t>PFR/FFR design considerations:</a:t>
            </a:r>
          </a:p>
          <a:p>
            <a:pPr>
              <a:lnSpc>
                <a:spcPct val="100000"/>
              </a:lnSpc>
              <a:spcBef>
                <a:spcPts val="600"/>
              </a:spcBef>
            </a:pPr>
            <a:r>
              <a:rPr lang="en-US" sz="1200" dirty="0">
                <a:latin typeface="Calibri" panose="020F0502020204030204" pitchFamily="34" charset="0"/>
              </a:rPr>
              <a:t>PPC can not distinguish between a perceived frequency disturbance and a real one.  What the meter provides will be taken as truth.</a:t>
            </a:r>
          </a:p>
          <a:p>
            <a:pPr>
              <a:lnSpc>
                <a:spcPct val="100000"/>
              </a:lnSpc>
              <a:spcBef>
                <a:spcPts val="600"/>
              </a:spcBef>
            </a:pPr>
            <a:r>
              <a:rPr lang="en-US" sz="1200" dirty="0">
                <a:latin typeface="Calibri" panose="020F0502020204030204" pitchFamily="34" charset="0"/>
              </a:rPr>
              <a:t>Frequency is typically filtered within the PPC to reduce noise, reject rapid setpoint changes that a facility can not track, and help shape a system overall response.  This may mitigate impact of a temporary inaccurate frequency feedback.</a:t>
            </a:r>
          </a:p>
          <a:p>
            <a:pPr>
              <a:lnSpc>
                <a:spcPct val="100000"/>
              </a:lnSpc>
              <a:spcBef>
                <a:spcPts val="600"/>
              </a:spcBef>
            </a:pPr>
            <a:r>
              <a:rPr lang="en-US" sz="1200" dirty="0">
                <a:latin typeface="Calibri" panose="020F0502020204030204" pitchFamily="34" charset="0"/>
              </a:rPr>
              <a:t>Standard approach to measuring frequency is derived from time between voltage zero crossings.  Voltage amplitude and phase jumps (among other items) have an impact on the accuracy of the measurements.</a:t>
            </a:r>
          </a:p>
          <a:p>
            <a:pPr>
              <a:lnSpc>
                <a:spcPct val="100000"/>
              </a:lnSpc>
              <a:spcBef>
                <a:spcPts val="600"/>
              </a:spcBef>
            </a:pPr>
            <a:endParaRPr lang="en-US" sz="1200" b="1" dirty="0">
              <a:latin typeface="Calibri" panose="020F0502020204030204" pitchFamily="34" charset="0"/>
            </a:endParaRPr>
          </a:p>
        </p:txBody>
      </p:sp>
    </p:spTree>
    <p:extLst>
      <p:ext uri="{BB962C8B-B14F-4D97-AF65-F5344CB8AC3E}">
        <p14:creationId xmlns:p14="http://schemas.microsoft.com/office/powerpoint/2010/main" val="284974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8EBCC2-724A-C334-51CF-89375C41F9B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5237670-1389-0EBC-2650-9E03D8D08EC7}"/>
              </a:ext>
            </a:extLst>
          </p:cNvPr>
          <p:cNvPicPr>
            <a:picLocks noChangeAspect="1"/>
          </p:cNvPicPr>
          <p:nvPr/>
        </p:nvPicPr>
        <p:blipFill>
          <a:blip r:embed="rId3"/>
          <a:stretch>
            <a:fillRect/>
          </a:stretch>
        </p:blipFill>
        <p:spPr>
          <a:xfrm>
            <a:off x="6042580" y="2899578"/>
            <a:ext cx="5911174" cy="3241451"/>
          </a:xfrm>
          <a:prstGeom prst="rect">
            <a:avLst/>
          </a:prstGeom>
        </p:spPr>
      </p:pic>
      <p:sp>
        <p:nvSpPr>
          <p:cNvPr id="14" name="Text Placeholder 3">
            <a:extLst>
              <a:ext uri="{FF2B5EF4-FFF2-40B4-BE49-F238E27FC236}">
                <a16:creationId xmlns:a16="http://schemas.microsoft.com/office/drawing/2014/main" id="{535DA3EE-06ED-19C4-8A64-3120915DD19F}"/>
              </a:ext>
            </a:extLst>
          </p:cNvPr>
          <p:cNvSpPr txBox="1">
            <a:spLocks/>
          </p:cNvSpPr>
          <p:nvPr/>
        </p:nvSpPr>
        <p:spPr>
          <a:xfrm>
            <a:off x="404582" y="1519110"/>
            <a:ext cx="5437257" cy="4462590"/>
          </a:xfrm>
          <a:prstGeom prst="rect">
            <a:avLst/>
          </a:prstGeom>
        </p:spPr>
        <p:txBody>
          <a:bodyPr lIns="0" tIns="0" rIns="0" bIns="0" numCol="1" spcCol="228600"/>
          <a:lstStyle>
            <a:lvl1pPr marL="2286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ts val="2000"/>
              </a:lnSpc>
              <a:spcBef>
                <a:spcPts val="1200"/>
              </a:spcBef>
              <a:buClr>
                <a:srgbClr val="004F8C"/>
              </a:buClr>
              <a:buSzPct val="80000"/>
              <a:buFont typeface=".Lucida Grande UI Regular"/>
              <a:buChar char="►"/>
              <a:defRPr sz="16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SzPct val="80000"/>
              <a:buFont typeface=".Lucida Grande UI Regular"/>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400" b="1" dirty="0">
                <a:latin typeface="Calibri" panose="020F0502020204030204" pitchFamily="34" charset="0"/>
              </a:rPr>
              <a:t>Designing a robust solution is harder than it sounds:</a:t>
            </a:r>
          </a:p>
          <a:p>
            <a:pPr>
              <a:lnSpc>
                <a:spcPct val="100000"/>
              </a:lnSpc>
              <a:spcBef>
                <a:spcPts val="600"/>
              </a:spcBef>
            </a:pPr>
            <a:r>
              <a:rPr lang="en-US" sz="1200" dirty="0">
                <a:latin typeface="Calibri" panose="020F0502020204030204" pitchFamily="34" charset="0"/>
              </a:rPr>
              <a:t>What is “pre-fault active power production”?</a:t>
            </a:r>
          </a:p>
          <a:p>
            <a:pPr marL="457200" lvl="1" indent="0">
              <a:lnSpc>
                <a:spcPct val="100000"/>
              </a:lnSpc>
              <a:spcBef>
                <a:spcPts val="600"/>
              </a:spcBef>
              <a:buNone/>
            </a:pPr>
            <a:r>
              <a:rPr lang="en-US" sz="1200" dirty="0">
                <a:latin typeface="Calibri" panose="020F0502020204030204" pitchFamily="34" charset="0"/>
              </a:rPr>
              <a:t>To what? Target Setpoint? How close? PPC may have already started a PFR Response.  The power prior to the event may no longer be appropriate.</a:t>
            </a:r>
          </a:p>
          <a:p>
            <a:pPr marL="457200" lvl="1" indent="0">
              <a:lnSpc>
                <a:spcPct val="100000"/>
              </a:lnSpc>
              <a:spcBef>
                <a:spcPts val="600"/>
              </a:spcBef>
              <a:buNone/>
            </a:pPr>
            <a:r>
              <a:rPr lang="en-US" sz="1200" dirty="0">
                <a:latin typeface="Calibri" panose="020F0502020204030204" pitchFamily="34" charset="0"/>
              </a:rPr>
              <a:t>If your base setpoint is constant or not derived by feedbacks from the meter, the target post fault will likely be near that of pre-fault conditions.</a:t>
            </a:r>
          </a:p>
          <a:p>
            <a:pPr>
              <a:lnSpc>
                <a:spcPct val="100000"/>
              </a:lnSpc>
              <a:spcBef>
                <a:spcPts val="600"/>
              </a:spcBef>
            </a:pPr>
            <a:r>
              <a:rPr lang="en-US" sz="1200" dirty="0">
                <a:latin typeface="Calibri" panose="020F0502020204030204" pitchFamily="34" charset="0"/>
              </a:rPr>
              <a:t>“Within 1.0 second” = FAST</a:t>
            </a:r>
          </a:p>
          <a:p>
            <a:pPr marL="457200" lvl="1" indent="0">
              <a:lnSpc>
                <a:spcPct val="100000"/>
              </a:lnSpc>
              <a:spcBef>
                <a:spcPts val="600"/>
              </a:spcBef>
              <a:buNone/>
            </a:pPr>
            <a:r>
              <a:rPr lang="en-US" sz="1200" dirty="0">
                <a:latin typeface="Calibri" panose="020F0502020204030204" pitchFamily="34" charset="0"/>
              </a:rPr>
              <a:t>Indicates a 1 second response time for active power control via PPC.  Likely faster than standard operating requirements.</a:t>
            </a:r>
          </a:p>
          <a:p>
            <a:pPr marL="457200" lvl="1" indent="0">
              <a:lnSpc>
                <a:spcPct val="100000"/>
              </a:lnSpc>
              <a:spcBef>
                <a:spcPts val="600"/>
              </a:spcBef>
              <a:buNone/>
            </a:pPr>
            <a:r>
              <a:rPr lang="en-US" sz="1200" dirty="0">
                <a:latin typeface="Calibri" panose="020F0502020204030204" pitchFamily="34" charset="0"/>
              </a:rPr>
              <a:t>If control is not frozen correctly during the full event (PPC doesn’t ID the event correctly), fast control means significant possible integrator windup.</a:t>
            </a:r>
          </a:p>
          <a:p>
            <a:pPr>
              <a:lnSpc>
                <a:spcPct val="100000"/>
              </a:lnSpc>
              <a:spcBef>
                <a:spcPts val="600"/>
              </a:spcBef>
            </a:pPr>
            <a:r>
              <a:rPr lang="en-US" sz="1200" dirty="0">
                <a:latin typeface="Calibri" panose="020F0502020204030204" pitchFamily="34" charset="0"/>
              </a:rPr>
              <a:t>At which point has the “event resolved”?</a:t>
            </a:r>
          </a:p>
          <a:p>
            <a:pPr marL="457200" lvl="1" indent="0">
              <a:lnSpc>
                <a:spcPct val="100000"/>
              </a:lnSpc>
              <a:spcBef>
                <a:spcPts val="600"/>
              </a:spcBef>
              <a:buNone/>
            </a:pPr>
            <a:r>
              <a:rPr lang="en-US" sz="1200" dirty="0">
                <a:latin typeface="Calibri" panose="020F0502020204030204" pitchFamily="34" charset="0"/>
              </a:rPr>
              <a:t>What </a:t>
            </a:r>
            <a:r>
              <a:rPr lang="en-US" sz="1200">
                <a:latin typeface="Calibri" panose="020F0502020204030204" pitchFamily="34" charset="0"/>
              </a:rPr>
              <a:t>happens when multiple events occur?  </a:t>
            </a:r>
            <a:r>
              <a:rPr lang="en-US" sz="1200" dirty="0">
                <a:latin typeface="Calibri" panose="020F0502020204030204" pitchFamily="34" charset="0"/>
              </a:rPr>
              <a:t>What does your PPC do if not all IBRs are listening?</a:t>
            </a:r>
          </a:p>
          <a:p>
            <a:pPr marL="457200" lvl="1" indent="0">
              <a:lnSpc>
                <a:spcPct val="100000"/>
              </a:lnSpc>
              <a:spcBef>
                <a:spcPts val="600"/>
              </a:spcBef>
              <a:buNone/>
            </a:pPr>
            <a:r>
              <a:rPr lang="en-US" sz="1200" dirty="0">
                <a:latin typeface="Calibri" panose="020F0502020204030204" pitchFamily="34" charset="0"/>
              </a:rPr>
              <a:t>Due to the nature of most faults, the PPC will be the first to see a low voltage, and the last to endure it.  Ideally, the PPC is aware of which resources are following its commands.  Communication delays can make this difficult.</a:t>
            </a:r>
          </a:p>
          <a:p>
            <a:pPr marL="0" indent="0">
              <a:lnSpc>
                <a:spcPct val="100000"/>
              </a:lnSpc>
              <a:spcBef>
                <a:spcPts val="600"/>
              </a:spcBef>
              <a:buNone/>
            </a:pPr>
            <a:endParaRPr lang="en-US" sz="1200" dirty="0">
              <a:latin typeface="Calibri" panose="020F0502020204030204" pitchFamily="34" charset="0"/>
            </a:endParaRPr>
          </a:p>
          <a:p>
            <a:pPr>
              <a:lnSpc>
                <a:spcPct val="100000"/>
              </a:lnSpc>
              <a:spcBef>
                <a:spcPts val="600"/>
              </a:spcBef>
            </a:pPr>
            <a:endParaRPr lang="en-US" sz="1200" b="1" dirty="0">
              <a:latin typeface="Calibri" panose="020F0502020204030204" pitchFamily="34" charset="0"/>
            </a:endParaRPr>
          </a:p>
        </p:txBody>
      </p:sp>
      <p:sp>
        <p:nvSpPr>
          <p:cNvPr id="4" name="Text Placeholder 3">
            <a:extLst>
              <a:ext uri="{FF2B5EF4-FFF2-40B4-BE49-F238E27FC236}">
                <a16:creationId xmlns:a16="http://schemas.microsoft.com/office/drawing/2014/main" id="{F2273BCD-5F95-13CC-F1EA-25CAB4511342}"/>
              </a:ext>
            </a:extLst>
          </p:cNvPr>
          <p:cNvSpPr>
            <a:spLocks noGrp="1"/>
          </p:cNvSpPr>
          <p:nvPr>
            <p:ph type="body" sz="quarter" idx="10"/>
          </p:nvPr>
        </p:nvSpPr>
        <p:spPr>
          <a:xfrm>
            <a:off x="404582" y="1043106"/>
            <a:ext cx="11098284" cy="434327"/>
          </a:xfrm>
        </p:spPr>
        <p:txBody>
          <a:bodyPr/>
          <a:lstStyle/>
          <a:p>
            <a:pPr marL="0" marR="0" indent="0">
              <a:lnSpc>
                <a:spcPct val="100000"/>
              </a:lnSpc>
              <a:spcBef>
                <a:spcPts val="600"/>
              </a:spcBef>
              <a:spcAft>
                <a:spcPts val="0"/>
              </a:spcAft>
              <a:buNone/>
            </a:pPr>
            <a:r>
              <a:rPr lang="en-US" sz="2000" b="1" dirty="0">
                <a:latin typeface="Calibri" panose="020F0502020204030204" pitchFamily="34" charset="0"/>
              </a:rPr>
              <a:t>Why it still wont look right in the field:</a:t>
            </a:r>
          </a:p>
        </p:txBody>
      </p:sp>
      <p:sp>
        <p:nvSpPr>
          <p:cNvPr id="2" name="Title 1">
            <a:extLst>
              <a:ext uri="{FF2B5EF4-FFF2-40B4-BE49-F238E27FC236}">
                <a16:creationId xmlns:a16="http://schemas.microsoft.com/office/drawing/2014/main" id="{D7E026D9-1856-BC11-7269-279C7C064AB2}"/>
              </a:ext>
            </a:extLst>
          </p:cNvPr>
          <p:cNvSpPr>
            <a:spLocks noGrp="1"/>
          </p:cNvSpPr>
          <p:nvPr>
            <p:ph type="title"/>
          </p:nvPr>
        </p:nvSpPr>
        <p:spPr>
          <a:xfrm>
            <a:off x="740664" y="281006"/>
            <a:ext cx="10983574" cy="651502"/>
          </a:xfrm>
        </p:spPr>
        <p:txBody>
          <a:bodyPr/>
          <a:lstStyle/>
          <a:p>
            <a:r>
              <a:rPr lang="en-US" sz="4400" b="1" dirty="0">
                <a:latin typeface="Calibri" panose="020F0502020204030204" pitchFamily="34" charset="0"/>
                <a:ea typeface="Calibri" panose="020F0502020204030204" pitchFamily="34" charset="0"/>
                <a:cs typeface="Calibri" panose="020F0502020204030204" pitchFamily="34" charset="0"/>
              </a:rPr>
              <a:t>PPCs &amp; Fault Ride Through – Challenges</a:t>
            </a:r>
          </a:p>
        </p:txBody>
      </p:sp>
      <p:pic>
        <p:nvPicPr>
          <p:cNvPr id="13" name="Picture 12">
            <a:extLst>
              <a:ext uri="{FF2B5EF4-FFF2-40B4-BE49-F238E27FC236}">
                <a16:creationId xmlns:a16="http://schemas.microsoft.com/office/drawing/2014/main" id="{5BFE58C9-D3AD-60C4-C862-7E0B4CCF6499}"/>
              </a:ext>
            </a:extLst>
          </p:cNvPr>
          <p:cNvPicPr>
            <a:picLocks noChangeAspect="1"/>
          </p:cNvPicPr>
          <p:nvPr/>
        </p:nvPicPr>
        <p:blipFill>
          <a:blip r:embed="rId4"/>
          <a:stretch>
            <a:fillRect/>
          </a:stretch>
        </p:blipFill>
        <p:spPr>
          <a:xfrm>
            <a:off x="6408113" y="1084670"/>
            <a:ext cx="5437256" cy="1600400"/>
          </a:xfrm>
          <a:prstGeom prst="rect">
            <a:avLst/>
          </a:prstGeom>
        </p:spPr>
      </p:pic>
    </p:spTree>
    <p:extLst>
      <p:ext uri="{BB962C8B-B14F-4D97-AF65-F5344CB8AC3E}">
        <p14:creationId xmlns:p14="http://schemas.microsoft.com/office/powerpoint/2010/main" val="815089691"/>
      </p:ext>
    </p:extLst>
  </p:cSld>
  <p:clrMapOvr>
    <a:masterClrMapping/>
  </p:clrMapOvr>
</p:sld>
</file>

<file path=ppt/theme/theme1.xml><?xml version="1.0" encoding="utf-8"?>
<a:theme xmlns:a="http://schemas.openxmlformats.org/drawingml/2006/main" name="6_A_Cover">
  <a:themeElements>
    <a:clrScheme name="MOR 2020">
      <a:dk1>
        <a:srgbClr val="231F20"/>
      </a:dk1>
      <a:lt1>
        <a:sysClr val="window" lastClr="FFFFFF"/>
      </a:lt1>
      <a:dk2>
        <a:srgbClr val="808080"/>
      </a:dk2>
      <a:lt2>
        <a:srgbClr val="E6E6E6"/>
      </a:lt2>
      <a:accent1>
        <a:srgbClr val="007CC2"/>
      </a:accent1>
      <a:accent2>
        <a:srgbClr val="004F8C"/>
      </a:accent2>
      <a:accent3>
        <a:srgbClr val="769E2E"/>
      </a:accent3>
      <a:accent4>
        <a:srgbClr val="4F8B36"/>
      </a:accent4>
      <a:accent5>
        <a:srgbClr val="F9B300"/>
      </a:accent5>
      <a:accent6>
        <a:srgbClr val="F88900"/>
      </a:accent6>
      <a:hlink>
        <a:srgbClr val="007CC2"/>
      </a:hlink>
      <a:folHlink>
        <a:srgbClr val="004F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Options - Blue">
  <a:themeElements>
    <a:clrScheme name="MOR 2020">
      <a:dk1>
        <a:srgbClr val="231F20"/>
      </a:dk1>
      <a:lt1>
        <a:sysClr val="window" lastClr="FFFFFF"/>
      </a:lt1>
      <a:dk2>
        <a:srgbClr val="808080"/>
      </a:dk2>
      <a:lt2>
        <a:srgbClr val="E6E6E6"/>
      </a:lt2>
      <a:accent1>
        <a:srgbClr val="007CC2"/>
      </a:accent1>
      <a:accent2>
        <a:srgbClr val="004F8C"/>
      </a:accent2>
      <a:accent3>
        <a:srgbClr val="769E2E"/>
      </a:accent3>
      <a:accent4>
        <a:srgbClr val="4F8B36"/>
      </a:accent4>
      <a:accent5>
        <a:srgbClr val="F9B300"/>
      </a:accent5>
      <a:accent6>
        <a:srgbClr val="F88900"/>
      </a:accent6>
      <a:hlink>
        <a:srgbClr val="007CC2"/>
      </a:hlink>
      <a:folHlink>
        <a:srgbClr val="004F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_Photo 2">
  <a:themeElements>
    <a:clrScheme name="MOR 2020">
      <a:dk1>
        <a:srgbClr val="231F20"/>
      </a:dk1>
      <a:lt1>
        <a:sysClr val="window" lastClr="FFFFFF"/>
      </a:lt1>
      <a:dk2>
        <a:srgbClr val="808080"/>
      </a:dk2>
      <a:lt2>
        <a:srgbClr val="E6E6E6"/>
      </a:lt2>
      <a:accent1>
        <a:srgbClr val="007CC2"/>
      </a:accent1>
      <a:accent2>
        <a:srgbClr val="004F8C"/>
      </a:accent2>
      <a:accent3>
        <a:srgbClr val="769E2E"/>
      </a:accent3>
      <a:accent4>
        <a:srgbClr val="4F8B36"/>
      </a:accent4>
      <a:accent5>
        <a:srgbClr val="F9B300"/>
      </a:accent5>
      <a:accent6>
        <a:srgbClr val="F88900"/>
      </a:accent6>
      <a:hlink>
        <a:srgbClr val="007CC2"/>
      </a:hlink>
      <a:folHlink>
        <a:srgbClr val="004F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_Body Slides For Text">
  <a:themeElements>
    <a:clrScheme name="MOR 2020">
      <a:dk1>
        <a:srgbClr val="231F20"/>
      </a:dk1>
      <a:lt1>
        <a:sysClr val="window" lastClr="FFFFFF"/>
      </a:lt1>
      <a:dk2>
        <a:srgbClr val="808080"/>
      </a:dk2>
      <a:lt2>
        <a:srgbClr val="E6E6E6"/>
      </a:lt2>
      <a:accent1>
        <a:srgbClr val="007CC2"/>
      </a:accent1>
      <a:accent2>
        <a:srgbClr val="004F8C"/>
      </a:accent2>
      <a:accent3>
        <a:srgbClr val="769E2E"/>
      </a:accent3>
      <a:accent4>
        <a:srgbClr val="4F8B36"/>
      </a:accent4>
      <a:accent5>
        <a:srgbClr val="F9B300"/>
      </a:accent5>
      <a:accent6>
        <a:srgbClr val="F88900"/>
      </a:accent6>
      <a:hlink>
        <a:srgbClr val="007CC2"/>
      </a:hlink>
      <a:folHlink>
        <a:srgbClr val="004F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0CD083BBCB0548918906A25CA3D595" ma:contentTypeVersion="3" ma:contentTypeDescription="Create a new document." ma:contentTypeScope="" ma:versionID="1037fabd2c4248d3739378632ef3e609">
  <xsd:schema xmlns:xsd="http://www.w3.org/2001/XMLSchema" xmlns:xs="http://www.w3.org/2001/XMLSchema" xmlns:p="http://schemas.microsoft.com/office/2006/metadata/properties" xmlns:ns2="8ba2620d-574b-47c7-9ab4-26a94960ee0b" targetNamespace="http://schemas.microsoft.com/office/2006/metadata/properties" ma:root="true" ma:fieldsID="bf2dd6c63eaed292c248c71467f1ca18" ns2:_="">
    <xsd:import namespace="8ba2620d-574b-47c7-9ab4-26a94960ee0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2620d-574b-47c7-9ab4-26a94960e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C29FF9-5FAB-4E6B-BFCC-62C93D23E6BE}">
  <ds:schemaRefs>
    <ds:schemaRef ds:uri="http://purl.org/dc/elements/1.1/"/>
    <ds:schemaRef ds:uri="cd2e981c-9556-49e9-b854-1a07416a6108"/>
    <ds:schemaRef ds:uri="http://schemas.openxmlformats.org/package/2006/metadata/core-properties"/>
    <ds:schemaRef ds:uri="http://purl.org/dc/terms/"/>
    <ds:schemaRef ds:uri="http://schemas.microsoft.com/office/2006/documentManagement/types"/>
    <ds:schemaRef ds:uri="9f50045f-c127-4792-8659-87a9d7005c8a"/>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DFE0245-89FC-4092-9ADB-7354DEC8C416}">
  <ds:schemaRefs>
    <ds:schemaRef ds:uri="http://schemas.microsoft.com/sharepoint/v3/contenttype/forms"/>
  </ds:schemaRefs>
</ds:datastoreItem>
</file>

<file path=customXml/itemProps3.xml><?xml version="1.0" encoding="utf-8"?>
<ds:datastoreItem xmlns:ds="http://schemas.openxmlformats.org/officeDocument/2006/customXml" ds:itemID="{7A348185-BA4B-4201-B5A6-B51040417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2620d-574b-47c7-9ab4-26a94960ee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32395</TotalTime>
  <Words>2098</Words>
  <Application>Microsoft Office PowerPoint</Application>
  <PresentationFormat>Widescreen</PresentationFormat>
  <Paragraphs>102</Paragraphs>
  <Slides>5</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vt:i4>
      </vt:variant>
    </vt:vector>
  </HeadingPairs>
  <TitlesOfParts>
    <vt:vector size="16" baseType="lpstr">
      <vt:lpstr>.Lucida Grande UI Regular</vt:lpstr>
      <vt:lpstr>Arial</vt:lpstr>
      <vt:lpstr>Calibri</vt:lpstr>
      <vt:lpstr>Franklin Gothic Book</vt:lpstr>
      <vt:lpstr>Franklin Gothic Demi Cond</vt:lpstr>
      <vt:lpstr>Franklin Gothic Medium Cond</vt:lpstr>
      <vt:lpstr>Wingdings</vt:lpstr>
      <vt:lpstr>6_A_Cover</vt:lpstr>
      <vt:lpstr>Agenda Options - Blue</vt:lpstr>
      <vt:lpstr>1_C_Photo 2</vt:lpstr>
      <vt:lpstr>B_Body Slides For Text</vt:lpstr>
      <vt:lpstr>ERCOT - IBRWG Power Plant Controller – Fault Ride Through Sept. 12th, 2025</vt:lpstr>
      <vt:lpstr>About Mortenson</vt:lpstr>
      <vt:lpstr>PPCs &amp; Fault Ride Through – The Basics</vt:lpstr>
      <vt:lpstr>PPCs &amp; Fault Ride Through – Standard Design</vt:lpstr>
      <vt:lpstr>PPCs &amp; Fault Ride Through – Challenges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Holly Robbins</dc:creator>
  <cp:keywords/>
  <dc:description/>
  <cp:lastModifiedBy>Patrick Hart</cp:lastModifiedBy>
  <cp:revision>400</cp:revision>
  <dcterms:created xsi:type="dcterms:W3CDTF">2020-07-16T19:52:03Z</dcterms:created>
  <dcterms:modified xsi:type="dcterms:W3CDTF">2025-09-16T16:48:42Z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0x010100F90CD083BBCB0548918906A25CA3D595</vt:lpwstr>
  </property>
</Properties>
</file>