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 id="2147483663" r:id="rId5"/>
    <p:sldMasterId id="2147483739" r:id="rId6"/>
    <p:sldMasterId id="2147483757" r:id="rId7"/>
  </p:sldMasterIdLst>
  <p:notesMasterIdLst>
    <p:notesMasterId r:id="rId74"/>
  </p:notesMasterIdLst>
  <p:handoutMasterIdLst>
    <p:handoutMasterId r:id="rId75"/>
  </p:handoutMasterIdLst>
  <p:sldIdLst>
    <p:sldId id="542" r:id="rId8"/>
    <p:sldId id="666" r:id="rId9"/>
    <p:sldId id="728" r:id="rId10"/>
    <p:sldId id="272" r:id="rId11"/>
    <p:sldId id="2752" r:id="rId12"/>
    <p:sldId id="671" r:id="rId13"/>
    <p:sldId id="305" r:id="rId14"/>
    <p:sldId id="306" r:id="rId15"/>
    <p:sldId id="667" r:id="rId16"/>
    <p:sldId id="270" r:id="rId17"/>
    <p:sldId id="287" r:id="rId18"/>
    <p:sldId id="286" r:id="rId19"/>
    <p:sldId id="289" r:id="rId20"/>
    <p:sldId id="288" r:id="rId21"/>
    <p:sldId id="668" r:id="rId22"/>
    <p:sldId id="290" r:id="rId23"/>
    <p:sldId id="281" r:id="rId24"/>
    <p:sldId id="2745" r:id="rId25"/>
    <p:sldId id="302" r:id="rId26"/>
    <p:sldId id="2748" r:id="rId27"/>
    <p:sldId id="2750" r:id="rId28"/>
    <p:sldId id="2746" r:id="rId29"/>
    <p:sldId id="2747" r:id="rId30"/>
    <p:sldId id="292" r:id="rId31"/>
    <p:sldId id="293" r:id="rId32"/>
    <p:sldId id="300" r:id="rId33"/>
    <p:sldId id="669" r:id="rId34"/>
    <p:sldId id="2739" r:id="rId35"/>
    <p:sldId id="295" r:id="rId36"/>
    <p:sldId id="670" r:id="rId37"/>
    <p:sldId id="2742" r:id="rId38"/>
    <p:sldId id="2753" r:id="rId39"/>
    <p:sldId id="2741" r:id="rId40"/>
    <p:sldId id="720" r:id="rId41"/>
    <p:sldId id="731" r:id="rId42"/>
    <p:sldId id="721" r:id="rId43"/>
    <p:sldId id="734" r:id="rId44"/>
    <p:sldId id="672" r:id="rId45"/>
    <p:sldId id="730" r:id="rId46"/>
    <p:sldId id="663" r:id="rId47"/>
    <p:sldId id="664" r:id="rId48"/>
    <p:sldId id="745" r:id="rId49"/>
    <p:sldId id="746" r:id="rId50"/>
    <p:sldId id="665" r:id="rId51"/>
    <p:sldId id="740" r:id="rId52"/>
    <p:sldId id="736" r:id="rId53"/>
    <p:sldId id="744" r:id="rId54"/>
    <p:sldId id="742" r:id="rId55"/>
    <p:sldId id="743" r:id="rId56"/>
    <p:sldId id="738" r:id="rId57"/>
    <p:sldId id="741" r:id="rId58"/>
    <p:sldId id="673" r:id="rId59"/>
    <p:sldId id="722" r:id="rId60"/>
    <p:sldId id="732" r:id="rId61"/>
    <p:sldId id="674" r:id="rId62"/>
    <p:sldId id="724" r:id="rId63"/>
    <p:sldId id="725" r:id="rId64"/>
    <p:sldId id="726" r:id="rId65"/>
    <p:sldId id="727" r:id="rId66"/>
    <p:sldId id="675" r:id="rId67"/>
    <p:sldId id="729" r:id="rId68"/>
    <p:sldId id="2744" r:id="rId69"/>
    <p:sldId id="2743" r:id="rId70"/>
    <p:sldId id="735" r:id="rId71"/>
    <p:sldId id="739" r:id="rId72"/>
    <p:sldId id="733" r:id="rId7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552511-E4EB-415D-A85E-85CE35092EC1}">
          <p14:sldIdLst>
            <p14:sldId id="542"/>
            <p14:sldId id="666"/>
            <p14:sldId id="728"/>
            <p14:sldId id="272"/>
            <p14:sldId id="2752"/>
            <p14:sldId id="671"/>
            <p14:sldId id="305"/>
            <p14:sldId id="306"/>
            <p14:sldId id="667"/>
            <p14:sldId id="270"/>
            <p14:sldId id="287"/>
            <p14:sldId id="286"/>
            <p14:sldId id="289"/>
            <p14:sldId id="288"/>
            <p14:sldId id="668"/>
            <p14:sldId id="290"/>
            <p14:sldId id="281"/>
            <p14:sldId id="2745"/>
            <p14:sldId id="302"/>
            <p14:sldId id="2748"/>
            <p14:sldId id="2750"/>
            <p14:sldId id="2746"/>
            <p14:sldId id="2747"/>
            <p14:sldId id="292"/>
            <p14:sldId id="293"/>
            <p14:sldId id="300"/>
            <p14:sldId id="669"/>
            <p14:sldId id="2739"/>
            <p14:sldId id="295"/>
            <p14:sldId id="670"/>
            <p14:sldId id="2742"/>
            <p14:sldId id="2753"/>
            <p14:sldId id="2741"/>
            <p14:sldId id="720"/>
            <p14:sldId id="731"/>
            <p14:sldId id="721"/>
            <p14:sldId id="734"/>
            <p14:sldId id="672"/>
            <p14:sldId id="730"/>
            <p14:sldId id="663"/>
            <p14:sldId id="664"/>
            <p14:sldId id="745"/>
            <p14:sldId id="746"/>
            <p14:sldId id="665"/>
            <p14:sldId id="740"/>
            <p14:sldId id="736"/>
            <p14:sldId id="744"/>
            <p14:sldId id="742"/>
            <p14:sldId id="743"/>
            <p14:sldId id="738"/>
            <p14:sldId id="741"/>
            <p14:sldId id="673"/>
            <p14:sldId id="722"/>
            <p14:sldId id="732"/>
            <p14:sldId id="674"/>
            <p14:sldId id="724"/>
            <p14:sldId id="725"/>
            <p14:sldId id="726"/>
            <p14:sldId id="727"/>
            <p14:sldId id="675"/>
            <p14:sldId id="729"/>
            <p14:sldId id="2744"/>
            <p14:sldId id="2743"/>
            <p14:sldId id="735"/>
            <p14:sldId id="739"/>
            <p14:sldId id="7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F00"/>
    <a:srgbClr val="FFE12F"/>
    <a:srgbClr val="FFEE80"/>
    <a:srgbClr val="FF9900"/>
    <a:srgbClr val="E6AF00"/>
    <a:srgbClr val="FCDE04"/>
    <a:srgbClr val="E6AC1A"/>
    <a:srgbClr val="FFFF00"/>
    <a:srgbClr val="00AEC7"/>
    <a:srgbClr val="E6EB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6A472F-534E-4DDE-9824-6CF8EBA3F5B3}" v="2109" dt="2025-09-17T14:16:11.225"/>
  </p1510:revLst>
</p1510:revInfo>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25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ough, James" userId="cb184ecf-7b2a-46f7-b44e-7d9a4efcb6a4" providerId="ADAL" clId="{9FDF14FE-81A2-4A88-85D5-73220A8FB22C}"/>
    <pc:docChg chg="undo custSel modSld">
      <pc:chgData name="Clough, James" userId="cb184ecf-7b2a-46f7-b44e-7d9a4efcb6a4" providerId="ADAL" clId="{9FDF14FE-81A2-4A88-85D5-73220A8FB22C}" dt="2025-09-10T19:24:45.016" v="856" actId="20577"/>
      <pc:docMkLst>
        <pc:docMk/>
      </pc:docMkLst>
      <pc:sldChg chg="modNotesTx">
        <pc:chgData name="Clough, James" userId="cb184ecf-7b2a-46f7-b44e-7d9a4efcb6a4" providerId="ADAL" clId="{9FDF14FE-81A2-4A88-85D5-73220A8FB22C}" dt="2025-09-10T19:24:45.016" v="856" actId="20577"/>
        <pc:sldMkLst>
          <pc:docMk/>
          <pc:sldMk cId="3773249496" sldId="746"/>
        </pc:sldMkLst>
      </pc:sldChg>
    </pc:docChg>
  </pc:docChgLst>
  <pc:docChgLst>
    <pc:chgData name="Meier, Eric" userId="72184342-32aa-417e-b843-078f71673615" providerId="ADAL" clId="{15E312F1-CE92-48DA-ABB7-EFF4593AA1CC}"/>
    <pc:docChg chg="undo custSel addSld delSld modSld sldOrd delSection modSection">
      <pc:chgData name="Meier, Eric" userId="72184342-32aa-417e-b843-078f71673615" providerId="ADAL" clId="{15E312F1-CE92-48DA-ABB7-EFF4593AA1CC}" dt="2025-09-11T14:55:00.030" v="5418" actId="47"/>
      <pc:docMkLst>
        <pc:docMk/>
      </pc:docMkLst>
      <pc:sldChg chg="delSp modSp mod">
        <pc:chgData name="Meier, Eric" userId="72184342-32aa-417e-b843-078f71673615" providerId="ADAL" clId="{15E312F1-CE92-48DA-ABB7-EFF4593AA1CC}" dt="2025-09-11T14:33:55.366" v="5348" actId="478"/>
        <pc:sldMkLst>
          <pc:docMk/>
          <pc:sldMk cId="2000628335" sldId="289"/>
        </pc:sldMkLst>
        <pc:spChg chg="mod">
          <ac:chgData name="Meier, Eric" userId="72184342-32aa-417e-b843-078f71673615" providerId="ADAL" clId="{15E312F1-CE92-48DA-ABB7-EFF4593AA1CC}" dt="2025-09-11T14:33:52.121" v="5347" actId="20577"/>
          <ac:spMkLst>
            <pc:docMk/>
            <pc:sldMk cId="2000628335" sldId="289"/>
            <ac:spMk id="6" creationId="{B388C665-A7AD-340F-41BA-95EC7AC2F498}"/>
          </ac:spMkLst>
        </pc:spChg>
      </pc:sldChg>
      <pc:sldChg chg="modSp mod">
        <pc:chgData name="Meier, Eric" userId="72184342-32aa-417e-b843-078f71673615" providerId="ADAL" clId="{15E312F1-CE92-48DA-ABB7-EFF4593AA1CC}" dt="2025-09-11T14:36:46.424" v="5350" actId="1076"/>
        <pc:sldMkLst>
          <pc:docMk/>
          <pc:sldMk cId="3527107563" sldId="293"/>
        </pc:sldMkLst>
        <pc:spChg chg="mod">
          <ac:chgData name="Meier, Eric" userId="72184342-32aa-417e-b843-078f71673615" providerId="ADAL" clId="{15E312F1-CE92-48DA-ABB7-EFF4593AA1CC}" dt="2025-09-11T14:36:46.424" v="5350" actId="1076"/>
          <ac:spMkLst>
            <pc:docMk/>
            <pc:sldMk cId="3527107563" sldId="293"/>
            <ac:spMk id="15" creationId="{3BFE9C10-779E-922F-9D6A-CA08B18239A0}"/>
          </ac:spMkLst>
        </pc:spChg>
      </pc:sldChg>
      <pc:sldChg chg="del">
        <pc:chgData name="Meier, Eric" userId="72184342-32aa-417e-b843-078f71673615" providerId="ADAL" clId="{15E312F1-CE92-48DA-ABB7-EFF4593AA1CC}" dt="2025-09-11T14:55:00.030" v="5418" actId="47"/>
        <pc:sldMkLst>
          <pc:docMk/>
          <pc:sldMk cId="3884259629" sldId="301"/>
        </pc:sldMkLst>
      </pc:sldChg>
      <pc:sldChg chg="addSp modSp add del mod ord">
        <pc:chgData name="Meier, Eric" userId="72184342-32aa-417e-b843-078f71673615" providerId="ADAL" clId="{15E312F1-CE92-48DA-ABB7-EFF4593AA1CC}" dt="2025-09-09T04:39:35.133" v="4952" actId="47"/>
        <pc:sldMkLst>
          <pc:docMk/>
          <pc:sldMk cId="1734991314" sldId="310"/>
        </pc:sldMkLst>
      </pc:sldChg>
      <pc:sldChg chg="add del ord">
        <pc:chgData name="Meier, Eric" userId="72184342-32aa-417e-b843-078f71673615" providerId="ADAL" clId="{15E312F1-CE92-48DA-ABB7-EFF4593AA1CC}" dt="2025-08-21T18:21:08.292" v="2476" actId="47"/>
        <pc:sldMkLst>
          <pc:docMk/>
          <pc:sldMk cId="1604694040" sldId="324"/>
        </pc:sldMkLst>
      </pc:sldChg>
      <pc:sldChg chg="addSp delSp modSp add del mod ord">
        <pc:chgData name="Meier, Eric" userId="72184342-32aa-417e-b843-078f71673615" providerId="ADAL" clId="{15E312F1-CE92-48DA-ABB7-EFF4593AA1CC}" dt="2025-09-09T04:39:35.133" v="4952" actId="47"/>
        <pc:sldMkLst>
          <pc:docMk/>
          <pc:sldMk cId="1365534166" sldId="325"/>
        </pc:sldMkLst>
      </pc:sldChg>
      <pc:sldChg chg="del">
        <pc:chgData name="Meier, Eric" userId="72184342-32aa-417e-b843-078f71673615" providerId="ADAL" clId="{15E312F1-CE92-48DA-ABB7-EFF4593AA1CC}" dt="2025-09-11T14:54:46.438" v="5416" actId="47"/>
        <pc:sldMkLst>
          <pc:docMk/>
          <pc:sldMk cId="1242626293" sldId="552"/>
        </pc:sldMkLst>
      </pc:sldChg>
      <pc:sldChg chg="del">
        <pc:chgData name="Meier, Eric" userId="72184342-32aa-417e-b843-078f71673615" providerId="ADAL" clId="{15E312F1-CE92-48DA-ABB7-EFF4593AA1CC}" dt="2025-09-11T14:54:46.438" v="5416" actId="47"/>
        <pc:sldMkLst>
          <pc:docMk/>
          <pc:sldMk cId="1001868407" sldId="553"/>
        </pc:sldMkLst>
      </pc:sldChg>
      <pc:sldChg chg="del">
        <pc:chgData name="Meier, Eric" userId="72184342-32aa-417e-b843-078f71673615" providerId="ADAL" clId="{15E312F1-CE92-48DA-ABB7-EFF4593AA1CC}" dt="2025-09-11T14:54:46.438" v="5416" actId="47"/>
        <pc:sldMkLst>
          <pc:docMk/>
          <pc:sldMk cId="2657509826" sldId="608"/>
        </pc:sldMkLst>
      </pc:sldChg>
      <pc:sldChg chg="del">
        <pc:chgData name="Meier, Eric" userId="72184342-32aa-417e-b843-078f71673615" providerId="ADAL" clId="{15E312F1-CE92-48DA-ABB7-EFF4593AA1CC}" dt="2025-09-11T14:54:46.438" v="5416" actId="47"/>
        <pc:sldMkLst>
          <pc:docMk/>
          <pc:sldMk cId="1877502104" sldId="617"/>
        </pc:sldMkLst>
      </pc:sldChg>
      <pc:sldChg chg="del">
        <pc:chgData name="Meier, Eric" userId="72184342-32aa-417e-b843-078f71673615" providerId="ADAL" clId="{15E312F1-CE92-48DA-ABB7-EFF4593AA1CC}" dt="2025-09-11T14:54:46.438" v="5416" actId="47"/>
        <pc:sldMkLst>
          <pc:docMk/>
          <pc:sldMk cId="2514783239" sldId="621"/>
        </pc:sldMkLst>
      </pc:sldChg>
      <pc:sldChg chg="del">
        <pc:chgData name="Meier, Eric" userId="72184342-32aa-417e-b843-078f71673615" providerId="ADAL" clId="{15E312F1-CE92-48DA-ABB7-EFF4593AA1CC}" dt="2025-09-11T14:54:46.438" v="5416" actId="47"/>
        <pc:sldMkLst>
          <pc:docMk/>
          <pc:sldMk cId="108075105" sldId="659"/>
        </pc:sldMkLst>
      </pc:sldChg>
      <pc:sldChg chg="del">
        <pc:chgData name="Meier, Eric" userId="72184342-32aa-417e-b843-078f71673615" providerId="ADAL" clId="{15E312F1-CE92-48DA-ABB7-EFF4593AA1CC}" dt="2025-08-21T16:46:33.165" v="2472" actId="47"/>
        <pc:sldMkLst>
          <pc:docMk/>
          <pc:sldMk cId="1774204917" sldId="662"/>
        </pc:sldMkLst>
      </pc:sldChg>
      <pc:sldChg chg="ord">
        <pc:chgData name="Meier, Eric" userId="72184342-32aa-417e-b843-078f71673615" providerId="ADAL" clId="{15E312F1-CE92-48DA-ABB7-EFF4593AA1CC}" dt="2025-09-09T04:15:43.845" v="4341"/>
        <pc:sldMkLst>
          <pc:docMk/>
          <pc:sldMk cId="1335725334" sldId="664"/>
        </pc:sldMkLst>
      </pc:sldChg>
      <pc:sldChg chg="modSp mod">
        <pc:chgData name="Meier, Eric" userId="72184342-32aa-417e-b843-078f71673615" providerId="ADAL" clId="{15E312F1-CE92-48DA-ABB7-EFF4593AA1CC}" dt="2025-08-21T15:53:21.877" v="1627" actId="6549"/>
        <pc:sldMkLst>
          <pc:docMk/>
          <pc:sldMk cId="2239704108" sldId="666"/>
        </pc:sldMkLst>
        <pc:spChg chg="mod">
          <ac:chgData name="Meier, Eric" userId="72184342-32aa-417e-b843-078f71673615" providerId="ADAL" clId="{15E312F1-CE92-48DA-ABB7-EFF4593AA1CC}" dt="2025-08-21T15:53:21.877" v="1627" actId="6549"/>
          <ac:spMkLst>
            <pc:docMk/>
            <pc:sldMk cId="2239704108" sldId="666"/>
            <ac:spMk id="2" creationId="{29902A48-D111-5C7A-47EC-DE6C4DCD13D2}"/>
          </ac:spMkLst>
        </pc:spChg>
      </pc:sldChg>
      <pc:sldChg chg="del">
        <pc:chgData name="Meier, Eric" userId="72184342-32aa-417e-b843-078f71673615" providerId="ADAL" clId="{15E312F1-CE92-48DA-ABB7-EFF4593AA1CC}" dt="2025-09-11T14:47:44.878" v="5379" actId="47"/>
        <pc:sldMkLst>
          <pc:docMk/>
          <pc:sldMk cId="3422521763" sldId="676"/>
        </pc:sldMkLst>
      </pc:sldChg>
      <pc:sldChg chg="del">
        <pc:chgData name="Meier, Eric" userId="72184342-32aa-417e-b843-078f71673615" providerId="ADAL" clId="{15E312F1-CE92-48DA-ABB7-EFF4593AA1CC}" dt="2025-09-11T14:54:46.438" v="5416" actId="47"/>
        <pc:sldMkLst>
          <pc:docMk/>
          <pc:sldMk cId="857888955" sldId="708"/>
        </pc:sldMkLst>
      </pc:sldChg>
      <pc:sldChg chg="del">
        <pc:chgData name="Meier, Eric" userId="72184342-32aa-417e-b843-078f71673615" providerId="ADAL" clId="{15E312F1-CE92-48DA-ABB7-EFF4593AA1CC}" dt="2025-09-11T14:55:00.030" v="5418" actId="47"/>
        <pc:sldMkLst>
          <pc:docMk/>
          <pc:sldMk cId="3907732635" sldId="717"/>
        </pc:sldMkLst>
      </pc:sldChg>
      <pc:sldChg chg="del">
        <pc:chgData name="Meier, Eric" userId="72184342-32aa-417e-b843-078f71673615" providerId="ADAL" clId="{15E312F1-CE92-48DA-ABB7-EFF4593AA1CC}" dt="2025-09-11T14:54:46.438" v="5416" actId="47"/>
        <pc:sldMkLst>
          <pc:docMk/>
          <pc:sldMk cId="1257847834" sldId="718"/>
        </pc:sldMkLst>
      </pc:sldChg>
      <pc:sldChg chg="new del">
        <pc:chgData name="Meier, Eric" userId="72184342-32aa-417e-b843-078f71673615" providerId="ADAL" clId="{15E312F1-CE92-48DA-ABB7-EFF4593AA1CC}" dt="2025-08-21T15:25:05.069" v="3" actId="47"/>
        <pc:sldMkLst>
          <pc:docMk/>
          <pc:sldMk cId="1577695746" sldId="719"/>
        </pc:sldMkLst>
      </pc:sldChg>
      <pc:sldChg chg="addSp delSp modSp new mod">
        <pc:chgData name="Meier, Eric" userId="72184342-32aa-417e-b843-078f71673615" providerId="ADAL" clId="{15E312F1-CE92-48DA-ABB7-EFF4593AA1CC}" dt="2025-09-07T21:53:24.851" v="2552" actId="1076"/>
        <pc:sldMkLst>
          <pc:docMk/>
          <pc:sldMk cId="3207210920" sldId="720"/>
        </pc:sldMkLst>
        <pc:spChg chg="mod">
          <ac:chgData name="Meier, Eric" userId="72184342-32aa-417e-b843-078f71673615" providerId="ADAL" clId="{15E312F1-CE92-48DA-ABB7-EFF4593AA1CC}" dt="2025-08-21T15:25:11.392" v="19" actId="20577"/>
          <ac:spMkLst>
            <pc:docMk/>
            <pc:sldMk cId="3207210920" sldId="720"/>
            <ac:spMk id="2" creationId="{1AE64811-98B2-B372-3279-ECBF8CBDA15D}"/>
          </ac:spMkLst>
        </pc:spChg>
        <pc:spChg chg="mod">
          <ac:chgData name="Meier, Eric" userId="72184342-32aa-417e-b843-078f71673615" providerId="ADAL" clId="{15E312F1-CE92-48DA-ABB7-EFF4593AA1CC}" dt="2025-08-21T15:29:24.100" v="490" actId="20577"/>
          <ac:spMkLst>
            <pc:docMk/>
            <pc:sldMk cId="3207210920" sldId="720"/>
            <ac:spMk id="3" creationId="{A2E98A63-F95A-8E98-6843-7E2E7F9062BC}"/>
          </ac:spMkLst>
        </pc:spChg>
        <pc:picChg chg="add mod">
          <ac:chgData name="Meier, Eric" userId="72184342-32aa-417e-b843-078f71673615" providerId="ADAL" clId="{15E312F1-CE92-48DA-ABB7-EFF4593AA1CC}" dt="2025-09-07T21:53:24.851" v="2552" actId="1076"/>
          <ac:picMkLst>
            <pc:docMk/>
            <pc:sldMk cId="3207210920" sldId="720"/>
            <ac:picMk id="7" creationId="{31FE388F-A9C2-1B12-B8AC-FF44B5D76E1A}"/>
          </ac:picMkLst>
        </pc:picChg>
      </pc:sldChg>
      <pc:sldChg chg="addSp modSp new mod modNotesTx">
        <pc:chgData name="Meier, Eric" userId="72184342-32aa-417e-b843-078f71673615" providerId="ADAL" clId="{15E312F1-CE92-48DA-ABB7-EFF4593AA1CC}" dt="2025-09-07T21:52:04.301" v="2546" actId="20577"/>
        <pc:sldMkLst>
          <pc:docMk/>
          <pc:sldMk cId="3028138506" sldId="721"/>
        </pc:sldMkLst>
        <pc:spChg chg="mod">
          <ac:chgData name="Meier, Eric" userId="72184342-32aa-417e-b843-078f71673615" providerId="ADAL" clId="{15E312F1-CE92-48DA-ABB7-EFF4593AA1CC}" dt="2025-08-21T15:29:34.364" v="518" actId="20577"/>
          <ac:spMkLst>
            <pc:docMk/>
            <pc:sldMk cId="3028138506" sldId="721"/>
            <ac:spMk id="2" creationId="{AF17D1CF-18F5-EB67-F31D-B92922C4017D}"/>
          </ac:spMkLst>
        </pc:spChg>
        <pc:spChg chg="mod">
          <ac:chgData name="Meier, Eric" userId="72184342-32aa-417e-b843-078f71673615" providerId="ADAL" clId="{15E312F1-CE92-48DA-ABB7-EFF4593AA1CC}" dt="2025-08-21T15:31:11.999" v="770" actId="113"/>
          <ac:spMkLst>
            <pc:docMk/>
            <pc:sldMk cId="3028138506" sldId="721"/>
            <ac:spMk id="3" creationId="{EC8BED3D-7549-4591-17FE-A8979E759E47}"/>
          </ac:spMkLst>
        </pc:spChg>
        <pc:picChg chg="add mod">
          <ac:chgData name="Meier, Eric" userId="72184342-32aa-417e-b843-078f71673615" providerId="ADAL" clId="{15E312F1-CE92-48DA-ABB7-EFF4593AA1CC}" dt="2025-08-21T15:31:07.754" v="769" actId="1076"/>
          <ac:picMkLst>
            <pc:docMk/>
            <pc:sldMk cId="3028138506" sldId="721"/>
            <ac:picMk id="5" creationId="{0C3175EC-1919-0E5B-7217-E53C52010256}"/>
          </ac:picMkLst>
        </pc:picChg>
      </pc:sldChg>
      <pc:sldChg chg="addSp delSp modSp new mod">
        <pc:chgData name="Meier, Eric" userId="72184342-32aa-417e-b843-078f71673615" providerId="ADAL" clId="{15E312F1-CE92-48DA-ABB7-EFF4593AA1CC}" dt="2025-09-10T04:32:09.132" v="5319" actId="20577"/>
        <pc:sldMkLst>
          <pc:docMk/>
          <pc:sldMk cId="2312236480" sldId="722"/>
        </pc:sldMkLst>
        <pc:spChg chg="mod">
          <ac:chgData name="Meier, Eric" userId="72184342-32aa-417e-b843-078f71673615" providerId="ADAL" clId="{15E312F1-CE92-48DA-ABB7-EFF4593AA1CC}" dt="2025-09-07T22:20:03.820" v="3052" actId="20577"/>
          <ac:spMkLst>
            <pc:docMk/>
            <pc:sldMk cId="2312236480" sldId="722"/>
            <ac:spMk id="2" creationId="{3D98F4E2-764D-E2E9-7DA7-F9A05A2ADE01}"/>
          </ac:spMkLst>
        </pc:spChg>
        <pc:spChg chg="mod">
          <ac:chgData name="Meier, Eric" userId="72184342-32aa-417e-b843-078f71673615" providerId="ADAL" clId="{15E312F1-CE92-48DA-ABB7-EFF4593AA1CC}" dt="2025-09-10T04:32:09.132" v="5319" actId="20577"/>
          <ac:spMkLst>
            <pc:docMk/>
            <pc:sldMk cId="2312236480" sldId="722"/>
            <ac:spMk id="3" creationId="{DAA57536-7948-E898-E316-3ED2819E7E6A}"/>
          </ac:spMkLst>
        </pc:spChg>
      </pc:sldChg>
      <pc:sldChg chg="modSp new del mod">
        <pc:chgData name="Meier, Eric" userId="72184342-32aa-417e-b843-078f71673615" providerId="ADAL" clId="{15E312F1-CE92-48DA-ABB7-EFF4593AA1CC}" dt="2025-09-09T04:01:33.687" v="3757" actId="47"/>
        <pc:sldMkLst>
          <pc:docMk/>
          <pc:sldMk cId="2337004128" sldId="723"/>
        </pc:sldMkLst>
      </pc:sldChg>
      <pc:sldChg chg="modSp new mod">
        <pc:chgData name="Meier, Eric" userId="72184342-32aa-417e-b843-078f71673615" providerId="ADAL" clId="{15E312F1-CE92-48DA-ABB7-EFF4593AA1CC}" dt="2025-08-21T15:43:00.332" v="1108"/>
        <pc:sldMkLst>
          <pc:docMk/>
          <pc:sldMk cId="2624534863" sldId="724"/>
        </pc:sldMkLst>
        <pc:spChg chg="mod">
          <ac:chgData name="Meier, Eric" userId="72184342-32aa-417e-b843-078f71673615" providerId="ADAL" clId="{15E312F1-CE92-48DA-ABB7-EFF4593AA1CC}" dt="2025-08-21T15:34:49.285" v="797" actId="20577"/>
          <ac:spMkLst>
            <pc:docMk/>
            <pc:sldMk cId="2624534863" sldId="724"/>
            <ac:spMk id="2" creationId="{A55FF755-F78C-FF0D-5090-A2EAA37C144F}"/>
          </ac:spMkLst>
        </pc:spChg>
        <pc:spChg chg="mod">
          <ac:chgData name="Meier, Eric" userId="72184342-32aa-417e-b843-078f71673615" providerId="ADAL" clId="{15E312F1-CE92-48DA-ABB7-EFF4593AA1CC}" dt="2025-08-21T15:43:00.332" v="1108"/>
          <ac:spMkLst>
            <pc:docMk/>
            <pc:sldMk cId="2624534863" sldId="724"/>
            <ac:spMk id="3" creationId="{55B9E0CE-1F59-611E-6332-899EBAC3BE98}"/>
          </ac:spMkLst>
        </pc:spChg>
      </pc:sldChg>
      <pc:sldChg chg="modSp new mod">
        <pc:chgData name="Meier, Eric" userId="72184342-32aa-417e-b843-078f71673615" providerId="ADAL" clId="{15E312F1-CE92-48DA-ABB7-EFF4593AA1CC}" dt="2025-08-21T15:44:34.762" v="1144" actId="113"/>
        <pc:sldMkLst>
          <pc:docMk/>
          <pc:sldMk cId="4089702198" sldId="725"/>
        </pc:sldMkLst>
        <pc:spChg chg="mod">
          <ac:chgData name="Meier, Eric" userId="72184342-32aa-417e-b843-078f71673615" providerId="ADAL" clId="{15E312F1-CE92-48DA-ABB7-EFF4593AA1CC}" dt="2025-08-21T15:44:00.336" v="1131"/>
          <ac:spMkLst>
            <pc:docMk/>
            <pc:sldMk cId="4089702198" sldId="725"/>
            <ac:spMk id="2" creationId="{AA69FEAF-15A6-49FF-C443-8FE96F954252}"/>
          </ac:spMkLst>
        </pc:spChg>
        <pc:spChg chg="mod">
          <ac:chgData name="Meier, Eric" userId="72184342-32aa-417e-b843-078f71673615" providerId="ADAL" clId="{15E312F1-CE92-48DA-ABB7-EFF4593AA1CC}" dt="2025-08-21T15:44:34.762" v="1144" actId="113"/>
          <ac:spMkLst>
            <pc:docMk/>
            <pc:sldMk cId="4089702198" sldId="725"/>
            <ac:spMk id="3" creationId="{667E7D80-7501-6F38-325E-C22FF182F342}"/>
          </ac:spMkLst>
        </pc:spChg>
      </pc:sldChg>
      <pc:sldChg chg="modSp new mod">
        <pc:chgData name="Meier, Eric" userId="72184342-32aa-417e-b843-078f71673615" providerId="ADAL" clId="{15E312F1-CE92-48DA-ABB7-EFF4593AA1CC}" dt="2025-08-21T15:45:02.806" v="1157" actId="113"/>
        <pc:sldMkLst>
          <pc:docMk/>
          <pc:sldMk cId="1801398404" sldId="726"/>
        </pc:sldMkLst>
        <pc:spChg chg="mod">
          <ac:chgData name="Meier, Eric" userId="72184342-32aa-417e-b843-078f71673615" providerId="ADAL" clId="{15E312F1-CE92-48DA-ABB7-EFF4593AA1CC}" dt="2025-08-21T15:44:48.013" v="1149" actId="20577"/>
          <ac:spMkLst>
            <pc:docMk/>
            <pc:sldMk cId="1801398404" sldId="726"/>
            <ac:spMk id="2" creationId="{76040B28-E99E-87D1-1879-CAECC812E8DD}"/>
          </ac:spMkLst>
        </pc:spChg>
        <pc:spChg chg="mod">
          <ac:chgData name="Meier, Eric" userId="72184342-32aa-417e-b843-078f71673615" providerId="ADAL" clId="{15E312F1-CE92-48DA-ABB7-EFF4593AA1CC}" dt="2025-08-21T15:45:02.806" v="1157" actId="113"/>
          <ac:spMkLst>
            <pc:docMk/>
            <pc:sldMk cId="1801398404" sldId="726"/>
            <ac:spMk id="3" creationId="{FC3505EC-FCE6-5DB3-D241-6EAEE7F80EC7}"/>
          </ac:spMkLst>
        </pc:spChg>
      </pc:sldChg>
      <pc:sldChg chg="modSp new mod">
        <pc:chgData name="Meier, Eric" userId="72184342-32aa-417e-b843-078f71673615" providerId="ADAL" clId="{15E312F1-CE92-48DA-ABB7-EFF4593AA1CC}" dt="2025-08-21T15:47:52.575" v="1489" actId="113"/>
        <pc:sldMkLst>
          <pc:docMk/>
          <pc:sldMk cId="1503629264" sldId="727"/>
        </pc:sldMkLst>
        <pc:spChg chg="mod">
          <ac:chgData name="Meier, Eric" userId="72184342-32aa-417e-b843-078f71673615" providerId="ADAL" clId="{15E312F1-CE92-48DA-ABB7-EFF4593AA1CC}" dt="2025-08-21T15:45:18.613" v="1160"/>
          <ac:spMkLst>
            <pc:docMk/>
            <pc:sldMk cId="1503629264" sldId="727"/>
            <ac:spMk id="2" creationId="{0898389C-4FD1-BD3D-E45F-9998169C15D5}"/>
          </ac:spMkLst>
        </pc:spChg>
        <pc:spChg chg="mod">
          <ac:chgData name="Meier, Eric" userId="72184342-32aa-417e-b843-078f71673615" providerId="ADAL" clId="{15E312F1-CE92-48DA-ABB7-EFF4593AA1CC}" dt="2025-08-21T15:47:52.575" v="1489" actId="113"/>
          <ac:spMkLst>
            <pc:docMk/>
            <pc:sldMk cId="1503629264" sldId="727"/>
            <ac:spMk id="3" creationId="{6F3DD479-5D03-3BE7-92F2-1B623584B20D}"/>
          </ac:spMkLst>
        </pc:spChg>
      </pc:sldChg>
      <pc:sldChg chg="addSp modSp new mod">
        <pc:chgData name="Meier, Eric" userId="72184342-32aa-417e-b843-078f71673615" providerId="ADAL" clId="{15E312F1-CE92-48DA-ABB7-EFF4593AA1CC}" dt="2025-08-21T15:53:05.588" v="1612" actId="14100"/>
        <pc:sldMkLst>
          <pc:docMk/>
          <pc:sldMk cId="1338727759" sldId="728"/>
        </pc:sldMkLst>
        <pc:spChg chg="mod">
          <ac:chgData name="Meier, Eric" userId="72184342-32aa-417e-b843-078f71673615" providerId="ADAL" clId="{15E312F1-CE92-48DA-ABB7-EFF4593AA1CC}" dt="2025-08-21T15:51:47.184" v="1597" actId="20577"/>
          <ac:spMkLst>
            <pc:docMk/>
            <pc:sldMk cId="1338727759" sldId="728"/>
            <ac:spMk id="2" creationId="{C6FD9F78-36EF-5290-6A04-5896233695DC}"/>
          </ac:spMkLst>
        </pc:spChg>
        <pc:spChg chg="mod">
          <ac:chgData name="Meier, Eric" userId="72184342-32aa-417e-b843-078f71673615" providerId="ADAL" clId="{15E312F1-CE92-48DA-ABB7-EFF4593AA1CC}" dt="2025-08-21T15:52:36.170" v="1603" actId="20577"/>
          <ac:spMkLst>
            <pc:docMk/>
            <pc:sldMk cId="1338727759" sldId="728"/>
            <ac:spMk id="3" creationId="{0926246D-BD62-DA59-3533-5DC6A5272895}"/>
          </ac:spMkLst>
        </pc:spChg>
        <pc:spChg chg="add mod">
          <ac:chgData name="Meier, Eric" userId="72184342-32aa-417e-b843-078f71673615" providerId="ADAL" clId="{15E312F1-CE92-48DA-ABB7-EFF4593AA1CC}" dt="2025-08-21T15:53:05.588" v="1612" actId="14100"/>
          <ac:spMkLst>
            <pc:docMk/>
            <pc:sldMk cId="1338727759" sldId="728"/>
            <ac:spMk id="5" creationId="{C1A5DFB6-1B34-0090-F39E-75B407C05262}"/>
          </ac:spMkLst>
        </pc:spChg>
      </pc:sldChg>
      <pc:sldChg chg="modSp new mod">
        <pc:chgData name="Meier, Eric" userId="72184342-32aa-417e-b843-078f71673615" providerId="ADAL" clId="{15E312F1-CE92-48DA-ABB7-EFF4593AA1CC}" dt="2025-08-21T16:44:45.612" v="2276" actId="20577"/>
        <pc:sldMkLst>
          <pc:docMk/>
          <pc:sldMk cId="576574389" sldId="729"/>
        </pc:sldMkLst>
        <pc:spChg chg="mod">
          <ac:chgData name="Meier, Eric" userId="72184342-32aa-417e-b843-078f71673615" providerId="ADAL" clId="{15E312F1-CE92-48DA-ABB7-EFF4593AA1CC}" dt="2025-08-21T16:44:45.612" v="2276" actId="20577"/>
          <ac:spMkLst>
            <pc:docMk/>
            <pc:sldMk cId="576574389" sldId="729"/>
            <ac:spMk id="2" creationId="{A59AD46A-A212-551E-EC3C-B183FF7E7DF8}"/>
          </ac:spMkLst>
        </pc:spChg>
        <pc:spChg chg="mod">
          <ac:chgData name="Meier, Eric" userId="72184342-32aa-417e-b843-078f71673615" providerId="ADAL" clId="{15E312F1-CE92-48DA-ABB7-EFF4593AA1CC}" dt="2025-08-21T16:44:38.431" v="2265" actId="20577"/>
          <ac:spMkLst>
            <pc:docMk/>
            <pc:sldMk cId="576574389" sldId="729"/>
            <ac:spMk id="3" creationId="{632C06F3-ABFF-6EDE-5781-17459B97059F}"/>
          </ac:spMkLst>
        </pc:spChg>
      </pc:sldChg>
      <pc:sldChg chg="modSp new mod">
        <pc:chgData name="Meier, Eric" userId="72184342-32aa-417e-b843-078f71673615" providerId="ADAL" clId="{15E312F1-CE92-48DA-ABB7-EFF4593AA1CC}" dt="2025-09-11T14:49:50.135" v="5407" actId="6549"/>
        <pc:sldMkLst>
          <pc:docMk/>
          <pc:sldMk cId="1485254690" sldId="730"/>
        </pc:sldMkLst>
        <pc:spChg chg="mod">
          <ac:chgData name="Meier, Eric" userId="72184342-32aa-417e-b843-078f71673615" providerId="ADAL" clId="{15E312F1-CE92-48DA-ABB7-EFF4593AA1CC}" dt="2025-08-21T16:45:16.113" v="2303" actId="20577"/>
          <ac:spMkLst>
            <pc:docMk/>
            <pc:sldMk cId="1485254690" sldId="730"/>
            <ac:spMk id="2" creationId="{564589DE-73A7-23B4-009D-849A828A9732}"/>
          </ac:spMkLst>
        </pc:spChg>
        <pc:spChg chg="mod">
          <ac:chgData name="Meier, Eric" userId="72184342-32aa-417e-b843-078f71673615" providerId="ADAL" clId="{15E312F1-CE92-48DA-ABB7-EFF4593AA1CC}" dt="2025-09-11T14:49:50.135" v="5407" actId="6549"/>
          <ac:spMkLst>
            <pc:docMk/>
            <pc:sldMk cId="1485254690" sldId="730"/>
            <ac:spMk id="3" creationId="{7E6ED615-BDEC-CEBF-AEBF-3C1E4CB03A3C}"/>
          </ac:spMkLst>
        </pc:spChg>
      </pc:sldChg>
      <pc:sldChg chg="addSp delSp modSp new mod">
        <pc:chgData name="Meier, Eric" userId="72184342-32aa-417e-b843-078f71673615" providerId="ADAL" clId="{15E312F1-CE92-48DA-ABB7-EFF4593AA1CC}" dt="2025-09-09T04:13:10.296" v="4332" actId="1076"/>
        <pc:sldMkLst>
          <pc:docMk/>
          <pc:sldMk cId="2016934283" sldId="731"/>
        </pc:sldMkLst>
        <pc:spChg chg="mod">
          <ac:chgData name="Meier, Eric" userId="72184342-32aa-417e-b843-078f71673615" providerId="ADAL" clId="{15E312F1-CE92-48DA-ABB7-EFF4593AA1CC}" dt="2025-09-07T21:53:43.366" v="2571" actId="20577"/>
          <ac:spMkLst>
            <pc:docMk/>
            <pc:sldMk cId="2016934283" sldId="731"/>
            <ac:spMk id="2" creationId="{869218C8-84F2-442E-ABDA-3B10D621D140}"/>
          </ac:spMkLst>
        </pc:spChg>
        <pc:spChg chg="mod">
          <ac:chgData name="Meier, Eric" userId="72184342-32aa-417e-b843-078f71673615" providerId="ADAL" clId="{15E312F1-CE92-48DA-ABB7-EFF4593AA1CC}" dt="2025-09-09T04:11:58.944" v="4320" actId="6549"/>
          <ac:spMkLst>
            <pc:docMk/>
            <pc:sldMk cId="2016934283" sldId="731"/>
            <ac:spMk id="3" creationId="{803A3561-4EC6-AA02-8EB6-FF79C33D87CE}"/>
          </ac:spMkLst>
        </pc:spChg>
        <pc:picChg chg="add mod">
          <ac:chgData name="Meier, Eric" userId="72184342-32aa-417e-b843-078f71673615" providerId="ADAL" clId="{15E312F1-CE92-48DA-ABB7-EFF4593AA1CC}" dt="2025-09-09T04:12:22.103" v="4323" actId="1076"/>
          <ac:picMkLst>
            <pc:docMk/>
            <pc:sldMk cId="2016934283" sldId="731"/>
            <ac:picMk id="5" creationId="{B43D814B-802E-B68B-405A-FB6FDCEB69C1}"/>
          </ac:picMkLst>
        </pc:picChg>
        <pc:picChg chg="add mod">
          <ac:chgData name="Meier, Eric" userId="72184342-32aa-417e-b843-078f71673615" providerId="ADAL" clId="{15E312F1-CE92-48DA-ABB7-EFF4593AA1CC}" dt="2025-09-09T04:12:37.639" v="4328" actId="1076"/>
          <ac:picMkLst>
            <pc:docMk/>
            <pc:sldMk cId="2016934283" sldId="731"/>
            <ac:picMk id="7" creationId="{A42535B6-E9AA-7554-34DF-D46E00DF25A9}"/>
          </ac:picMkLst>
        </pc:picChg>
        <pc:picChg chg="add mod">
          <ac:chgData name="Meier, Eric" userId="72184342-32aa-417e-b843-078f71673615" providerId="ADAL" clId="{15E312F1-CE92-48DA-ABB7-EFF4593AA1CC}" dt="2025-09-09T04:13:10.296" v="4332" actId="1076"/>
          <ac:picMkLst>
            <pc:docMk/>
            <pc:sldMk cId="2016934283" sldId="731"/>
            <ac:picMk id="10" creationId="{67B6CA9A-5AA3-3C36-5434-0FCE6FE1845A}"/>
          </ac:picMkLst>
        </pc:picChg>
      </pc:sldChg>
      <pc:sldChg chg="modSp new mod">
        <pc:chgData name="Meier, Eric" userId="72184342-32aa-417e-b843-078f71673615" providerId="ADAL" clId="{15E312F1-CE92-48DA-ABB7-EFF4593AA1CC}" dt="2025-09-11T14:51:01.903" v="5411" actId="20577"/>
        <pc:sldMkLst>
          <pc:docMk/>
          <pc:sldMk cId="2252154686" sldId="732"/>
        </pc:sldMkLst>
        <pc:spChg chg="mod">
          <ac:chgData name="Meier, Eric" userId="72184342-32aa-417e-b843-078f71673615" providerId="ADAL" clId="{15E312F1-CE92-48DA-ABB7-EFF4593AA1CC}" dt="2025-09-07T22:20:14.856" v="3090" actId="20577"/>
          <ac:spMkLst>
            <pc:docMk/>
            <pc:sldMk cId="2252154686" sldId="732"/>
            <ac:spMk id="2" creationId="{E1F5F2EE-BDB4-7BB0-1A6E-F1B063A0AB7E}"/>
          </ac:spMkLst>
        </pc:spChg>
        <pc:spChg chg="mod">
          <ac:chgData name="Meier, Eric" userId="72184342-32aa-417e-b843-078f71673615" providerId="ADAL" clId="{15E312F1-CE92-48DA-ABB7-EFF4593AA1CC}" dt="2025-09-11T14:51:01.903" v="5411" actId="20577"/>
          <ac:spMkLst>
            <pc:docMk/>
            <pc:sldMk cId="2252154686" sldId="732"/>
            <ac:spMk id="3" creationId="{163F255D-ED86-959C-798B-45ABA92F6974}"/>
          </ac:spMkLst>
        </pc:spChg>
      </pc:sldChg>
      <pc:sldChg chg="modSp new add del mod ord">
        <pc:chgData name="Meier, Eric" userId="72184342-32aa-417e-b843-078f71673615" providerId="ADAL" clId="{15E312F1-CE92-48DA-ABB7-EFF4593AA1CC}" dt="2025-09-11T14:51:37.226" v="5415"/>
        <pc:sldMkLst>
          <pc:docMk/>
          <pc:sldMk cId="2175264568" sldId="733"/>
        </pc:sldMkLst>
        <pc:spChg chg="mod">
          <ac:chgData name="Meier, Eric" userId="72184342-32aa-417e-b843-078f71673615" providerId="ADAL" clId="{15E312F1-CE92-48DA-ABB7-EFF4593AA1CC}" dt="2025-09-09T03:59:39.478" v="3461" actId="20577"/>
          <ac:spMkLst>
            <pc:docMk/>
            <pc:sldMk cId="2175264568" sldId="733"/>
            <ac:spMk id="2" creationId="{471C5760-8EBD-1D9B-BC11-0798325EF55F}"/>
          </ac:spMkLst>
        </pc:spChg>
        <pc:spChg chg="mod">
          <ac:chgData name="Meier, Eric" userId="72184342-32aa-417e-b843-078f71673615" providerId="ADAL" clId="{15E312F1-CE92-48DA-ABB7-EFF4593AA1CC}" dt="2025-09-09T04:01:26.316" v="3756" actId="20577"/>
          <ac:spMkLst>
            <pc:docMk/>
            <pc:sldMk cId="2175264568" sldId="733"/>
            <ac:spMk id="3" creationId="{AB3FA3CD-6D99-81DC-61F2-234F47957A2C}"/>
          </ac:spMkLst>
        </pc:spChg>
      </pc:sldChg>
      <pc:sldChg chg="addSp delSp modSp new mod">
        <pc:chgData name="Meier, Eric" userId="72184342-32aa-417e-b843-078f71673615" providerId="ADAL" clId="{15E312F1-CE92-48DA-ABB7-EFF4593AA1CC}" dt="2025-09-11T14:42:56.795" v="5352" actId="1036"/>
        <pc:sldMkLst>
          <pc:docMk/>
          <pc:sldMk cId="3887996550" sldId="734"/>
        </pc:sldMkLst>
        <pc:spChg chg="mod">
          <ac:chgData name="Meier, Eric" userId="72184342-32aa-417e-b843-078f71673615" providerId="ADAL" clId="{15E312F1-CE92-48DA-ABB7-EFF4593AA1CC}" dt="2025-09-09T04:08:40.376" v="3903" actId="20577"/>
          <ac:spMkLst>
            <pc:docMk/>
            <pc:sldMk cId="3887996550" sldId="734"/>
            <ac:spMk id="2" creationId="{EC42841A-C7B9-F289-30EB-FE69BF6351AF}"/>
          </ac:spMkLst>
        </pc:spChg>
        <pc:spChg chg="add mod">
          <ac:chgData name="Meier, Eric" userId="72184342-32aa-417e-b843-078f71673615" providerId="ADAL" clId="{15E312F1-CE92-48DA-ABB7-EFF4593AA1CC}" dt="2025-09-09T04:08:33.922" v="3882" actId="20577"/>
          <ac:spMkLst>
            <pc:docMk/>
            <pc:sldMk cId="3887996550" sldId="734"/>
            <ac:spMk id="9" creationId="{B8C7F12E-FA09-EB1B-4E83-E54AD39043C0}"/>
          </ac:spMkLst>
        </pc:spChg>
        <pc:spChg chg="add mod">
          <ac:chgData name="Meier, Eric" userId="72184342-32aa-417e-b843-078f71673615" providerId="ADAL" clId="{15E312F1-CE92-48DA-ABB7-EFF4593AA1CC}" dt="2025-09-09T04:13:35.615" v="4335" actId="1076"/>
          <ac:spMkLst>
            <pc:docMk/>
            <pc:sldMk cId="3887996550" sldId="734"/>
            <ac:spMk id="10" creationId="{A14BF348-FD6D-6E8F-77F5-3E033EF629A5}"/>
          </ac:spMkLst>
        </pc:spChg>
        <pc:spChg chg="add mod">
          <ac:chgData name="Meier, Eric" userId="72184342-32aa-417e-b843-078f71673615" providerId="ADAL" clId="{15E312F1-CE92-48DA-ABB7-EFF4593AA1CC}" dt="2025-09-09T04:13:48.183" v="4337" actId="1076"/>
          <ac:spMkLst>
            <pc:docMk/>
            <pc:sldMk cId="3887996550" sldId="734"/>
            <ac:spMk id="11" creationId="{7603A7CF-8ADA-1079-FA7C-7A7508EE3216}"/>
          </ac:spMkLst>
        </pc:spChg>
        <pc:picChg chg="add mod">
          <ac:chgData name="Meier, Eric" userId="72184342-32aa-417e-b843-078f71673615" providerId="ADAL" clId="{15E312F1-CE92-48DA-ABB7-EFF4593AA1CC}" dt="2025-09-09T04:07:51.770" v="3853" actId="1076"/>
          <ac:picMkLst>
            <pc:docMk/>
            <pc:sldMk cId="3887996550" sldId="734"/>
            <ac:picMk id="5" creationId="{9E7242D7-481A-BFC7-B382-DF57FC8117C7}"/>
          </ac:picMkLst>
        </pc:picChg>
        <pc:picChg chg="add mod">
          <ac:chgData name="Meier, Eric" userId="72184342-32aa-417e-b843-078f71673615" providerId="ADAL" clId="{15E312F1-CE92-48DA-ABB7-EFF4593AA1CC}" dt="2025-09-09T04:13:31.369" v="4334" actId="1076"/>
          <ac:picMkLst>
            <pc:docMk/>
            <pc:sldMk cId="3887996550" sldId="734"/>
            <ac:picMk id="7" creationId="{3BC1A841-BD2D-48FD-35A6-9636A18A92AA}"/>
          </ac:picMkLst>
        </pc:picChg>
        <pc:picChg chg="add mod">
          <ac:chgData name="Meier, Eric" userId="72184342-32aa-417e-b843-078f71673615" providerId="ADAL" clId="{15E312F1-CE92-48DA-ABB7-EFF4593AA1CC}" dt="2025-09-11T14:42:56.795" v="5352" actId="1036"/>
          <ac:picMkLst>
            <pc:docMk/>
            <pc:sldMk cId="3887996550" sldId="734"/>
            <ac:picMk id="8" creationId="{64612532-10A4-D623-2181-9F2FE84ADAE9}"/>
          </ac:picMkLst>
        </pc:picChg>
      </pc:sldChg>
      <pc:sldChg chg="addSp delSp modSp new mod ord">
        <pc:chgData name="Meier, Eric" userId="72184342-32aa-417e-b843-078f71673615" providerId="ADAL" clId="{15E312F1-CE92-48DA-ABB7-EFF4593AA1CC}" dt="2025-09-11T14:47:20.943" v="5360"/>
        <pc:sldMkLst>
          <pc:docMk/>
          <pc:sldMk cId="1245121079" sldId="735"/>
        </pc:sldMkLst>
        <pc:spChg chg="mod">
          <ac:chgData name="Meier, Eric" userId="72184342-32aa-417e-b843-078f71673615" providerId="ADAL" clId="{15E312F1-CE92-48DA-ABB7-EFF4593AA1CC}" dt="2025-09-09T04:17:11.563" v="4445" actId="20577"/>
          <ac:spMkLst>
            <pc:docMk/>
            <pc:sldMk cId="1245121079" sldId="735"/>
            <ac:spMk id="2" creationId="{EF2EEF9C-7FF0-DA6B-0C6A-C4B581E6881D}"/>
          </ac:spMkLst>
        </pc:spChg>
        <pc:spChg chg="mod">
          <ac:chgData name="Meier, Eric" userId="72184342-32aa-417e-b843-078f71673615" providerId="ADAL" clId="{15E312F1-CE92-48DA-ABB7-EFF4593AA1CC}" dt="2025-09-09T04:24:04.452" v="4602" actId="20577"/>
          <ac:spMkLst>
            <pc:docMk/>
            <pc:sldMk cId="1245121079" sldId="735"/>
            <ac:spMk id="3" creationId="{6F93B9DC-B821-73E7-FF37-546678D898F3}"/>
          </ac:spMkLst>
        </pc:spChg>
      </pc:sldChg>
      <pc:sldChg chg="addSp modSp new del">
        <pc:chgData name="Meier, Eric" userId="72184342-32aa-417e-b843-078f71673615" providerId="ADAL" clId="{15E312F1-CE92-48DA-ABB7-EFF4593AA1CC}" dt="2025-09-09T04:13:24.553" v="4333" actId="47"/>
        <pc:sldMkLst>
          <pc:docMk/>
          <pc:sldMk cId="2357750309" sldId="735"/>
        </pc:sldMkLst>
      </pc:sldChg>
      <pc:sldChg chg="modSp new mod">
        <pc:chgData name="Meier, Eric" userId="72184342-32aa-417e-b843-078f71673615" providerId="ADAL" clId="{15E312F1-CE92-48DA-ABB7-EFF4593AA1CC}" dt="2025-09-09T04:30:56.499" v="4772" actId="20577"/>
        <pc:sldMkLst>
          <pc:docMk/>
          <pc:sldMk cId="492074913" sldId="736"/>
        </pc:sldMkLst>
        <pc:spChg chg="mod">
          <ac:chgData name="Meier, Eric" userId="72184342-32aa-417e-b843-078f71673615" providerId="ADAL" clId="{15E312F1-CE92-48DA-ABB7-EFF4593AA1CC}" dt="2025-09-09T04:30:56.499" v="4772" actId="20577"/>
          <ac:spMkLst>
            <pc:docMk/>
            <pc:sldMk cId="492074913" sldId="736"/>
            <ac:spMk id="2" creationId="{51B7AF34-1598-4D29-9673-4B12100EDF8D}"/>
          </ac:spMkLst>
        </pc:spChg>
        <pc:spChg chg="mod">
          <ac:chgData name="Meier, Eric" userId="72184342-32aa-417e-b843-078f71673615" providerId="ADAL" clId="{15E312F1-CE92-48DA-ABB7-EFF4593AA1CC}" dt="2025-09-09T04:30:36.596" v="4767" actId="113"/>
          <ac:spMkLst>
            <pc:docMk/>
            <pc:sldMk cId="492074913" sldId="736"/>
            <ac:spMk id="3" creationId="{8020BD93-3575-4C97-B396-538D43D579F5}"/>
          </ac:spMkLst>
        </pc:spChg>
      </pc:sldChg>
      <pc:sldChg chg="modSp new del mod">
        <pc:chgData name="Meier, Eric" userId="72184342-32aa-417e-b843-078f71673615" providerId="ADAL" clId="{15E312F1-CE92-48DA-ABB7-EFF4593AA1CC}" dt="2025-09-09T04:34:50.085" v="4884" actId="47"/>
        <pc:sldMkLst>
          <pc:docMk/>
          <pc:sldMk cId="2521592219" sldId="737"/>
        </pc:sldMkLst>
      </pc:sldChg>
      <pc:sldChg chg="modSp new mod">
        <pc:chgData name="Meier, Eric" userId="72184342-32aa-417e-b843-078f71673615" providerId="ADAL" clId="{15E312F1-CE92-48DA-ABB7-EFF4593AA1CC}" dt="2025-09-09T04:28:09.348" v="4706" actId="113"/>
        <pc:sldMkLst>
          <pc:docMk/>
          <pc:sldMk cId="4171982317" sldId="738"/>
        </pc:sldMkLst>
        <pc:spChg chg="mod">
          <ac:chgData name="Meier, Eric" userId="72184342-32aa-417e-b843-078f71673615" providerId="ADAL" clId="{15E312F1-CE92-48DA-ABB7-EFF4593AA1CC}" dt="2025-09-09T04:17:48.467" v="4546" actId="20577"/>
          <ac:spMkLst>
            <pc:docMk/>
            <pc:sldMk cId="4171982317" sldId="738"/>
            <ac:spMk id="2" creationId="{77BC437D-8BA1-0251-0715-7E41C5D84F33}"/>
          </ac:spMkLst>
        </pc:spChg>
        <pc:spChg chg="mod">
          <ac:chgData name="Meier, Eric" userId="72184342-32aa-417e-b843-078f71673615" providerId="ADAL" clId="{15E312F1-CE92-48DA-ABB7-EFF4593AA1CC}" dt="2025-09-09T04:28:09.348" v="4706" actId="113"/>
          <ac:spMkLst>
            <pc:docMk/>
            <pc:sldMk cId="4171982317" sldId="738"/>
            <ac:spMk id="3" creationId="{58317110-9B26-2BDC-615D-3AD250981A2D}"/>
          </ac:spMkLst>
        </pc:spChg>
      </pc:sldChg>
      <pc:sldChg chg="addSp delSp modSp new mod ord">
        <pc:chgData name="Meier, Eric" userId="72184342-32aa-417e-b843-078f71673615" providerId="ADAL" clId="{15E312F1-CE92-48DA-ABB7-EFF4593AA1CC}" dt="2025-09-11T14:47:20.943" v="5360"/>
        <pc:sldMkLst>
          <pc:docMk/>
          <pc:sldMk cId="4268448039" sldId="739"/>
        </pc:sldMkLst>
        <pc:spChg chg="mod">
          <ac:chgData name="Meier, Eric" userId="72184342-32aa-417e-b843-078f71673615" providerId="ADAL" clId="{15E312F1-CE92-48DA-ABB7-EFF4593AA1CC}" dt="2025-09-09T04:33:18.223" v="4827"/>
          <ac:spMkLst>
            <pc:docMk/>
            <pc:sldMk cId="4268448039" sldId="739"/>
            <ac:spMk id="2" creationId="{5A084868-84C5-9AF6-D87C-DDDCC702DB1B}"/>
          </ac:spMkLst>
        </pc:spChg>
        <pc:spChg chg="add mod">
          <ac:chgData name="Meier, Eric" userId="72184342-32aa-417e-b843-078f71673615" providerId="ADAL" clId="{15E312F1-CE92-48DA-ABB7-EFF4593AA1CC}" dt="2025-09-09T04:23:52.836" v="4599" actId="1076"/>
          <ac:spMkLst>
            <pc:docMk/>
            <pc:sldMk cId="4268448039" sldId="739"/>
            <ac:spMk id="9" creationId="{980020A0-51D3-B60F-CE6C-BC821DF22145}"/>
          </ac:spMkLst>
        </pc:spChg>
        <pc:spChg chg="add mod">
          <ac:chgData name="Meier, Eric" userId="72184342-32aa-417e-b843-078f71673615" providerId="ADAL" clId="{15E312F1-CE92-48DA-ABB7-EFF4593AA1CC}" dt="2025-09-09T04:23:55.610" v="4600" actId="1076"/>
          <ac:spMkLst>
            <pc:docMk/>
            <pc:sldMk cId="4268448039" sldId="739"/>
            <ac:spMk id="10" creationId="{54BCFF7E-70CD-ADCB-9137-A9469725E709}"/>
          </ac:spMkLst>
        </pc:spChg>
        <pc:grpChg chg="add mod">
          <ac:chgData name="Meier, Eric" userId="72184342-32aa-417e-b843-078f71673615" providerId="ADAL" clId="{15E312F1-CE92-48DA-ABB7-EFF4593AA1CC}" dt="2025-09-09T04:23:19.635" v="4555" actId="1076"/>
          <ac:grpSpMkLst>
            <pc:docMk/>
            <pc:sldMk cId="4268448039" sldId="739"/>
            <ac:grpSpMk id="6" creationId="{77ED4F87-49DA-19B8-05A7-730B2555BF9A}"/>
          </ac:grpSpMkLst>
        </pc:grpChg>
        <pc:picChg chg="add mod">
          <ac:chgData name="Meier, Eric" userId="72184342-32aa-417e-b843-078f71673615" providerId="ADAL" clId="{15E312F1-CE92-48DA-ABB7-EFF4593AA1CC}" dt="2025-09-09T04:23:16.888" v="4554" actId="1076"/>
          <ac:picMkLst>
            <pc:docMk/>
            <pc:sldMk cId="4268448039" sldId="739"/>
            <ac:picMk id="5" creationId="{607FD3C3-F056-D895-A923-DB4FE097769C}"/>
          </ac:picMkLst>
        </pc:picChg>
        <pc:picChg chg="add mod">
          <ac:chgData name="Meier, Eric" userId="72184342-32aa-417e-b843-078f71673615" providerId="ADAL" clId="{15E312F1-CE92-48DA-ABB7-EFF4593AA1CC}" dt="2025-09-09T04:23:15.056" v="4553"/>
          <ac:picMkLst>
            <pc:docMk/>
            <pc:sldMk cId="4268448039" sldId="739"/>
            <ac:picMk id="7" creationId="{96F6149C-AE15-6BE6-3954-F5201D8E595C}"/>
          </ac:picMkLst>
        </pc:picChg>
        <pc:picChg chg="add mod">
          <ac:chgData name="Meier, Eric" userId="72184342-32aa-417e-b843-078f71673615" providerId="ADAL" clId="{15E312F1-CE92-48DA-ABB7-EFF4593AA1CC}" dt="2025-09-09T04:23:15.056" v="4553"/>
          <ac:picMkLst>
            <pc:docMk/>
            <pc:sldMk cId="4268448039" sldId="739"/>
            <ac:picMk id="8" creationId="{BD5CC409-7FE0-5B73-A53A-C016693D55C8}"/>
          </ac:picMkLst>
        </pc:picChg>
      </pc:sldChg>
      <pc:sldChg chg="addSp delSp modSp new mod">
        <pc:chgData name="Meier, Eric" userId="72184342-32aa-417e-b843-078f71673615" providerId="ADAL" clId="{15E312F1-CE92-48DA-ABB7-EFF4593AA1CC}" dt="2025-09-09T04:33:14.243" v="4826"/>
        <pc:sldMkLst>
          <pc:docMk/>
          <pc:sldMk cId="2873587656" sldId="740"/>
        </pc:sldMkLst>
        <pc:spChg chg="mod">
          <ac:chgData name="Meier, Eric" userId="72184342-32aa-417e-b843-078f71673615" providerId="ADAL" clId="{15E312F1-CE92-48DA-ABB7-EFF4593AA1CC}" dt="2025-09-09T04:33:14.243" v="4826"/>
          <ac:spMkLst>
            <pc:docMk/>
            <pc:sldMk cId="2873587656" sldId="740"/>
            <ac:spMk id="2" creationId="{2209BBF9-0670-D413-5576-3DE0A2AC4100}"/>
          </ac:spMkLst>
        </pc:spChg>
        <pc:spChg chg="add mod">
          <ac:chgData name="Meier, Eric" userId="72184342-32aa-417e-b843-078f71673615" providerId="ADAL" clId="{15E312F1-CE92-48DA-ABB7-EFF4593AA1CC}" dt="2025-09-09T04:25:50.204" v="4646" actId="1076"/>
          <ac:spMkLst>
            <pc:docMk/>
            <pc:sldMk cId="2873587656" sldId="740"/>
            <ac:spMk id="7" creationId="{987EA666-43D7-0D4D-BBD1-7B6E4162A58F}"/>
          </ac:spMkLst>
        </pc:spChg>
        <pc:spChg chg="add mod">
          <ac:chgData name="Meier, Eric" userId="72184342-32aa-417e-b843-078f71673615" providerId="ADAL" clId="{15E312F1-CE92-48DA-ABB7-EFF4593AA1CC}" dt="2025-09-09T04:25:52.814" v="4647" actId="1076"/>
          <ac:spMkLst>
            <pc:docMk/>
            <pc:sldMk cId="2873587656" sldId="740"/>
            <ac:spMk id="8" creationId="{D802D96F-0AF7-3448-18F6-9E182C41F6BC}"/>
          </ac:spMkLst>
        </pc:spChg>
        <pc:picChg chg="add mod">
          <ac:chgData name="Meier, Eric" userId="72184342-32aa-417e-b843-078f71673615" providerId="ADAL" clId="{15E312F1-CE92-48DA-ABB7-EFF4593AA1CC}" dt="2025-09-09T04:25:55.006" v="4648" actId="1076"/>
          <ac:picMkLst>
            <pc:docMk/>
            <pc:sldMk cId="2873587656" sldId="740"/>
            <ac:picMk id="5" creationId="{4AE8D47D-8777-2976-2B9F-E63C74CF25DB}"/>
          </ac:picMkLst>
        </pc:picChg>
        <pc:picChg chg="add mod">
          <ac:chgData name="Meier, Eric" userId="72184342-32aa-417e-b843-078f71673615" providerId="ADAL" clId="{15E312F1-CE92-48DA-ABB7-EFF4593AA1CC}" dt="2025-09-09T04:25:37.639" v="4644" actId="1076"/>
          <ac:picMkLst>
            <pc:docMk/>
            <pc:sldMk cId="2873587656" sldId="740"/>
            <ac:picMk id="6" creationId="{4CD5A678-9F82-CF4D-66F1-DF052CBA43E7}"/>
          </ac:picMkLst>
        </pc:picChg>
      </pc:sldChg>
      <pc:sldChg chg="addSp delSp modSp new mod">
        <pc:chgData name="Meier, Eric" userId="72184342-32aa-417e-b843-078f71673615" providerId="ADAL" clId="{15E312F1-CE92-48DA-ABB7-EFF4593AA1CC}" dt="2025-09-09T04:33:26.232" v="4829"/>
        <pc:sldMkLst>
          <pc:docMk/>
          <pc:sldMk cId="1255236373" sldId="741"/>
        </pc:sldMkLst>
        <pc:spChg chg="mod">
          <ac:chgData name="Meier, Eric" userId="72184342-32aa-417e-b843-078f71673615" providerId="ADAL" clId="{15E312F1-CE92-48DA-ABB7-EFF4593AA1CC}" dt="2025-09-09T04:33:26.232" v="4829"/>
          <ac:spMkLst>
            <pc:docMk/>
            <pc:sldMk cId="1255236373" sldId="741"/>
            <ac:spMk id="2" creationId="{42D88CEE-FABF-009F-EA03-B0A64C6B9B3E}"/>
          </ac:spMkLst>
        </pc:spChg>
        <pc:spChg chg="add mod">
          <ac:chgData name="Meier, Eric" userId="72184342-32aa-417e-b843-078f71673615" providerId="ADAL" clId="{15E312F1-CE92-48DA-ABB7-EFF4593AA1CC}" dt="2025-09-09T04:29:02.281" v="4757" actId="1076"/>
          <ac:spMkLst>
            <pc:docMk/>
            <pc:sldMk cId="1255236373" sldId="741"/>
            <ac:spMk id="7" creationId="{EEEAE86B-CFA9-F219-2F5A-4F6225F5CB90}"/>
          </ac:spMkLst>
        </pc:spChg>
        <pc:spChg chg="add mod">
          <ac:chgData name="Meier, Eric" userId="72184342-32aa-417e-b843-078f71673615" providerId="ADAL" clId="{15E312F1-CE92-48DA-ABB7-EFF4593AA1CC}" dt="2025-09-09T04:29:06.205" v="4758" actId="1076"/>
          <ac:spMkLst>
            <pc:docMk/>
            <pc:sldMk cId="1255236373" sldId="741"/>
            <ac:spMk id="8" creationId="{D16042DB-6A7B-123A-D4CB-021F3D955F11}"/>
          </ac:spMkLst>
        </pc:spChg>
        <pc:picChg chg="add mod">
          <ac:chgData name="Meier, Eric" userId="72184342-32aa-417e-b843-078f71673615" providerId="ADAL" clId="{15E312F1-CE92-48DA-ABB7-EFF4593AA1CC}" dt="2025-09-09T04:28:39.022" v="4753" actId="1076"/>
          <ac:picMkLst>
            <pc:docMk/>
            <pc:sldMk cId="1255236373" sldId="741"/>
            <ac:picMk id="5" creationId="{C64DC6D8-FE1A-4F52-61D6-8CA10C8AB1DF}"/>
          </ac:picMkLst>
        </pc:picChg>
        <pc:picChg chg="add mod">
          <ac:chgData name="Meier, Eric" userId="72184342-32aa-417e-b843-078f71673615" providerId="ADAL" clId="{15E312F1-CE92-48DA-ABB7-EFF4593AA1CC}" dt="2025-09-09T04:29:08.085" v="4759" actId="1076"/>
          <ac:picMkLst>
            <pc:docMk/>
            <pc:sldMk cId="1255236373" sldId="741"/>
            <ac:picMk id="6" creationId="{477095AB-B6E5-1B52-1B73-1D032D0DD865}"/>
          </ac:picMkLst>
        </pc:picChg>
      </pc:sldChg>
      <pc:sldChg chg="modSp new mod">
        <pc:chgData name="Meier, Eric" userId="72184342-32aa-417e-b843-078f71673615" providerId="ADAL" clId="{15E312F1-CE92-48DA-ABB7-EFF4593AA1CC}" dt="2025-09-09T04:32:19.509" v="4805" actId="113"/>
        <pc:sldMkLst>
          <pc:docMk/>
          <pc:sldMk cId="3092181307" sldId="742"/>
        </pc:sldMkLst>
        <pc:spChg chg="mod">
          <ac:chgData name="Meier, Eric" userId="72184342-32aa-417e-b843-078f71673615" providerId="ADAL" clId="{15E312F1-CE92-48DA-ABB7-EFF4593AA1CC}" dt="2025-09-09T04:31:04.775" v="4794" actId="20577"/>
          <ac:spMkLst>
            <pc:docMk/>
            <pc:sldMk cId="3092181307" sldId="742"/>
            <ac:spMk id="2" creationId="{2C604191-C7B4-C206-672F-16D35600A443}"/>
          </ac:spMkLst>
        </pc:spChg>
        <pc:spChg chg="mod">
          <ac:chgData name="Meier, Eric" userId="72184342-32aa-417e-b843-078f71673615" providerId="ADAL" clId="{15E312F1-CE92-48DA-ABB7-EFF4593AA1CC}" dt="2025-09-09T04:32:19.509" v="4805" actId="113"/>
          <ac:spMkLst>
            <pc:docMk/>
            <pc:sldMk cId="3092181307" sldId="742"/>
            <ac:spMk id="3" creationId="{AC32AF71-BEC3-FAC2-F1F7-F283154F6578}"/>
          </ac:spMkLst>
        </pc:spChg>
      </pc:sldChg>
      <pc:sldChg chg="addSp modSp new mod">
        <pc:chgData name="Meier, Eric" userId="72184342-32aa-417e-b843-078f71673615" providerId="ADAL" clId="{15E312F1-CE92-48DA-ABB7-EFF4593AA1CC}" dt="2025-09-09T04:34:11.755" v="4875" actId="20577"/>
        <pc:sldMkLst>
          <pc:docMk/>
          <pc:sldMk cId="3425050790" sldId="743"/>
        </pc:sldMkLst>
        <pc:spChg chg="mod">
          <ac:chgData name="Meier, Eric" userId="72184342-32aa-417e-b843-078f71673615" providerId="ADAL" clId="{15E312F1-CE92-48DA-ABB7-EFF4593AA1CC}" dt="2025-09-09T04:34:11.755" v="4875" actId="20577"/>
          <ac:spMkLst>
            <pc:docMk/>
            <pc:sldMk cId="3425050790" sldId="743"/>
            <ac:spMk id="2" creationId="{7AB126AA-CF44-578D-C616-4C161F170A80}"/>
          </ac:spMkLst>
        </pc:spChg>
        <pc:spChg chg="add mod">
          <ac:chgData name="Meier, Eric" userId="72184342-32aa-417e-b843-078f71673615" providerId="ADAL" clId="{15E312F1-CE92-48DA-ABB7-EFF4593AA1CC}" dt="2025-09-09T04:34:03.060" v="4834"/>
          <ac:spMkLst>
            <pc:docMk/>
            <pc:sldMk cId="3425050790" sldId="743"/>
            <ac:spMk id="7" creationId="{3EB1C7C6-7E26-A6F4-AB08-B9B65FAAE249}"/>
          </ac:spMkLst>
        </pc:spChg>
        <pc:spChg chg="add mod">
          <ac:chgData name="Meier, Eric" userId="72184342-32aa-417e-b843-078f71673615" providerId="ADAL" clId="{15E312F1-CE92-48DA-ABB7-EFF4593AA1CC}" dt="2025-09-09T04:34:03.060" v="4834"/>
          <ac:spMkLst>
            <pc:docMk/>
            <pc:sldMk cId="3425050790" sldId="743"/>
            <ac:spMk id="8" creationId="{99D922C3-CED7-714A-FD42-403040797875}"/>
          </ac:spMkLst>
        </pc:spChg>
        <pc:picChg chg="add mod">
          <ac:chgData name="Meier, Eric" userId="72184342-32aa-417e-b843-078f71673615" providerId="ADAL" clId="{15E312F1-CE92-48DA-ABB7-EFF4593AA1CC}" dt="2025-09-09T04:34:03.060" v="4834"/>
          <ac:picMkLst>
            <pc:docMk/>
            <pc:sldMk cId="3425050790" sldId="743"/>
            <ac:picMk id="5" creationId="{A0182BB1-A071-68A0-D8B2-A6E1616E7FD6}"/>
          </ac:picMkLst>
        </pc:picChg>
        <pc:picChg chg="add mod">
          <ac:chgData name="Meier, Eric" userId="72184342-32aa-417e-b843-078f71673615" providerId="ADAL" clId="{15E312F1-CE92-48DA-ABB7-EFF4593AA1CC}" dt="2025-09-09T04:34:03.060" v="4834"/>
          <ac:picMkLst>
            <pc:docMk/>
            <pc:sldMk cId="3425050790" sldId="743"/>
            <ac:picMk id="6" creationId="{91A3EA98-DDAE-FA1F-3A03-BE9B2F5F3861}"/>
          </ac:picMkLst>
        </pc:picChg>
      </pc:sldChg>
      <pc:sldChg chg="addSp delSp modSp new mod">
        <pc:chgData name="Meier, Eric" userId="72184342-32aa-417e-b843-078f71673615" providerId="ADAL" clId="{15E312F1-CE92-48DA-ABB7-EFF4593AA1CC}" dt="2025-09-09T04:34:41.244" v="4883" actId="1076"/>
        <pc:sldMkLst>
          <pc:docMk/>
          <pc:sldMk cId="2365411952" sldId="744"/>
        </pc:sldMkLst>
        <pc:spChg chg="mod">
          <ac:chgData name="Meier, Eric" userId="72184342-32aa-417e-b843-078f71673615" providerId="ADAL" clId="{15E312F1-CE92-48DA-ABB7-EFF4593AA1CC}" dt="2025-09-09T04:33:22.107" v="4828"/>
          <ac:spMkLst>
            <pc:docMk/>
            <pc:sldMk cId="2365411952" sldId="744"/>
            <ac:spMk id="2" creationId="{5E76D478-FA49-78E0-7942-09E695DC0523}"/>
          </ac:spMkLst>
        </pc:spChg>
        <pc:spChg chg="add mod">
          <ac:chgData name="Meier, Eric" userId="72184342-32aa-417e-b843-078f71673615" providerId="ADAL" clId="{15E312F1-CE92-48DA-ABB7-EFF4593AA1CC}" dt="2025-09-09T04:33:35.219" v="4831" actId="1076"/>
          <ac:spMkLst>
            <pc:docMk/>
            <pc:sldMk cId="2365411952" sldId="744"/>
            <ac:spMk id="7" creationId="{6AC57E04-4F0F-AD8E-F262-23D212AFE9AF}"/>
          </ac:spMkLst>
        </pc:spChg>
        <pc:spChg chg="add mod">
          <ac:chgData name="Meier, Eric" userId="72184342-32aa-417e-b843-078f71673615" providerId="ADAL" clId="{15E312F1-CE92-48DA-ABB7-EFF4593AA1CC}" dt="2025-09-09T04:34:41.244" v="4883" actId="1076"/>
          <ac:spMkLst>
            <pc:docMk/>
            <pc:sldMk cId="2365411952" sldId="744"/>
            <ac:spMk id="8" creationId="{847D4319-EE21-DD68-E98B-1BB770FE397C}"/>
          </ac:spMkLst>
        </pc:spChg>
        <pc:picChg chg="add mod">
          <ac:chgData name="Meier, Eric" userId="72184342-32aa-417e-b843-078f71673615" providerId="ADAL" clId="{15E312F1-CE92-48DA-ABB7-EFF4593AA1CC}" dt="2025-09-09T04:34:29.932" v="4879" actId="1076"/>
          <ac:picMkLst>
            <pc:docMk/>
            <pc:sldMk cId="2365411952" sldId="744"/>
            <ac:picMk id="9" creationId="{86015580-6C1B-A9EE-F197-D4B458938531}"/>
          </ac:picMkLst>
        </pc:picChg>
        <pc:picChg chg="add mod">
          <ac:chgData name="Meier, Eric" userId="72184342-32aa-417e-b843-078f71673615" providerId="ADAL" clId="{15E312F1-CE92-48DA-ABB7-EFF4593AA1CC}" dt="2025-09-09T04:34:38.294" v="4882" actId="1076"/>
          <ac:picMkLst>
            <pc:docMk/>
            <pc:sldMk cId="2365411952" sldId="744"/>
            <ac:picMk id="10" creationId="{90628A31-53EB-9613-B2EF-4E7CE0AF337A}"/>
          </ac:picMkLst>
        </pc:picChg>
      </pc:sldChg>
      <pc:sldChg chg="addSp delSp modSp new mod">
        <pc:chgData name="Meier, Eric" userId="72184342-32aa-417e-b843-078f71673615" providerId="ADAL" clId="{15E312F1-CE92-48DA-ABB7-EFF4593AA1CC}" dt="2025-09-09T04:36:56.513" v="4918" actId="478"/>
        <pc:sldMkLst>
          <pc:docMk/>
          <pc:sldMk cId="458669862" sldId="745"/>
        </pc:sldMkLst>
        <pc:spChg chg="mod">
          <ac:chgData name="Meier, Eric" userId="72184342-32aa-417e-b843-078f71673615" providerId="ADAL" clId="{15E312F1-CE92-48DA-ABB7-EFF4593AA1CC}" dt="2025-09-09T04:35:30.913" v="4906" actId="20577"/>
          <ac:spMkLst>
            <pc:docMk/>
            <pc:sldMk cId="458669862" sldId="745"/>
            <ac:spMk id="2" creationId="{7E04A31E-C807-94B5-2EE7-8F79986AE561}"/>
          </ac:spMkLst>
        </pc:spChg>
        <pc:picChg chg="add">
          <ac:chgData name="Meier, Eric" userId="72184342-32aa-417e-b843-078f71673615" providerId="ADAL" clId="{15E312F1-CE92-48DA-ABB7-EFF4593AA1CC}" dt="2025-09-09T04:36:52.717" v="4917"/>
          <ac:picMkLst>
            <pc:docMk/>
            <pc:sldMk cId="458669862" sldId="745"/>
            <ac:picMk id="5" creationId="{1B001E1A-D6C4-FD60-A1CB-A6CA79DA055D}"/>
          </ac:picMkLst>
        </pc:picChg>
      </pc:sldChg>
      <pc:sldChg chg="addSp modSp new mod">
        <pc:chgData name="Meier, Eric" userId="72184342-32aa-417e-b843-078f71673615" providerId="ADAL" clId="{15E312F1-CE92-48DA-ABB7-EFF4593AA1CC}" dt="2025-09-09T04:39:30.571" v="4951" actId="1076"/>
        <pc:sldMkLst>
          <pc:docMk/>
          <pc:sldMk cId="3773249496" sldId="746"/>
        </pc:sldMkLst>
        <pc:spChg chg="mod">
          <ac:chgData name="Meier, Eric" userId="72184342-32aa-417e-b843-078f71673615" providerId="ADAL" clId="{15E312F1-CE92-48DA-ABB7-EFF4593AA1CC}" dt="2025-09-09T04:35:37.173" v="4910" actId="20577"/>
          <ac:spMkLst>
            <pc:docMk/>
            <pc:sldMk cId="3773249496" sldId="746"/>
            <ac:spMk id="2" creationId="{9FB219B6-C14E-991A-B520-20DE23A5DEFD}"/>
          </ac:spMkLst>
        </pc:spChg>
        <pc:picChg chg="add mod">
          <ac:chgData name="Meier, Eric" userId="72184342-32aa-417e-b843-078f71673615" providerId="ADAL" clId="{15E312F1-CE92-48DA-ABB7-EFF4593AA1CC}" dt="2025-09-09T04:39:30.571" v="4951" actId="1076"/>
          <ac:picMkLst>
            <pc:docMk/>
            <pc:sldMk cId="3773249496" sldId="746"/>
            <ac:picMk id="5" creationId="{41DAE367-A2B2-4E76-EC2E-DB24E66A85F6}"/>
          </ac:picMkLst>
        </pc:picChg>
      </pc:sldChg>
      <pc:sldChg chg="new del">
        <pc:chgData name="Meier, Eric" userId="72184342-32aa-417e-b843-078f71673615" providerId="ADAL" clId="{15E312F1-CE92-48DA-ABB7-EFF4593AA1CC}" dt="2025-09-11T14:44:02.905" v="5354" actId="47"/>
        <pc:sldMkLst>
          <pc:docMk/>
          <pc:sldMk cId="2038515737" sldId="2743"/>
        </pc:sldMkLst>
      </pc:sldChg>
      <pc:sldChg chg="modSp new mod">
        <pc:chgData name="Meier, Eric" userId="72184342-32aa-417e-b843-078f71673615" providerId="ADAL" clId="{15E312F1-CE92-48DA-ABB7-EFF4593AA1CC}" dt="2025-09-11T14:47:27.633" v="5375" actId="20577"/>
        <pc:sldMkLst>
          <pc:docMk/>
          <pc:sldMk cId="2479652106" sldId="2743"/>
        </pc:sldMkLst>
        <pc:spChg chg="mod">
          <ac:chgData name="Meier, Eric" userId="72184342-32aa-417e-b843-078f71673615" providerId="ADAL" clId="{15E312F1-CE92-48DA-ABB7-EFF4593AA1CC}" dt="2025-09-11T14:47:27.633" v="5375" actId="20577"/>
          <ac:spMkLst>
            <pc:docMk/>
            <pc:sldMk cId="2479652106" sldId="2743"/>
            <ac:spMk id="2" creationId="{77205D93-C83D-581F-B617-47358648D1B7}"/>
          </ac:spMkLst>
        </pc:spChg>
      </pc:sldChg>
      <pc:sldChg chg="modSp new mod ord">
        <pc:chgData name="Meier, Eric" userId="72184342-32aa-417e-b843-078f71673615" providerId="ADAL" clId="{15E312F1-CE92-48DA-ABB7-EFF4593AA1CC}" dt="2025-09-11T14:47:53.937" v="5404" actId="20577"/>
        <pc:sldMkLst>
          <pc:docMk/>
          <pc:sldMk cId="2145460006" sldId="2744"/>
        </pc:sldMkLst>
        <pc:spChg chg="mod">
          <ac:chgData name="Meier, Eric" userId="72184342-32aa-417e-b843-078f71673615" providerId="ADAL" clId="{15E312F1-CE92-48DA-ABB7-EFF4593AA1CC}" dt="2025-09-11T14:47:48.679" v="5389" actId="20577"/>
          <ac:spMkLst>
            <pc:docMk/>
            <pc:sldMk cId="2145460006" sldId="2744"/>
            <ac:spMk id="2" creationId="{9658C185-E4E4-EA5E-BAB8-3E4720E4800A}"/>
          </ac:spMkLst>
        </pc:spChg>
        <pc:spChg chg="mod">
          <ac:chgData name="Meier, Eric" userId="72184342-32aa-417e-b843-078f71673615" providerId="ADAL" clId="{15E312F1-CE92-48DA-ABB7-EFF4593AA1CC}" dt="2025-09-11T14:47:53.937" v="5404" actId="20577"/>
          <ac:spMkLst>
            <pc:docMk/>
            <pc:sldMk cId="2145460006" sldId="2744"/>
            <ac:spMk id="3" creationId="{28355A14-24E7-4C71-FD7C-1616E3412073}"/>
          </ac:spMkLst>
        </pc:spChg>
      </pc:sldChg>
    </pc:docChg>
  </pc:docChgLst>
  <pc:docChgLst>
    <pc:chgData name="Koepke, Joel" userId="6b097325-5e81-4c01-80b4-bcdc200ff017" providerId="ADAL" clId="{1D6A472F-534E-4DDE-9824-6CF8EBA3F5B3}"/>
    <pc:docChg chg="undo redo custSel addSld delSld modSld sldOrd addSection modSection">
      <pc:chgData name="Koepke, Joel" userId="6b097325-5e81-4c01-80b4-bcdc200ff017" providerId="ADAL" clId="{1D6A472F-534E-4DDE-9824-6CF8EBA3F5B3}" dt="2025-09-17T14:24:17.967" v="5612" actId="20577"/>
      <pc:docMkLst>
        <pc:docMk/>
      </pc:docMkLst>
      <pc:sldChg chg="modSp add del mod">
        <pc:chgData name="Koepke, Joel" userId="6b097325-5e81-4c01-80b4-bcdc200ff017" providerId="ADAL" clId="{1D6A472F-534E-4DDE-9824-6CF8EBA3F5B3}" dt="2025-09-10T18:42:46.060" v="8"/>
        <pc:sldMkLst>
          <pc:docMk/>
          <pc:sldMk cId="1831049531" sldId="270"/>
        </pc:sldMkLst>
        <pc:spChg chg="mod">
          <ac:chgData name="Koepke, Joel" userId="6b097325-5e81-4c01-80b4-bcdc200ff017" providerId="ADAL" clId="{1D6A472F-534E-4DDE-9824-6CF8EBA3F5B3}" dt="2025-09-10T18:42:29.233" v="4" actId="108"/>
          <ac:spMkLst>
            <pc:docMk/>
            <pc:sldMk cId="1831049531" sldId="270"/>
            <ac:spMk id="8" creationId="{CC1E0894-E548-72A0-E1EB-04F2DB923983}"/>
          </ac:spMkLst>
        </pc:spChg>
      </pc:sldChg>
      <pc:sldChg chg="modSp add mod">
        <pc:chgData name="Koepke, Joel" userId="6b097325-5e81-4c01-80b4-bcdc200ff017" providerId="ADAL" clId="{1D6A472F-534E-4DDE-9824-6CF8EBA3F5B3}" dt="2025-09-17T14:15:07.675" v="5542" actId="6549"/>
        <pc:sldMkLst>
          <pc:docMk/>
          <pc:sldMk cId="3875810351" sldId="272"/>
        </pc:sldMkLst>
        <pc:spChg chg="mod">
          <ac:chgData name="Koepke, Joel" userId="6b097325-5e81-4c01-80b4-bcdc200ff017" providerId="ADAL" clId="{1D6A472F-534E-4DDE-9824-6CF8EBA3F5B3}" dt="2025-09-17T14:10:14.862" v="5344" actId="20577"/>
          <ac:spMkLst>
            <pc:docMk/>
            <pc:sldMk cId="3875810351" sldId="272"/>
            <ac:spMk id="2" creationId="{4C04A22E-9D3A-9DA8-50C0-94BF1CCC404D}"/>
          </ac:spMkLst>
        </pc:spChg>
        <pc:spChg chg="mod">
          <ac:chgData name="Koepke, Joel" userId="6b097325-5e81-4c01-80b4-bcdc200ff017" providerId="ADAL" clId="{1D6A472F-534E-4DDE-9824-6CF8EBA3F5B3}" dt="2025-09-17T14:15:07.675" v="5542" actId="6549"/>
          <ac:spMkLst>
            <pc:docMk/>
            <pc:sldMk cId="3875810351" sldId="272"/>
            <ac:spMk id="3" creationId="{5DAFF92C-772D-6FB4-7D0F-5E9149D17DDB}"/>
          </ac:spMkLst>
        </pc:spChg>
      </pc:sldChg>
      <pc:sldChg chg="add del">
        <pc:chgData name="Koepke, Joel" userId="6b097325-5e81-4c01-80b4-bcdc200ff017" providerId="ADAL" clId="{1D6A472F-534E-4DDE-9824-6CF8EBA3F5B3}" dt="2025-09-10T18:47:06.471" v="21"/>
        <pc:sldMkLst>
          <pc:docMk/>
          <pc:sldMk cId="444858418" sldId="281"/>
        </pc:sldMkLst>
      </pc:sldChg>
      <pc:sldChg chg="addSp modSp add del mod">
        <pc:chgData name="Koepke, Joel" userId="6b097325-5e81-4c01-80b4-bcdc200ff017" providerId="ADAL" clId="{1D6A472F-534E-4DDE-9824-6CF8EBA3F5B3}" dt="2025-09-15T17:53:40.791" v="2309" actId="1076"/>
        <pc:sldMkLst>
          <pc:docMk/>
          <pc:sldMk cId="1627284026" sldId="286"/>
        </pc:sldMkLst>
        <pc:spChg chg="add mod">
          <ac:chgData name="Koepke, Joel" userId="6b097325-5e81-4c01-80b4-bcdc200ff017" providerId="ADAL" clId="{1D6A472F-534E-4DDE-9824-6CF8EBA3F5B3}" dt="2025-09-15T17:50:27.766" v="2170" actId="164"/>
          <ac:spMkLst>
            <pc:docMk/>
            <pc:sldMk cId="1627284026" sldId="286"/>
            <ac:spMk id="3" creationId="{1A35C293-BF51-7F82-CB4C-3F7212FDF916}"/>
          </ac:spMkLst>
        </pc:spChg>
        <pc:spChg chg="add mod">
          <ac:chgData name="Koepke, Joel" userId="6b097325-5e81-4c01-80b4-bcdc200ff017" providerId="ADAL" clId="{1D6A472F-534E-4DDE-9824-6CF8EBA3F5B3}" dt="2025-09-15T17:50:27.766" v="2170" actId="164"/>
          <ac:spMkLst>
            <pc:docMk/>
            <pc:sldMk cId="1627284026" sldId="286"/>
            <ac:spMk id="5" creationId="{57F77F10-93E2-18DB-5A7D-F20E06A416BB}"/>
          </ac:spMkLst>
        </pc:spChg>
        <pc:spChg chg="mod">
          <ac:chgData name="Koepke, Joel" userId="6b097325-5e81-4c01-80b4-bcdc200ff017" providerId="ADAL" clId="{1D6A472F-534E-4DDE-9824-6CF8EBA3F5B3}" dt="2025-09-15T17:50:27.766" v="2170" actId="164"/>
          <ac:spMkLst>
            <pc:docMk/>
            <pc:sldMk cId="1627284026" sldId="286"/>
            <ac:spMk id="7" creationId="{E614AB1F-3FE7-AD9F-57AF-6B066BEBA238}"/>
          </ac:spMkLst>
        </pc:spChg>
        <pc:spChg chg="add mod">
          <ac:chgData name="Koepke, Joel" userId="6b097325-5e81-4c01-80b4-bcdc200ff017" providerId="ADAL" clId="{1D6A472F-534E-4DDE-9824-6CF8EBA3F5B3}" dt="2025-09-15T17:50:23.277" v="2169" actId="164"/>
          <ac:spMkLst>
            <pc:docMk/>
            <pc:sldMk cId="1627284026" sldId="286"/>
            <ac:spMk id="8" creationId="{E5D8C48A-5AD7-24F1-770D-7F6309D34E71}"/>
          </ac:spMkLst>
        </pc:spChg>
        <pc:spChg chg="mod">
          <ac:chgData name="Koepke, Joel" userId="6b097325-5e81-4c01-80b4-bcdc200ff017" providerId="ADAL" clId="{1D6A472F-534E-4DDE-9824-6CF8EBA3F5B3}" dt="2025-09-15T17:50:23.277" v="2169" actId="164"/>
          <ac:spMkLst>
            <pc:docMk/>
            <pc:sldMk cId="1627284026" sldId="286"/>
            <ac:spMk id="10" creationId="{2B8095E5-3717-736A-D38E-A89C2D38F4DA}"/>
          </ac:spMkLst>
        </pc:spChg>
        <pc:spChg chg="add mod">
          <ac:chgData name="Koepke, Joel" userId="6b097325-5e81-4c01-80b4-bcdc200ff017" providerId="ADAL" clId="{1D6A472F-534E-4DDE-9824-6CF8EBA3F5B3}" dt="2025-09-15T17:50:23.277" v="2169" actId="164"/>
          <ac:spMkLst>
            <pc:docMk/>
            <pc:sldMk cId="1627284026" sldId="286"/>
            <ac:spMk id="11" creationId="{BCAE18FE-1A64-A2D9-58C8-B5F66FD751ED}"/>
          </ac:spMkLst>
        </pc:spChg>
        <pc:spChg chg="add mod">
          <ac:chgData name="Koepke, Joel" userId="6b097325-5e81-4c01-80b4-bcdc200ff017" providerId="ADAL" clId="{1D6A472F-534E-4DDE-9824-6CF8EBA3F5B3}" dt="2025-09-15T17:50:23.277" v="2169" actId="164"/>
          <ac:spMkLst>
            <pc:docMk/>
            <pc:sldMk cId="1627284026" sldId="286"/>
            <ac:spMk id="12" creationId="{D8D1B4F7-9FFE-C92A-9178-46C03B7A51F9}"/>
          </ac:spMkLst>
        </pc:spChg>
        <pc:spChg chg="add mod">
          <ac:chgData name="Koepke, Joel" userId="6b097325-5e81-4c01-80b4-bcdc200ff017" providerId="ADAL" clId="{1D6A472F-534E-4DDE-9824-6CF8EBA3F5B3}" dt="2025-09-15T17:52:10.077" v="2235" actId="1076"/>
          <ac:spMkLst>
            <pc:docMk/>
            <pc:sldMk cId="1627284026" sldId="286"/>
            <ac:spMk id="15" creationId="{C966F8AB-837C-C9B8-99A5-A74AB7DA2E26}"/>
          </ac:spMkLst>
        </pc:spChg>
        <pc:spChg chg="add mod">
          <ac:chgData name="Koepke, Joel" userId="6b097325-5e81-4c01-80b4-bcdc200ff017" providerId="ADAL" clId="{1D6A472F-534E-4DDE-9824-6CF8EBA3F5B3}" dt="2025-09-15T17:53:40.791" v="2309" actId="1076"/>
          <ac:spMkLst>
            <pc:docMk/>
            <pc:sldMk cId="1627284026" sldId="286"/>
            <ac:spMk id="18" creationId="{1CBFFD82-9353-27FD-308F-898013949095}"/>
          </ac:spMkLst>
        </pc:spChg>
        <pc:grpChg chg="add mod">
          <ac:chgData name="Koepke, Joel" userId="6b097325-5e81-4c01-80b4-bcdc200ff017" providerId="ADAL" clId="{1D6A472F-534E-4DDE-9824-6CF8EBA3F5B3}" dt="2025-09-15T17:50:59.985" v="2178" actId="1076"/>
          <ac:grpSpMkLst>
            <pc:docMk/>
            <pc:sldMk cId="1627284026" sldId="286"/>
            <ac:grpSpMk id="13" creationId="{8C338947-1067-4E15-A11B-407DE846B5A6}"/>
          </ac:grpSpMkLst>
        </pc:grpChg>
        <pc:grpChg chg="add mod">
          <ac:chgData name="Koepke, Joel" userId="6b097325-5e81-4c01-80b4-bcdc200ff017" providerId="ADAL" clId="{1D6A472F-534E-4DDE-9824-6CF8EBA3F5B3}" dt="2025-09-15T17:51:02.523" v="2179" actId="1076"/>
          <ac:grpSpMkLst>
            <pc:docMk/>
            <pc:sldMk cId="1627284026" sldId="286"/>
            <ac:grpSpMk id="14" creationId="{12079CB7-C748-F134-E51F-A5DE35395622}"/>
          </ac:grpSpMkLst>
        </pc:grpChg>
        <pc:picChg chg="mod">
          <ac:chgData name="Koepke, Joel" userId="6b097325-5e81-4c01-80b4-bcdc200ff017" providerId="ADAL" clId="{1D6A472F-534E-4DDE-9824-6CF8EBA3F5B3}" dt="2025-09-15T17:50:27.766" v="2170" actId="164"/>
          <ac:picMkLst>
            <pc:docMk/>
            <pc:sldMk cId="1627284026" sldId="286"/>
            <ac:picMk id="6" creationId="{3ECFA988-F831-9221-9EAA-81B7297384E1}"/>
          </ac:picMkLst>
        </pc:picChg>
        <pc:picChg chg="mod">
          <ac:chgData name="Koepke, Joel" userId="6b097325-5e81-4c01-80b4-bcdc200ff017" providerId="ADAL" clId="{1D6A472F-534E-4DDE-9824-6CF8EBA3F5B3}" dt="2025-09-15T17:50:23.277" v="2169" actId="164"/>
          <ac:picMkLst>
            <pc:docMk/>
            <pc:sldMk cId="1627284026" sldId="286"/>
            <ac:picMk id="9" creationId="{4A7395E2-63B8-D2F7-DEAF-AF393783370A}"/>
          </ac:picMkLst>
        </pc:picChg>
        <pc:cxnChg chg="add mod">
          <ac:chgData name="Koepke, Joel" userId="6b097325-5e81-4c01-80b4-bcdc200ff017" providerId="ADAL" clId="{1D6A472F-534E-4DDE-9824-6CF8EBA3F5B3}" dt="2025-09-15T17:52:06.249" v="2234" actId="1582"/>
          <ac:cxnSpMkLst>
            <pc:docMk/>
            <pc:sldMk cId="1627284026" sldId="286"/>
            <ac:cxnSpMk id="17" creationId="{2B6557EA-0825-2A12-430D-BDDB8BE45231}"/>
          </ac:cxnSpMkLst>
        </pc:cxnChg>
        <pc:cxnChg chg="add mod">
          <ac:chgData name="Koepke, Joel" userId="6b097325-5e81-4c01-80b4-bcdc200ff017" providerId="ADAL" clId="{1D6A472F-534E-4DDE-9824-6CF8EBA3F5B3}" dt="2025-09-15T17:52:31.333" v="2238" actId="1076"/>
          <ac:cxnSpMkLst>
            <pc:docMk/>
            <pc:sldMk cId="1627284026" sldId="286"/>
            <ac:cxnSpMk id="19" creationId="{B9517C64-98BA-0531-6485-69E01896C984}"/>
          </ac:cxnSpMkLst>
        </pc:cxnChg>
      </pc:sldChg>
      <pc:sldChg chg="addSp modSp add del mod">
        <pc:chgData name="Koepke, Joel" userId="6b097325-5e81-4c01-80b4-bcdc200ff017" providerId="ADAL" clId="{1D6A472F-534E-4DDE-9824-6CF8EBA3F5B3}" dt="2025-09-15T17:44:29.841" v="2071" actId="14100"/>
        <pc:sldMkLst>
          <pc:docMk/>
          <pc:sldMk cId="3218508077" sldId="287"/>
        </pc:sldMkLst>
        <pc:spChg chg="add mod">
          <ac:chgData name="Koepke, Joel" userId="6b097325-5e81-4c01-80b4-bcdc200ff017" providerId="ADAL" clId="{1D6A472F-534E-4DDE-9824-6CF8EBA3F5B3}" dt="2025-09-15T17:43:42.777" v="2051" actId="14100"/>
          <ac:spMkLst>
            <pc:docMk/>
            <pc:sldMk cId="3218508077" sldId="287"/>
            <ac:spMk id="3" creationId="{696839B1-97A7-F814-0AC5-1FFAFAB86144}"/>
          </ac:spMkLst>
        </pc:spChg>
        <pc:spChg chg="add mod">
          <ac:chgData name="Koepke, Joel" userId="6b097325-5e81-4c01-80b4-bcdc200ff017" providerId="ADAL" clId="{1D6A472F-534E-4DDE-9824-6CF8EBA3F5B3}" dt="2025-09-15T17:44:00.552" v="2058" actId="14100"/>
          <ac:spMkLst>
            <pc:docMk/>
            <pc:sldMk cId="3218508077" sldId="287"/>
            <ac:spMk id="7" creationId="{61C073C1-47E1-A188-9B3D-6A8D219DFDBE}"/>
          </ac:spMkLst>
        </pc:spChg>
        <pc:spChg chg="add mod">
          <ac:chgData name="Koepke, Joel" userId="6b097325-5e81-4c01-80b4-bcdc200ff017" providerId="ADAL" clId="{1D6A472F-534E-4DDE-9824-6CF8EBA3F5B3}" dt="2025-09-15T17:44:23.234" v="2068" actId="1036"/>
          <ac:spMkLst>
            <pc:docMk/>
            <pc:sldMk cId="3218508077" sldId="287"/>
            <ac:spMk id="8" creationId="{8E146287-202C-3E10-1D18-8AE28494C88D}"/>
          </ac:spMkLst>
        </pc:spChg>
        <pc:spChg chg="add mod">
          <ac:chgData name="Koepke, Joel" userId="6b097325-5e81-4c01-80b4-bcdc200ff017" providerId="ADAL" clId="{1D6A472F-534E-4DDE-9824-6CF8EBA3F5B3}" dt="2025-09-15T17:44:29.841" v="2071" actId="14100"/>
          <ac:spMkLst>
            <pc:docMk/>
            <pc:sldMk cId="3218508077" sldId="287"/>
            <ac:spMk id="10" creationId="{D63A6E2F-0BD6-5345-57ED-98C70017CEFB}"/>
          </ac:spMkLst>
        </pc:spChg>
      </pc:sldChg>
      <pc:sldChg chg="addSp modSp add del mod modAnim">
        <pc:chgData name="Koepke, Joel" userId="6b097325-5e81-4c01-80b4-bcdc200ff017" providerId="ADAL" clId="{1D6A472F-534E-4DDE-9824-6CF8EBA3F5B3}" dt="2025-09-16T21:29:40.609" v="5333" actId="1076"/>
        <pc:sldMkLst>
          <pc:docMk/>
          <pc:sldMk cId="708558296" sldId="288"/>
        </pc:sldMkLst>
        <pc:spChg chg="add mod">
          <ac:chgData name="Koepke, Joel" userId="6b097325-5e81-4c01-80b4-bcdc200ff017" providerId="ADAL" clId="{1D6A472F-534E-4DDE-9824-6CF8EBA3F5B3}" dt="2025-09-16T21:28:34.236" v="5319" actId="14100"/>
          <ac:spMkLst>
            <pc:docMk/>
            <pc:sldMk cId="708558296" sldId="288"/>
            <ac:spMk id="5" creationId="{7CD3F1C8-E0E4-55C2-BAFE-772D5951CB9B}"/>
          </ac:spMkLst>
        </pc:spChg>
        <pc:spChg chg="add mod">
          <ac:chgData name="Koepke, Joel" userId="6b097325-5e81-4c01-80b4-bcdc200ff017" providerId="ADAL" clId="{1D6A472F-534E-4DDE-9824-6CF8EBA3F5B3}" dt="2025-09-16T21:29:40.609" v="5333" actId="1076"/>
          <ac:spMkLst>
            <pc:docMk/>
            <pc:sldMk cId="708558296" sldId="288"/>
            <ac:spMk id="12" creationId="{8EF1ACB7-7846-0121-9EBB-DCB6D615C980}"/>
          </ac:spMkLst>
        </pc:spChg>
        <pc:spChg chg="add mod">
          <ac:chgData name="Koepke, Joel" userId="6b097325-5e81-4c01-80b4-bcdc200ff017" providerId="ADAL" clId="{1D6A472F-534E-4DDE-9824-6CF8EBA3F5B3}" dt="2025-09-16T21:28:42.294" v="5322" actId="14100"/>
          <ac:spMkLst>
            <pc:docMk/>
            <pc:sldMk cId="708558296" sldId="288"/>
            <ac:spMk id="18" creationId="{A0545453-6530-B468-3C21-3CA6A4796A92}"/>
          </ac:spMkLst>
        </pc:spChg>
        <pc:spChg chg="add mod">
          <ac:chgData name="Koepke, Joel" userId="6b097325-5e81-4c01-80b4-bcdc200ff017" providerId="ADAL" clId="{1D6A472F-534E-4DDE-9824-6CF8EBA3F5B3}" dt="2025-09-16T21:28:46.077" v="5324" actId="1076"/>
          <ac:spMkLst>
            <pc:docMk/>
            <pc:sldMk cId="708558296" sldId="288"/>
            <ac:spMk id="19" creationId="{FEB66B6D-5FD5-C03F-04BF-7320EAFC6153}"/>
          </ac:spMkLst>
        </pc:spChg>
        <pc:spChg chg="mod">
          <ac:chgData name="Koepke, Joel" userId="6b097325-5e81-4c01-80b4-bcdc200ff017" providerId="ADAL" clId="{1D6A472F-534E-4DDE-9824-6CF8EBA3F5B3}" dt="2025-09-16T21:22:15.234" v="5301" actId="1076"/>
          <ac:spMkLst>
            <pc:docMk/>
            <pc:sldMk cId="708558296" sldId="288"/>
            <ac:spMk id="20" creationId="{D4DDBF4C-6C75-842B-252D-33F589099652}"/>
          </ac:spMkLst>
        </pc:spChg>
        <pc:spChg chg="add mod">
          <ac:chgData name="Koepke, Joel" userId="6b097325-5e81-4c01-80b4-bcdc200ff017" providerId="ADAL" clId="{1D6A472F-534E-4DDE-9824-6CF8EBA3F5B3}" dt="2025-09-16T21:29:03.162" v="5328" actId="14100"/>
          <ac:spMkLst>
            <pc:docMk/>
            <pc:sldMk cId="708558296" sldId="288"/>
            <ac:spMk id="21" creationId="{A70907F4-FAB9-A0A7-1E1B-0F33A7D5F8A6}"/>
          </ac:spMkLst>
        </pc:spChg>
      </pc:sldChg>
      <pc:sldChg chg="modSp add del mod">
        <pc:chgData name="Koepke, Joel" userId="6b097325-5e81-4c01-80b4-bcdc200ff017" providerId="ADAL" clId="{1D6A472F-534E-4DDE-9824-6CF8EBA3F5B3}" dt="2025-09-17T14:24:17.967" v="5612" actId="20577"/>
        <pc:sldMkLst>
          <pc:docMk/>
          <pc:sldMk cId="2000628335" sldId="289"/>
        </pc:sldMkLst>
        <pc:spChg chg="mod">
          <ac:chgData name="Koepke, Joel" userId="6b097325-5e81-4c01-80b4-bcdc200ff017" providerId="ADAL" clId="{1D6A472F-534E-4DDE-9824-6CF8EBA3F5B3}" dt="2025-09-10T19:06:05.002" v="118" actId="6549"/>
          <ac:spMkLst>
            <pc:docMk/>
            <pc:sldMk cId="2000628335" sldId="289"/>
            <ac:spMk id="2" creationId="{9044F1BE-23EE-197B-195F-476DFC49392A}"/>
          </ac:spMkLst>
        </pc:spChg>
        <pc:spChg chg="mod">
          <ac:chgData name="Koepke, Joel" userId="6b097325-5e81-4c01-80b4-bcdc200ff017" providerId="ADAL" clId="{1D6A472F-534E-4DDE-9824-6CF8EBA3F5B3}" dt="2025-09-10T21:22:58.427" v="1699" actId="404"/>
          <ac:spMkLst>
            <pc:docMk/>
            <pc:sldMk cId="2000628335" sldId="289"/>
            <ac:spMk id="3" creationId="{6790FD73-BE61-4415-9B1A-8CEAA12654C0}"/>
          </ac:spMkLst>
        </pc:spChg>
        <pc:spChg chg="mod">
          <ac:chgData name="Koepke, Joel" userId="6b097325-5e81-4c01-80b4-bcdc200ff017" providerId="ADAL" clId="{1D6A472F-534E-4DDE-9824-6CF8EBA3F5B3}" dt="2025-09-17T14:24:17.967" v="5612" actId="20577"/>
          <ac:spMkLst>
            <pc:docMk/>
            <pc:sldMk cId="2000628335" sldId="289"/>
            <ac:spMk id="6" creationId="{B388C665-A7AD-340F-41BA-95EC7AC2F498}"/>
          </ac:spMkLst>
        </pc:spChg>
      </pc:sldChg>
      <pc:sldChg chg="add del">
        <pc:chgData name="Koepke, Joel" userId="6b097325-5e81-4c01-80b4-bcdc200ff017" providerId="ADAL" clId="{1D6A472F-534E-4DDE-9824-6CF8EBA3F5B3}" dt="2025-09-10T18:47:06.471" v="21"/>
        <pc:sldMkLst>
          <pc:docMk/>
          <pc:sldMk cId="2167748661" sldId="290"/>
        </pc:sldMkLst>
      </pc:sldChg>
      <pc:sldChg chg="addSp delSp modSp add del mod">
        <pc:chgData name="Koepke, Joel" userId="6b097325-5e81-4c01-80b4-bcdc200ff017" providerId="ADAL" clId="{1D6A472F-534E-4DDE-9824-6CF8EBA3F5B3}" dt="2025-09-16T14:23:50.846" v="2351" actId="2696"/>
        <pc:sldMkLst>
          <pc:docMk/>
          <pc:sldMk cId="1723633798" sldId="291"/>
        </pc:sldMkLst>
        <pc:spChg chg="mod">
          <ac:chgData name="Koepke, Joel" userId="6b097325-5e81-4c01-80b4-bcdc200ff017" providerId="ADAL" clId="{1D6A472F-534E-4DDE-9824-6CF8EBA3F5B3}" dt="2025-09-16T14:22:46.745" v="2341" actId="6549"/>
          <ac:spMkLst>
            <pc:docMk/>
            <pc:sldMk cId="1723633798" sldId="291"/>
            <ac:spMk id="2" creationId="{A4EB7639-BC58-F02C-5A3E-7D8317B0E1A8}"/>
          </ac:spMkLst>
        </pc:spChg>
        <pc:spChg chg="add mod">
          <ac:chgData name="Koepke, Joel" userId="6b097325-5e81-4c01-80b4-bcdc200ff017" providerId="ADAL" clId="{1D6A472F-534E-4DDE-9824-6CF8EBA3F5B3}" dt="2025-09-16T14:23:12.604" v="2342" actId="1076"/>
          <ac:spMkLst>
            <pc:docMk/>
            <pc:sldMk cId="1723633798" sldId="291"/>
            <ac:spMk id="3" creationId="{965E3D86-ED87-4789-39EE-3ED1185FB4EB}"/>
          </ac:spMkLst>
        </pc:spChg>
        <pc:spChg chg="del">
          <ac:chgData name="Koepke, Joel" userId="6b097325-5e81-4c01-80b4-bcdc200ff017" providerId="ADAL" clId="{1D6A472F-534E-4DDE-9824-6CF8EBA3F5B3}" dt="2025-09-16T14:22:00.552" v="2336" actId="478"/>
          <ac:spMkLst>
            <pc:docMk/>
            <pc:sldMk cId="1723633798" sldId="291"/>
            <ac:spMk id="9" creationId="{47102D0E-A13A-B6F3-A308-5E0413D6044A}"/>
          </ac:spMkLst>
        </pc:spChg>
        <pc:spChg chg="del">
          <ac:chgData name="Koepke, Joel" userId="6b097325-5e81-4c01-80b4-bcdc200ff017" providerId="ADAL" clId="{1D6A472F-534E-4DDE-9824-6CF8EBA3F5B3}" dt="2025-09-16T14:22:00.552" v="2336" actId="478"/>
          <ac:spMkLst>
            <pc:docMk/>
            <pc:sldMk cId="1723633798" sldId="291"/>
            <ac:spMk id="10" creationId="{FD3A2844-2DC5-74C7-630C-25B44E02609B}"/>
          </ac:spMkLst>
        </pc:spChg>
        <pc:spChg chg="del">
          <ac:chgData name="Koepke, Joel" userId="6b097325-5e81-4c01-80b4-bcdc200ff017" providerId="ADAL" clId="{1D6A472F-534E-4DDE-9824-6CF8EBA3F5B3}" dt="2025-09-16T14:22:00.552" v="2336" actId="478"/>
          <ac:spMkLst>
            <pc:docMk/>
            <pc:sldMk cId="1723633798" sldId="291"/>
            <ac:spMk id="18" creationId="{3D4038F0-9B9D-23FC-08E6-7DCEA7FE88AC}"/>
          </ac:spMkLst>
        </pc:spChg>
        <pc:spChg chg="del">
          <ac:chgData name="Koepke, Joel" userId="6b097325-5e81-4c01-80b4-bcdc200ff017" providerId="ADAL" clId="{1D6A472F-534E-4DDE-9824-6CF8EBA3F5B3}" dt="2025-09-16T14:22:00.552" v="2336" actId="478"/>
          <ac:spMkLst>
            <pc:docMk/>
            <pc:sldMk cId="1723633798" sldId="291"/>
            <ac:spMk id="19" creationId="{00D284BE-1CE0-8570-06BE-ADFCD55DCD13}"/>
          </ac:spMkLst>
        </pc:spChg>
        <pc:picChg chg="del">
          <ac:chgData name="Koepke, Joel" userId="6b097325-5e81-4c01-80b4-bcdc200ff017" providerId="ADAL" clId="{1D6A472F-534E-4DDE-9824-6CF8EBA3F5B3}" dt="2025-09-16T14:22:00.552" v="2336" actId="478"/>
          <ac:picMkLst>
            <pc:docMk/>
            <pc:sldMk cId="1723633798" sldId="291"/>
            <ac:picMk id="6" creationId="{70ACCC6D-3EC8-682E-AE96-8C105380F443}"/>
          </ac:picMkLst>
        </pc:picChg>
        <pc:picChg chg="add mod">
          <ac:chgData name="Koepke, Joel" userId="6b097325-5e81-4c01-80b4-bcdc200ff017" providerId="ADAL" clId="{1D6A472F-534E-4DDE-9824-6CF8EBA3F5B3}" dt="2025-09-16T14:23:30.542" v="2347" actId="14100"/>
          <ac:picMkLst>
            <pc:docMk/>
            <pc:sldMk cId="1723633798" sldId="291"/>
            <ac:picMk id="7" creationId="{82CEF9C6-AB28-7C12-A030-65840879145F}"/>
          </ac:picMkLst>
        </pc:picChg>
        <pc:cxnChg chg="del">
          <ac:chgData name="Koepke, Joel" userId="6b097325-5e81-4c01-80b4-bcdc200ff017" providerId="ADAL" clId="{1D6A472F-534E-4DDE-9824-6CF8EBA3F5B3}" dt="2025-09-16T14:22:00.552" v="2336" actId="478"/>
          <ac:cxnSpMkLst>
            <pc:docMk/>
            <pc:sldMk cId="1723633798" sldId="291"/>
            <ac:cxnSpMk id="13" creationId="{299C5D50-ADCB-405E-BA38-3EB7D1CB0713}"/>
          </ac:cxnSpMkLst>
        </pc:cxnChg>
        <pc:cxnChg chg="del mod">
          <ac:chgData name="Koepke, Joel" userId="6b097325-5e81-4c01-80b4-bcdc200ff017" providerId="ADAL" clId="{1D6A472F-534E-4DDE-9824-6CF8EBA3F5B3}" dt="2025-09-16T14:22:00.552" v="2336" actId="478"/>
          <ac:cxnSpMkLst>
            <pc:docMk/>
            <pc:sldMk cId="1723633798" sldId="291"/>
            <ac:cxnSpMk id="15" creationId="{8E4DFF7A-4E3A-C930-036A-7A43BC1CA3DC}"/>
          </ac:cxnSpMkLst>
        </pc:cxnChg>
      </pc:sldChg>
      <pc:sldChg chg="add del">
        <pc:chgData name="Koepke, Joel" userId="6b097325-5e81-4c01-80b4-bcdc200ff017" providerId="ADAL" clId="{1D6A472F-534E-4DDE-9824-6CF8EBA3F5B3}" dt="2025-09-10T18:47:06.471" v="21"/>
        <pc:sldMkLst>
          <pc:docMk/>
          <pc:sldMk cId="2861388423" sldId="292"/>
        </pc:sldMkLst>
      </pc:sldChg>
      <pc:sldChg chg="modSp add del mod">
        <pc:chgData name="Koepke, Joel" userId="6b097325-5e81-4c01-80b4-bcdc200ff017" providerId="ADAL" clId="{1D6A472F-534E-4DDE-9824-6CF8EBA3F5B3}" dt="2025-09-16T17:24:59.241" v="5206" actId="1035"/>
        <pc:sldMkLst>
          <pc:docMk/>
          <pc:sldMk cId="3527107563" sldId="293"/>
        </pc:sldMkLst>
        <pc:spChg chg="mod">
          <ac:chgData name="Koepke, Joel" userId="6b097325-5e81-4c01-80b4-bcdc200ff017" providerId="ADAL" clId="{1D6A472F-534E-4DDE-9824-6CF8EBA3F5B3}" dt="2025-09-16T17:24:59.241" v="5206" actId="1035"/>
          <ac:spMkLst>
            <pc:docMk/>
            <pc:sldMk cId="3527107563" sldId="293"/>
            <ac:spMk id="3" creationId="{B4A4296F-2CAB-5987-8795-92B4417F4C0C}"/>
          </ac:spMkLst>
        </pc:spChg>
        <pc:spChg chg="mod">
          <ac:chgData name="Koepke, Joel" userId="6b097325-5e81-4c01-80b4-bcdc200ff017" providerId="ADAL" clId="{1D6A472F-534E-4DDE-9824-6CF8EBA3F5B3}" dt="2025-09-16T17:24:59.241" v="5206" actId="1035"/>
          <ac:spMkLst>
            <pc:docMk/>
            <pc:sldMk cId="3527107563" sldId="293"/>
            <ac:spMk id="5" creationId="{D169D432-32DE-0D1B-BB14-35A511E38817}"/>
          </ac:spMkLst>
        </pc:spChg>
        <pc:spChg chg="mod">
          <ac:chgData name="Koepke, Joel" userId="6b097325-5e81-4c01-80b4-bcdc200ff017" providerId="ADAL" clId="{1D6A472F-534E-4DDE-9824-6CF8EBA3F5B3}" dt="2025-09-16T17:24:52.358" v="5202" actId="1035"/>
          <ac:spMkLst>
            <pc:docMk/>
            <pc:sldMk cId="3527107563" sldId="293"/>
            <ac:spMk id="15" creationId="{3BFE9C10-779E-922F-9D6A-CA08B18239A0}"/>
          </ac:spMkLst>
        </pc:spChg>
        <pc:spChg chg="mod">
          <ac:chgData name="Koepke, Joel" userId="6b097325-5e81-4c01-80b4-bcdc200ff017" providerId="ADAL" clId="{1D6A472F-534E-4DDE-9824-6CF8EBA3F5B3}" dt="2025-09-16T17:24:59.241" v="5206" actId="1035"/>
          <ac:spMkLst>
            <pc:docMk/>
            <pc:sldMk cId="3527107563" sldId="293"/>
            <ac:spMk id="26" creationId="{15F2DB8B-B594-2F30-ABA1-9030719A7F46}"/>
          </ac:spMkLst>
        </pc:spChg>
        <pc:spChg chg="mod">
          <ac:chgData name="Koepke, Joel" userId="6b097325-5e81-4c01-80b4-bcdc200ff017" providerId="ADAL" clId="{1D6A472F-534E-4DDE-9824-6CF8EBA3F5B3}" dt="2025-09-16T17:24:59.241" v="5206" actId="1035"/>
          <ac:spMkLst>
            <pc:docMk/>
            <pc:sldMk cId="3527107563" sldId="293"/>
            <ac:spMk id="27" creationId="{47CD1CF5-AB7C-5765-FEDB-7BEAE97F7382}"/>
          </ac:spMkLst>
        </pc:spChg>
        <pc:spChg chg="mod">
          <ac:chgData name="Koepke, Joel" userId="6b097325-5e81-4c01-80b4-bcdc200ff017" providerId="ADAL" clId="{1D6A472F-534E-4DDE-9824-6CF8EBA3F5B3}" dt="2025-09-16T17:24:59.241" v="5206" actId="1035"/>
          <ac:spMkLst>
            <pc:docMk/>
            <pc:sldMk cId="3527107563" sldId="293"/>
            <ac:spMk id="28" creationId="{8B6225D3-E5ED-1C6A-AA28-44DBC2248434}"/>
          </ac:spMkLst>
        </pc:spChg>
        <pc:spChg chg="mod">
          <ac:chgData name="Koepke, Joel" userId="6b097325-5e81-4c01-80b4-bcdc200ff017" providerId="ADAL" clId="{1D6A472F-534E-4DDE-9824-6CF8EBA3F5B3}" dt="2025-09-16T17:24:59.241" v="5206" actId="1035"/>
          <ac:spMkLst>
            <pc:docMk/>
            <pc:sldMk cId="3527107563" sldId="293"/>
            <ac:spMk id="55" creationId="{7881B72A-F2FD-4594-4E73-50CDC364DBC0}"/>
          </ac:spMkLst>
        </pc:spChg>
        <pc:picChg chg="mod">
          <ac:chgData name="Koepke, Joel" userId="6b097325-5e81-4c01-80b4-bcdc200ff017" providerId="ADAL" clId="{1D6A472F-534E-4DDE-9824-6CF8EBA3F5B3}" dt="2025-09-16T17:24:59.241" v="5206" actId="1035"/>
          <ac:picMkLst>
            <pc:docMk/>
            <pc:sldMk cId="3527107563" sldId="293"/>
            <ac:picMk id="7" creationId="{65C82EC1-21B7-67F4-7EC4-1C1B2784EE7F}"/>
          </ac:picMkLst>
        </pc:picChg>
        <pc:cxnChg chg="mod">
          <ac:chgData name="Koepke, Joel" userId="6b097325-5e81-4c01-80b4-bcdc200ff017" providerId="ADAL" clId="{1D6A472F-534E-4DDE-9824-6CF8EBA3F5B3}" dt="2025-09-16T17:24:59.241" v="5206" actId="1035"/>
          <ac:cxnSpMkLst>
            <pc:docMk/>
            <pc:sldMk cId="3527107563" sldId="293"/>
            <ac:cxnSpMk id="11" creationId="{70E0CEC0-5325-A6D2-7532-70FD92539458}"/>
          </ac:cxnSpMkLst>
        </pc:cxnChg>
      </pc:sldChg>
      <pc:sldChg chg="add del">
        <pc:chgData name="Koepke, Joel" userId="6b097325-5e81-4c01-80b4-bcdc200ff017" providerId="ADAL" clId="{1D6A472F-534E-4DDE-9824-6CF8EBA3F5B3}" dt="2025-09-10T18:47:53.860" v="26"/>
        <pc:sldMkLst>
          <pc:docMk/>
          <pc:sldMk cId="4120988213" sldId="295"/>
        </pc:sldMkLst>
      </pc:sldChg>
      <pc:sldChg chg="add del">
        <pc:chgData name="Koepke, Joel" userId="6b097325-5e81-4c01-80b4-bcdc200ff017" providerId="ADAL" clId="{1D6A472F-534E-4DDE-9824-6CF8EBA3F5B3}" dt="2025-09-10T18:47:06.471" v="21"/>
        <pc:sldMkLst>
          <pc:docMk/>
          <pc:sldMk cId="1911124597" sldId="300"/>
        </pc:sldMkLst>
      </pc:sldChg>
      <pc:sldChg chg="add del">
        <pc:chgData name="Koepke, Joel" userId="6b097325-5e81-4c01-80b4-bcdc200ff017" providerId="ADAL" clId="{1D6A472F-534E-4DDE-9824-6CF8EBA3F5B3}" dt="2025-09-10T18:43:03.527" v="9"/>
        <pc:sldMkLst>
          <pc:docMk/>
          <pc:sldMk cId="3884259629" sldId="301"/>
        </pc:sldMkLst>
      </pc:sldChg>
      <pc:sldChg chg="modSp add del mod">
        <pc:chgData name="Koepke, Joel" userId="6b097325-5e81-4c01-80b4-bcdc200ff017" providerId="ADAL" clId="{1D6A472F-534E-4DDE-9824-6CF8EBA3F5B3}" dt="2025-09-16T15:45:38.679" v="3948" actId="404"/>
        <pc:sldMkLst>
          <pc:docMk/>
          <pc:sldMk cId="412890671" sldId="302"/>
        </pc:sldMkLst>
        <pc:spChg chg="mod">
          <ac:chgData name="Koepke, Joel" userId="6b097325-5e81-4c01-80b4-bcdc200ff017" providerId="ADAL" clId="{1D6A472F-534E-4DDE-9824-6CF8EBA3F5B3}" dt="2025-09-16T15:45:38.679" v="3948" actId="404"/>
          <ac:spMkLst>
            <pc:docMk/>
            <pc:sldMk cId="412890671" sldId="302"/>
            <ac:spMk id="6" creationId="{67113F5F-A87C-25E9-9E22-1378EEFB1C84}"/>
          </ac:spMkLst>
        </pc:spChg>
      </pc:sldChg>
      <pc:sldChg chg="modSp add mod ord">
        <pc:chgData name="Koepke, Joel" userId="6b097325-5e81-4c01-80b4-bcdc200ff017" providerId="ADAL" clId="{1D6A472F-534E-4DDE-9824-6CF8EBA3F5B3}" dt="2025-09-17T14:04:04.322" v="5334" actId="6549"/>
        <pc:sldMkLst>
          <pc:docMk/>
          <pc:sldMk cId="155069369" sldId="305"/>
        </pc:sldMkLst>
        <pc:spChg chg="mod">
          <ac:chgData name="Koepke, Joel" userId="6b097325-5e81-4c01-80b4-bcdc200ff017" providerId="ADAL" clId="{1D6A472F-534E-4DDE-9824-6CF8EBA3F5B3}" dt="2025-09-17T14:04:04.322" v="5334" actId="6549"/>
          <ac:spMkLst>
            <pc:docMk/>
            <pc:sldMk cId="155069369" sldId="305"/>
            <ac:spMk id="4" creationId="{06355936-7C09-2B0B-AB8B-6395485B04BE}"/>
          </ac:spMkLst>
        </pc:spChg>
      </pc:sldChg>
      <pc:sldChg chg="modSp add mod ord">
        <pc:chgData name="Koepke, Joel" userId="6b097325-5e81-4c01-80b4-bcdc200ff017" providerId="ADAL" clId="{1D6A472F-534E-4DDE-9824-6CF8EBA3F5B3}" dt="2025-09-16T17:31:18.822" v="5213"/>
        <pc:sldMkLst>
          <pc:docMk/>
          <pc:sldMk cId="2556919943" sldId="306"/>
        </pc:sldMkLst>
        <pc:spChg chg="mod">
          <ac:chgData name="Koepke, Joel" userId="6b097325-5e81-4c01-80b4-bcdc200ff017" providerId="ADAL" clId="{1D6A472F-534E-4DDE-9824-6CF8EBA3F5B3}" dt="2025-09-16T17:31:09.493" v="5211" actId="404"/>
          <ac:spMkLst>
            <pc:docMk/>
            <pc:sldMk cId="2556919943" sldId="306"/>
            <ac:spMk id="6" creationId="{00000000-0000-0000-0000-000000000000}"/>
          </ac:spMkLst>
        </pc:spChg>
      </pc:sldChg>
      <pc:sldChg chg="ord">
        <pc:chgData name="Koepke, Joel" userId="6b097325-5e81-4c01-80b4-bcdc200ff017" providerId="ADAL" clId="{1D6A472F-534E-4DDE-9824-6CF8EBA3F5B3}" dt="2025-09-10T18:46:02.699" v="13"/>
        <pc:sldMkLst>
          <pc:docMk/>
          <pc:sldMk cId="1242626293" sldId="552"/>
        </pc:sldMkLst>
      </pc:sldChg>
      <pc:sldChg chg="ord">
        <pc:chgData name="Koepke, Joel" userId="6b097325-5e81-4c01-80b4-bcdc200ff017" providerId="ADAL" clId="{1D6A472F-534E-4DDE-9824-6CF8EBA3F5B3}" dt="2025-09-10T18:46:02.699" v="13"/>
        <pc:sldMkLst>
          <pc:docMk/>
          <pc:sldMk cId="1001868407" sldId="553"/>
        </pc:sldMkLst>
      </pc:sldChg>
      <pc:sldChg chg="ord">
        <pc:chgData name="Koepke, Joel" userId="6b097325-5e81-4c01-80b4-bcdc200ff017" providerId="ADAL" clId="{1D6A472F-534E-4DDE-9824-6CF8EBA3F5B3}" dt="2025-09-10T18:43:50.326" v="11"/>
        <pc:sldMkLst>
          <pc:docMk/>
          <pc:sldMk cId="2657509826" sldId="608"/>
        </pc:sldMkLst>
      </pc:sldChg>
      <pc:sldChg chg="ord">
        <pc:chgData name="Koepke, Joel" userId="6b097325-5e81-4c01-80b4-bcdc200ff017" providerId="ADAL" clId="{1D6A472F-534E-4DDE-9824-6CF8EBA3F5B3}" dt="2025-09-10T18:46:02.699" v="13"/>
        <pc:sldMkLst>
          <pc:docMk/>
          <pc:sldMk cId="1877502104" sldId="617"/>
        </pc:sldMkLst>
      </pc:sldChg>
      <pc:sldChg chg="ord">
        <pc:chgData name="Koepke, Joel" userId="6b097325-5e81-4c01-80b4-bcdc200ff017" providerId="ADAL" clId="{1D6A472F-534E-4DDE-9824-6CF8EBA3F5B3}" dt="2025-09-10T18:43:50.326" v="11"/>
        <pc:sldMkLst>
          <pc:docMk/>
          <pc:sldMk cId="2514783239" sldId="621"/>
        </pc:sldMkLst>
      </pc:sldChg>
      <pc:sldChg chg="ord">
        <pc:chgData name="Koepke, Joel" userId="6b097325-5e81-4c01-80b4-bcdc200ff017" providerId="ADAL" clId="{1D6A472F-534E-4DDE-9824-6CF8EBA3F5B3}" dt="2025-09-10T18:46:02.699" v="13"/>
        <pc:sldMkLst>
          <pc:docMk/>
          <pc:sldMk cId="108075105" sldId="659"/>
        </pc:sldMkLst>
      </pc:sldChg>
      <pc:sldChg chg="modSp mod ord">
        <pc:chgData name="Koepke, Joel" userId="6b097325-5e81-4c01-80b4-bcdc200ff017" providerId="ADAL" clId="{1D6A472F-534E-4DDE-9824-6CF8EBA3F5B3}" dt="2025-09-16T17:31:18.822" v="5213"/>
        <pc:sldMkLst>
          <pc:docMk/>
          <pc:sldMk cId="1975005667" sldId="671"/>
        </pc:sldMkLst>
        <pc:spChg chg="mod">
          <ac:chgData name="Koepke, Joel" userId="6b097325-5e81-4c01-80b4-bcdc200ff017" providerId="ADAL" clId="{1D6A472F-534E-4DDE-9824-6CF8EBA3F5B3}" dt="2025-09-10T18:54:05.775" v="67" actId="113"/>
          <ac:spMkLst>
            <pc:docMk/>
            <pc:sldMk cId="1975005667" sldId="671"/>
            <ac:spMk id="2" creationId="{3BF75180-5DD8-8810-7E94-3955E6685E8E}"/>
          </ac:spMkLst>
        </pc:spChg>
      </pc:sldChg>
      <pc:sldChg chg="ord">
        <pc:chgData name="Koepke, Joel" userId="6b097325-5e81-4c01-80b4-bcdc200ff017" providerId="ADAL" clId="{1D6A472F-534E-4DDE-9824-6CF8EBA3F5B3}" dt="2025-09-10T18:43:50.326" v="11"/>
        <pc:sldMkLst>
          <pc:docMk/>
          <pc:sldMk cId="857888955" sldId="708"/>
        </pc:sldMkLst>
      </pc:sldChg>
      <pc:sldChg chg="addSp modSp">
        <pc:chgData name="Koepke, Joel" userId="6b097325-5e81-4c01-80b4-bcdc200ff017" providerId="ADAL" clId="{1D6A472F-534E-4DDE-9824-6CF8EBA3F5B3}" dt="2025-09-10T18:46:17.069" v="14"/>
        <pc:sldMkLst>
          <pc:docMk/>
          <pc:sldMk cId="3907732635" sldId="717"/>
        </pc:sldMkLst>
      </pc:sldChg>
      <pc:sldChg chg="ord">
        <pc:chgData name="Koepke, Joel" userId="6b097325-5e81-4c01-80b4-bcdc200ff017" providerId="ADAL" clId="{1D6A472F-534E-4DDE-9824-6CF8EBA3F5B3}" dt="2025-09-10T18:46:02.699" v="13"/>
        <pc:sldMkLst>
          <pc:docMk/>
          <pc:sldMk cId="1257847834" sldId="718"/>
        </pc:sldMkLst>
      </pc:sldChg>
      <pc:sldChg chg="addSp delSp modSp mod">
        <pc:chgData name="Koepke, Joel" userId="6b097325-5e81-4c01-80b4-bcdc200ff017" providerId="ADAL" clId="{1D6A472F-534E-4DDE-9824-6CF8EBA3F5B3}" dt="2025-09-17T14:19:46.907" v="5580" actId="1035"/>
        <pc:sldMkLst>
          <pc:docMk/>
          <pc:sldMk cId="1338727759" sldId="728"/>
        </pc:sldMkLst>
        <pc:spChg chg="add del mod">
          <ac:chgData name="Koepke, Joel" userId="6b097325-5e81-4c01-80b4-bcdc200ff017" providerId="ADAL" clId="{1D6A472F-534E-4DDE-9824-6CF8EBA3F5B3}" dt="2025-09-17T14:19:46.907" v="5580" actId="1035"/>
          <ac:spMkLst>
            <pc:docMk/>
            <pc:sldMk cId="1338727759" sldId="728"/>
            <ac:spMk id="3" creationId="{0926246D-BD62-DA59-3533-5DC6A5272895}"/>
          </ac:spMkLst>
        </pc:spChg>
        <pc:spChg chg="add del mod">
          <ac:chgData name="Koepke, Joel" userId="6b097325-5e81-4c01-80b4-bcdc200ff017" providerId="ADAL" clId="{1D6A472F-534E-4DDE-9824-6CF8EBA3F5B3}" dt="2025-09-17T14:19:29.435" v="5547" actId="478"/>
          <ac:spMkLst>
            <pc:docMk/>
            <pc:sldMk cId="1338727759" sldId="728"/>
            <ac:spMk id="7" creationId="{161D8088-C3D1-150D-4F71-0DF7605DFEAB}"/>
          </ac:spMkLst>
        </pc:spChg>
      </pc:sldChg>
      <pc:sldChg chg="modSp add del mod">
        <pc:chgData name="Koepke, Joel" userId="6b097325-5e81-4c01-80b4-bcdc200ff017" providerId="ADAL" clId="{1D6A472F-534E-4DDE-9824-6CF8EBA3F5B3}" dt="2025-09-10T18:47:53.860" v="26"/>
        <pc:sldMkLst>
          <pc:docMk/>
          <pc:sldMk cId="4176224747" sldId="2739"/>
        </pc:sldMkLst>
        <pc:spChg chg="mod">
          <ac:chgData name="Koepke, Joel" userId="6b097325-5e81-4c01-80b4-bcdc200ff017" providerId="ADAL" clId="{1D6A472F-534E-4DDE-9824-6CF8EBA3F5B3}" dt="2025-09-10T18:47:52.092" v="25"/>
          <ac:spMkLst>
            <pc:docMk/>
            <pc:sldMk cId="4176224747" sldId="2739"/>
            <ac:spMk id="3" creationId="{8FB9D48E-1EFD-60F4-BDD6-6B3300C84F88}"/>
          </ac:spMkLst>
        </pc:spChg>
      </pc:sldChg>
      <pc:sldChg chg="addSp delSp modSp new del mod modClrScheme chgLayout">
        <pc:chgData name="Koepke, Joel" userId="6b097325-5e81-4c01-80b4-bcdc200ff017" providerId="ADAL" clId="{1D6A472F-534E-4DDE-9824-6CF8EBA3F5B3}" dt="2025-09-10T20:54:10.833" v="877" actId="47"/>
        <pc:sldMkLst>
          <pc:docMk/>
          <pc:sldMk cId="3412527856" sldId="2740"/>
        </pc:sldMkLst>
      </pc:sldChg>
      <pc:sldChg chg="add">
        <pc:chgData name="Koepke, Joel" userId="6b097325-5e81-4c01-80b4-bcdc200ff017" providerId="ADAL" clId="{1D6A472F-534E-4DDE-9824-6CF8EBA3F5B3}" dt="2025-09-10T18:52:34.413" v="36"/>
        <pc:sldMkLst>
          <pc:docMk/>
          <pc:sldMk cId="1581378321" sldId="2741"/>
        </pc:sldMkLst>
      </pc:sldChg>
      <pc:sldChg chg="add del">
        <pc:chgData name="Koepke, Joel" userId="6b097325-5e81-4c01-80b4-bcdc200ff017" providerId="ADAL" clId="{1D6A472F-534E-4DDE-9824-6CF8EBA3F5B3}" dt="2025-09-10T18:50:32.004" v="35"/>
        <pc:sldMkLst>
          <pc:docMk/>
          <pc:sldMk cId="3575977270" sldId="2741"/>
        </pc:sldMkLst>
      </pc:sldChg>
      <pc:sldChg chg="addSp delSp modSp add mod">
        <pc:chgData name="Koepke, Joel" userId="6b097325-5e81-4c01-80b4-bcdc200ff017" providerId="ADAL" clId="{1D6A472F-534E-4DDE-9824-6CF8EBA3F5B3}" dt="2025-09-16T17:36:47.997" v="5271" actId="20577"/>
        <pc:sldMkLst>
          <pc:docMk/>
          <pc:sldMk cId="1550185967" sldId="2742"/>
        </pc:sldMkLst>
        <pc:spChg chg="mod">
          <ac:chgData name="Koepke, Joel" userId="6b097325-5e81-4c01-80b4-bcdc200ff017" providerId="ADAL" clId="{1D6A472F-534E-4DDE-9824-6CF8EBA3F5B3}" dt="2025-09-10T20:53:53.547" v="875" actId="313"/>
          <ac:spMkLst>
            <pc:docMk/>
            <pc:sldMk cId="1550185967" sldId="2742"/>
            <ac:spMk id="2" creationId="{A9B553C2-7262-E5EE-D06B-DA5FDC147361}"/>
          </ac:spMkLst>
        </pc:spChg>
        <pc:spChg chg="add mod ord">
          <ac:chgData name="Koepke, Joel" userId="6b097325-5e81-4c01-80b4-bcdc200ff017" providerId="ADAL" clId="{1D6A472F-534E-4DDE-9824-6CF8EBA3F5B3}" dt="2025-09-16T17:36:47.997" v="5271" actId="20577"/>
          <ac:spMkLst>
            <pc:docMk/>
            <pc:sldMk cId="1550185967" sldId="2742"/>
            <ac:spMk id="8" creationId="{5A73DD51-1147-87EB-13BB-22FF00684079}"/>
          </ac:spMkLst>
        </pc:spChg>
      </pc:sldChg>
      <pc:sldChg chg="addSp delSp modSp add mod ord">
        <pc:chgData name="Koepke, Joel" userId="6b097325-5e81-4c01-80b4-bcdc200ff017" providerId="ADAL" clId="{1D6A472F-534E-4DDE-9824-6CF8EBA3F5B3}" dt="2025-09-16T15:58:47.180" v="4194" actId="20577"/>
        <pc:sldMkLst>
          <pc:docMk/>
          <pc:sldMk cId="297955565" sldId="2745"/>
        </pc:sldMkLst>
        <pc:spChg chg="mod">
          <ac:chgData name="Koepke, Joel" userId="6b097325-5e81-4c01-80b4-bcdc200ff017" providerId="ADAL" clId="{1D6A472F-534E-4DDE-9824-6CF8EBA3F5B3}" dt="2025-09-16T15:52:24.711" v="4040" actId="20577"/>
          <ac:spMkLst>
            <pc:docMk/>
            <pc:sldMk cId="297955565" sldId="2745"/>
            <ac:spMk id="2" creationId="{1235E8D9-AE8A-A4D3-EAC4-231CCC9A3534}"/>
          </ac:spMkLst>
        </pc:spChg>
        <pc:spChg chg="add del mod">
          <ac:chgData name="Koepke, Joel" userId="6b097325-5e81-4c01-80b4-bcdc200ff017" providerId="ADAL" clId="{1D6A472F-534E-4DDE-9824-6CF8EBA3F5B3}" dt="2025-09-16T15:55:58.726" v="4189" actId="478"/>
          <ac:spMkLst>
            <pc:docMk/>
            <pc:sldMk cId="297955565" sldId="2745"/>
            <ac:spMk id="3" creationId="{3AF9AC51-014C-1194-D2A7-90BA867A4E4C}"/>
          </ac:spMkLst>
        </pc:spChg>
        <pc:spChg chg="add mod">
          <ac:chgData name="Koepke, Joel" userId="6b097325-5e81-4c01-80b4-bcdc200ff017" providerId="ADAL" clId="{1D6A472F-534E-4DDE-9824-6CF8EBA3F5B3}" dt="2025-09-16T15:56:02.690" v="4193" actId="1036"/>
          <ac:spMkLst>
            <pc:docMk/>
            <pc:sldMk cId="297955565" sldId="2745"/>
            <ac:spMk id="6" creationId="{FF1C98B3-D207-60C3-D708-A7A09CE3C002}"/>
          </ac:spMkLst>
        </pc:spChg>
        <pc:spChg chg="add mod">
          <ac:chgData name="Koepke, Joel" userId="6b097325-5e81-4c01-80b4-bcdc200ff017" providerId="ADAL" clId="{1D6A472F-534E-4DDE-9824-6CF8EBA3F5B3}" dt="2025-09-16T15:58:47.180" v="4194" actId="20577"/>
          <ac:spMkLst>
            <pc:docMk/>
            <pc:sldMk cId="297955565" sldId="2745"/>
            <ac:spMk id="7" creationId="{DC889E42-A199-3289-F250-7CFBA9962682}"/>
          </ac:spMkLst>
        </pc:spChg>
        <pc:spChg chg="mod">
          <ac:chgData name="Koepke, Joel" userId="6b097325-5e81-4c01-80b4-bcdc200ff017" providerId="ADAL" clId="{1D6A472F-534E-4DDE-9824-6CF8EBA3F5B3}" dt="2025-09-16T15:53:57.154" v="4188" actId="20577"/>
          <ac:spMkLst>
            <pc:docMk/>
            <pc:sldMk cId="297955565" sldId="2745"/>
            <ac:spMk id="8" creationId="{6B7A2B9F-ACF7-9583-1826-8EBD869BC26B}"/>
          </ac:spMkLst>
        </pc:spChg>
        <pc:spChg chg="del">
          <ac:chgData name="Koepke, Joel" userId="6b097325-5e81-4c01-80b4-bcdc200ff017" providerId="ADAL" clId="{1D6A472F-534E-4DDE-9824-6CF8EBA3F5B3}" dt="2025-09-16T14:24:16.916" v="2361" actId="478"/>
          <ac:spMkLst>
            <pc:docMk/>
            <pc:sldMk cId="297955565" sldId="2745"/>
            <ac:spMk id="9" creationId="{B1DA222E-97C3-AD2F-F099-52603E860619}"/>
          </ac:spMkLst>
        </pc:spChg>
        <pc:spChg chg="del">
          <ac:chgData name="Koepke, Joel" userId="6b097325-5e81-4c01-80b4-bcdc200ff017" providerId="ADAL" clId="{1D6A472F-534E-4DDE-9824-6CF8EBA3F5B3}" dt="2025-09-16T14:24:13.871" v="2358" actId="478"/>
          <ac:spMkLst>
            <pc:docMk/>
            <pc:sldMk cId="297955565" sldId="2745"/>
            <ac:spMk id="10" creationId="{126B587B-A044-1001-84D6-CEF3C750F073}"/>
          </ac:spMkLst>
        </pc:spChg>
        <pc:spChg chg="del">
          <ac:chgData name="Koepke, Joel" userId="6b097325-5e81-4c01-80b4-bcdc200ff017" providerId="ADAL" clId="{1D6A472F-534E-4DDE-9824-6CF8EBA3F5B3}" dt="2025-09-16T14:24:10.432" v="2355" actId="478"/>
          <ac:spMkLst>
            <pc:docMk/>
            <pc:sldMk cId="297955565" sldId="2745"/>
            <ac:spMk id="18" creationId="{424DD913-04B8-4D29-2620-DF9E14308FC6}"/>
          </ac:spMkLst>
        </pc:spChg>
        <pc:spChg chg="del mod">
          <ac:chgData name="Koepke, Joel" userId="6b097325-5e81-4c01-80b4-bcdc200ff017" providerId="ADAL" clId="{1D6A472F-534E-4DDE-9824-6CF8EBA3F5B3}" dt="2025-09-16T14:24:12.473" v="2357" actId="478"/>
          <ac:spMkLst>
            <pc:docMk/>
            <pc:sldMk cId="297955565" sldId="2745"/>
            <ac:spMk id="19" creationId="{899926FC-C9D8-B5D9-E878-0357AEFA97BF}"/>
          </ac:spMkLst>
        </pc:spChg>
        <pc:picChg chg="add mod ord">
          <ac:chgData name="Koepke, Joel" userId="6b097325-5e81-4c01-80b4-bcdc200ff017" providerId="ADAL" clId="{1D6A472F-534E-4DDE-9824-6CF8EBA3F5B3}" dt="2025-09-16T15:56:02.690" v="4193" actId="1036"/>
          <ac:picMkLst>
            <pc:docMk/>
            <pc:sldMk cId="297955565" sldId="2745"/>
            <ac:picMk id="5" creationId="{23C66A10-F469-F90E-7EB0-68698884D167}"/>
          </ac:picMkLst>
        </pc:picChg>
        <pc:picChg chg="del">
          <ac:chgData name="Koepke, Joel" userId="6b097325-5e81-4c01-80b4-bcdc200ff017" providerId="ADAL" clId="{1D6A472F-534E-4DDE-9824-6CF8EBA3F5B3}" dt="2025-09-16T14:24:08.140" v="2354" actId="478"/>
          <ac:picMkLst>
            <pc:docMk/>
            <pc:sldMk cId="297955565" sldId="2745"/>
            <ac:picMk id="6" creationId="{E583F6FA-5F8A-1D21-514B-0CD8F47EC2AB}"/>
          </ac:picMkLst>
        </pc:picChg>
        <pc:cxnChg chg="del">
          <ac:chgData name="Koepke, Joel" userId="6b097325-5e81-4c01-80b4-bcdc200ff017" providerId="ADAL" clId="{1D6A472F-534E-4DDE-9824-6CF8EBA3F5B3}" dt="2025-09-16T14:24:15.540" v="2360" actId="478"/>
          <ac:cxnSpMkLst>
            <pc:docMk/>
            <pc:sldMk cId="297955565" sldId="2745"/>
            <ac:cxnSpMk id="13" creationId="{9B55353A-2370-673F-36AB-B49B082268CD}"/>
          </ac:cxnSpMkLst>
        </pc:cxnChg>
        <pc:cxnChg chg="del mod">
          <ac:chgData name="Koepke, Joel" userId="6b097325-5e81-4c01-80b4-bcdc200ff017" providerId="ADAL" clId="{1D6A472F-534E-4DDE-9824-6CF8EBA3F5B3}" dt="2025-09-16T14:24:14.498" v="2359" actId="478"/>
          <ac:cxnSpMkLst>
            <pc:docMk/>
            <pc:sldMk cId="297955565" sldId="2745"/>
            <ac:cxnSpMk id="15" creationId="{B5051765-B8DB-B7C4-AC61-523D16660F70}"/>
          </ac:cxnSpMkLst>
        </pc:cxnChg>
      </pc:sldChg>
      <pc:sldChg chg="addSp delSp modSp add mod">
        <pc:chgData name="Koepke, Joel" userId="6b097325-5e81-4c01-80b4-bcdc200ff017" providerId="ADAL" clId="{1D6A472F-534E-4DDE-9824-6CF8EBA3F5B3}" dt="2025-09-16T17:25:51.639" v="5208" actId="207"/>
        <pc:sldMkLst>
          <pc:docMk/>
          <pc:sldMk cId="3682160167" sldId="2746"/>
        </pc:sldMkLst>
        <pc:spChg chg="mod">
          <ac:chgData name="Koepke, Joel" userId="6b097325-5e81-4c01-80b4-bcdc200ff017" providerId="ADAL" clId="{1D6A472F-534E-4DDE-9824-6CF8EBA3F5B3}" dt="2025-09-16T17:22:52.256" v="5168" actId="20577"/>
          <ac:spMkLst>
            <pc:docMk/>
            <pc:sldMk cId="3682160167" sldId="2746"/>
            <ac:spMk id="2" creationId="{EBA4C246-BF9E-A321-5903-E333B874D33C}"/>
          </ac:spMkLst>
        </pc:spChg>
        <pc:spChg chg="del mod">
          <ac:chgData name="Koepke, Joel" userId="6b097325-5e81-4c01-80b4-bcdc200ff017" providerId="ADAL" clId="{1D6A472F-534E-4DDE-9824-6CF8EBA3F5B3}" dt="2025-09-16T17:04:03.068" v="4752" actId="478"/>
          <ac:spMkLst>
            <pc:docMk/>
            <pc:sldMk cId="3682160167" sldId="2746"/>
            <ac:spMk id="3" creationId="{9FF21FA9-5B7B-A8C6-1D6A-E05CBF0D0438}"/>
          </ac:spMkLst>
        </pc:spChg>
        <pc:spChg chg="add mod">
          <ac:chgData name="Koepke, Joel" userId="6b097325-5e81-4c01-80b4-bcdc200ff017" providerId="ADAL" clId="{1D6A472F-534E-4DDE-9824-6CF8EBA3F5B3}" dt="2025-09-16T17:22:04.868" v="5127" actId="1035"/>
          <ac:spMkLst>
            <pc:docMk/>
            <pc:sldMk cId="3682160167" sldId="2746"/>
            <ac:spMk id="5" creationId="{40B7E015-90D2-F457-820B-ADE5CD83F965}"/>
          </ac:spMkLst>
        </pc:spChg>
        <pc:spChg chg="mod">
          <ac:chgData name="Koepke, Joel" userId="6b097325-5e81-4c01-80b4-bcdc200ff017" providerId="ADAL" clId="{1D6A472F-534E-4DDE-9824-6CF8EBA3F5B3}" dt="2025-09-16T17:22:12.516" v="5133" actId="1035"/>
          <ac:spMkLst>
            <pc:docMk/>
            <pc:sldMk cId="3682160167" sldId="2746"/>
            <ac:spMk id="8" creationId="{BB70AF8A-58BE-2580-4886-6078F58F12E9}"/>
          </ac:spMkLst>
        </pc:spChg>
        <pc:spChg chg="mod">
          <ac:chgData name="Koepke, Joel" userId="6b097325-5e81-4c01-80b4-bcdc200ff017" providerId="ADAL" clId="{1D6A472F-534E-4DDE-9824-6CF8EBA3F5B3}" dt="2025-09-16T17:23:16.200" v="5174" actId="1035"/>
          <ac:spMkLst>
            <pc:docMk/>
            <pc:sldMk cId="3682160167" sldId="2746"/>
            <ac:spMk id="9" creationId="{B089231B-F18D-6621-5E42-869988F69441}"/>
          </ac:spMkLst>
        </pc:spChg>
        <pc:spChg chg="mod">
          <ac:chgData name="Koepke, Joel" userId="6b097325-5e81-4c01-80b4-bcdc200ff017" providerId="ADAL" clId="{1D6A472F-534E-4DDE-9824-6CF8EBA3F5B3}" dt="2025-09-16T17:23:16.200" v="5174" actId="1035"/>
          <ac:spMkLst>
            <pc:docMk/>
            <pc:sldMk cId="3682160167" sldId="2746"/>
            <ac:spMk id="10" creationId="{FECD442B-30CD-150A-1C23-D59E17908362}"/>
          </ac:spMkLst>
        </pc:spChg>
        <pc:spChg chg="add mod">
          <ac:chgData name="Koepke, Joel" userId="6b097325-5e81-4c01-80b4-bcdc200ff017" providerId="ADAL" clId="{1D6A472F-534E-4DDE-9824-6CF8EBA3F5B3}" dt="2025-09-16T17:25:51.639" v="5208" actId="207"/>
          <ac:spMkLst>
            <pc:docMk/>
            <pc:sldMk cId="3682160167" sldId="2746"/>
            <ac:spMk id="11" creationId="{478454EB-FC26-36AE-DA92-A0FAE9457320}"/>
          </ac:spMkLst>
        </pc:spChg>
        <pc:spChg chg="del">
          <ac:chgData name="Koepke, Joel" userId="6b097325-5e81-4c01-80b4-bcdc200ff017" providerId="ADAL" clId="{1D6A472F-534E-4DDE-9824-6CF8EBA3F5B3}" dt="2025-09-16T14:25:15.079" v="2401" actId="478"/>
          <ac:spMkLst>
            <pc:docMk/>
            <pc:sldMk cId="3682160167" sldId="2746"/>
            <ac:spMk id="18" creationId="{031F62F5-A49E-BB13-2A2E-112CDBDFC01C}"/>
          </ac:spMkLst>
        </pc:spChg>
        <pc:spChg chg="del">
          <ac:chgData name="Koepke, Joel" userId="6b097325-5e81-4c01-80b4-bcdc200ff017" providerId="ADAL" clId="{1D6A472F-534E-4DDE-9824-6CF8EBA3F5B3}" dt="2025-09-16T14:25:19.003" v="2402" actId="478"/>
          <ac:spMkLst>
            <pc:docMk/>
            <pc:sldMk cId="3682160167" sldId="2746"/>
            <ac:spMk id="19" creationId="{2CE56012-4503-9B7E-3E0F-EAD2D81B8491}"/>
          </ac:spMkLst>
        </pc:spChg>
        <pc:picChg chg="del">
          <ac:chgData name="Koepke, Joel" userId="6b097325-5e81-4c01-80b4-bcdc200ff017" providerId="ADAL" clId="{1D6A472F-534E-4DDE-9824-6CF8EBA3F5B3}" dt="2025-09-16T14:25:13.667" v="2400" actId="478"/>
          <ac:picMkLst>
            <pc:docMk/>
            <pc:sldMk cId="3682160167" sldId="2746"/>
            <ac:picMk id="6" creationId="{48DE977E-F63F-3BC8-F47D-38B6FF6544F2}"/>
          </ac:picMkLst>
        </pc:picChg>
        <pc:picChg chg="add del mod">
          <ac:chgData name="Koepke, Joel" userId="6b097325-5e81-4c01-80b4-bcdc200ff017" providerId="ADAL" clId="{1D6A472F-534E-4DDE-9824-6CF8EBA3F5B3}" dt="2025-09-16T15:12:40.874" v="3515" actId="478"/>
          <ac:picMkLst>
            <pc:docMk/>
            <pc:sldMk cId="3682160167" sldId="2746"/>
            <ac:picMk id="7" creationId="{EB213CCD-3142-8252-AE93-80E1E9C60FE6}"/>
          </ac:picMkLst>
        </pc:picChg>
        <pc:picChg chg="add mod ord">
          <ac:chgData name="Koepke, Joel" userId="6b097325-5e81-4c01-80b4-bcdc200ff017" providerId="ADAL" clId="{1D6A472F-534E-4DDE-9824-6CF8EBA3F5B3}" dt="2025-09-16T17:23:16.200" v="5174" actId="1035"/>
          <ac:picMkLst>
            <pc:docMk/>
            <pc:sldMk cId="3682160167" sldId="2746"/>
            <ac:picMk id="14" creationId="{2E548A2F-07DF-EBB3-09F9-8CCEB2A897D5}"/>
          </ac:picMkLst>
        </pc:picChg>
        <pc:cxnChg chg="mod">
          <ac:chgData name="Koepke, Joel" userId="6b097325-5e81-4c01-80b4-bcdc200ff017" providerId="ADAL" clId="{1D6A472F-534E-4DDE-9824-6CF8EBA3F5B3}" dt="2025-09-16T17:23:16.200" v="5174" actId="1035"/>
          <ac:cxnSpMkLst>
            <pc:docMk/>
            <pc:sldMk cId="3682160167" sldId="2746"/>
            <ac:cxnSpMk id="13" creationId="{FA40F445-A64D-0757-1AF1-F4790C36DF5F}"/>
          </ac:cxnSpMkLst>
        </pc:cxnChg>
        <pc:cxnChg chg="mod">
          <ac:chgData name="Koepke, Joel" userId="6b097325-5e81-4c01-80b4-bcdc200ff017" providerId="ADAL" clId="{1D6A472F-534E-4DDE-9824-6CF8EBA3F5B3}" dt="2025-09-16T17:23:16.200" v="5174" actId="1035"/>
          <ac:cxnSpMkLst>
            <pc:docMk/>
            <pc:sldMk cId="3682160167" sldId="2746"/>
            <ac:cxnSpMk id="15" creationId="{67C20A00-949E-DEC8-0714-12C3C48E00D4}"/>
          </ac:cxnSpMkLst>
        </pc:cxnChg>
      </pc:sldChg>
      <pc:sldChg chg="addSp delSp modSp add mod">
        <pc:chgData name="Koepke, Joel" userId="6b097325-5e81-4c01-80b4-bcdc200ff017" providerId="ADAL" clId="{1D6A472F-534E-4DDE-9824-6CF8EBA3F5B3}" dt="2025-09-16T17:23:33.238" v="5196" actId="20577"/>
        <pc:sldMkLst>
          <pc:docMk/>
          <pc:sldMk cId="3004484468" sldId="2747"/>
        </pc:sldMkLst>
        <pc:spChg chg="mod">
          <ac:chgData name="Koepke, Joel" userId="6b097325-5e81-4c01-80b4-bcdc200ff017" providerId="ADAL" clId="{1D6A472F-534E-4DDE-9824-6CF8EBA3F5B3}" dt="2025-09-16T17:23:33.238" v="5196" actId="20577"/>
          <ac:spMkLst>
            <pc:docMk/>
            <pc:sldMk cId="3004484468" sldId="2747"/>
            <ac:spMk id="2" creationId="{0A0ADDD6-B72B-E6D9-129D-5D42E8A0894A}"/>
          </ac:spMkLst>
        </pc:spChg>
        <pc:spChg chg="del">
          <ac:chgData name="Koepke, Joel" userId="6b097325-5e81-4c01-80b4-bcdc200ff017" providerId="ADAL" clId="{1D6A472F-534E-4DDE-9824-6CF8EBA3F5B3}" dt="2025-09-16T17:18:07.957" v="5015" actId="478"/>
          <ac:spMkLst>
            <pc:docMk/>
            <pc:sldMk cId="3004484468" sldId="2747"/>
            <ac:spMk id="3" creationId="{3DA9D89B-64BC-63BD-145C-47BA52260787}"/>
          </ac:spMkLst>
        </pc:spChg>
        <pc:spChg chg="add mod">
          <ac:chgData name="Koepke, Joel" userId="6b097325-5e81-4c01-80b4-bcdc200ff017" providerId="ADAL" clId="{1D6A472F-534E-4DDE-9824-6CF8EBA3F5B3}" dt="2025-09-16T17:18:54.161" v="5055" actId="1035"/>
          <ac:spMkLst>
            <pc:docMk/>
            <pc:sldMk cId="3004484468" sldId="2747"/>
            <ac:spMk id="5" creationId="{527CB160-79A5-7250-6C6F-65675F53BF83}"/>
          </ac:spMkLst>
        </pc:spChg>
        <pc:spChg chg="add mod">
          <ac:chgData name="Koepke, Joel" userId="6b097325-5e81-4c01-80b4-bcdc200ff017" providerId="ADAL" clId="{1D6A472F-534E-4DDE-9824-6CF8EBA3F5B3}" dt="2025-09-16T17:18:54.161" v="5055" actId="1035"/>
          <ac:spMkLst>
            <pc:docMk/>
            <pc:sldMk cId="3004484468" sldId="2747"/>
            <ac:spMk id="6" creationId="{ED8FBCF9-83B0-7D4C-A893-8BEE7CFC3708}"/>
          </ac:spMkLst>
        </pc:spChg>
        <pc:spChg chg="mod">
          <ac:chgData name="Koepke, Joel" userId="6b097325-5e81-4c01-80b4-bcdc200ff017" providerId="ADAL" clId="{1D6A472F-534E-4DDE-9824-6CF8EBA3F5B3}" dt="2025-09-16T17:18:04.189" v="5014" actId="1035"/>
          <ac:spMkLst>
            <pc:docMk/>
            <pc:sldMk cId="3004484468" sldId="2747"/>
            <ac:spMk id="8" creationId="{056DBE81-0EAA-5BBF-89CD-03776B216B2C}"/>
          </ac:spMkLst>
        </pc:spChg>
        <pc:spChg chg="del">
          <ac:chgData name="Koepke, Joel" userId="6b097325-5e81-4c01-80b4-bcdc200ff017" providerId="ADAL" clId="{1D6A472F-534E-4DDE-9824-6CF8EBA3F5B3}" dt="2025-09-16T14:31:28.340" v="2503" actId="478"/>
          <ac:spMkLst>
            <pc:docMk/>
            <pc:sldMk cId="3004484468" sldId="2747"/>
            <ac:spMk id="9" creationId="{7B795699-46C3-65EB-237C-AC06EB41DFFC}"/>
          </ac:spMkLst>
        </pc:spChg>
        <pc:spChg chg="del">
          <ac:chgData name="Koepke, Joel" userId="6b097325-5e81-4c01-80b4-bcdc200ff017" providerId="ADAL" clId="{1D6A472F-534E-4DDE-9824-6CF8EBA3F5B3}" dt="2025-09-16T14:31:28.340" v="2503" actId="478"/>
          <ac:spMkLst>
            <pc:docMk/>
            <pc:sldMk cId="3004484468" sldId="2747"/>
            <ac:spMk id="10" creationId="{2C22A056-2A0A-5286-3F28-8FD424E95BB7}"/>
          </ac:spMkLst>
        </pc:spChg>
        <pc:spChg chg="add mod">
          <ac:chgData name="Koepke, Joel" userId="6b097325-5e81-4c01-80b4-bcdc200ff017" providerId="ADAL" clId="{1D6A472F-534E-4DDE-9824-6CF8EBA3F5B3}" dt="2025-09-16T17:18:54.161" v="5055" actId="1035"/>
          <ac:spMkLst>
            <pc:docMk/>
            <pc:sldMk cId="3004484468" sldId="2747"/>
            <ac:spMk id="11" creationId="{70F4BB27-EA17-E28F-12CF-CCA173C69AF8}"/>
          </ac:spMkLst>
        </pc:spChg>
        <pc:spChg chg="mod">
          <ac:chgData name="Koepke, Joel" userId="6b097325-5e81-4c01-80b4-bcdc200ff017" providerId="ADAL" clId="{1D6A472F-534E-4DDE-9824-6CF8EBA3F5B3}" dt="2025-09-16T17:17:40.530" v="4986" actId="1037"/>
          <ac:spMkLst>
            <pc:docMk/>
            <pc:sldMk cId="3004484468" sldId="2747"/>
            <ac:spMk id="18" creationId="{89AB056F-0664-F4D8-F769-E654E36036F6}"/>
          </ac:spMkLst>
        </pc:spChg>
        <pc:spChg chg="mod">
          <ac:chgData name="Koepke, Joel" userId="6b097325-5e81-4c01-80b4-bcdc200ff017" providerId="ADAL" clId="{1D6A472F-534E-4DDE-9824-6CF8EBA3F5B3}" dt="2025-09-16T17:17:45.442" v="4994" actId="1035"/>
          <ac:spMkLst>
            <pc:docMk/>
            <pc:sldMk cId="3004484468" sldId="2747"/>
            <ac:spMk id="19" creationId="{BBE388B8-1324-5F0C-644C-45583C881CAF}"/>
          </ac:spMkLst>
        </pc:spChg>
        <pc:picChg chg="del">
          <ac:chgData name="Koepke, Joel" userId="6b097325-5e81-4c01-80b4-bcdc200ff017" providerId="ADAL" clId="{1D6A472F-534E-4DDE-9824-6CF8EBA3F5B3}" dt="2025-09-16T14:31:24.246" v="2502" actId="478"/>
          <ac:picMkLst>
            <pc:docMk/>
            <pc:sldMk cId="3004484468" sldId="2747"/>
            <ac:picMk id="6" creationId="{C76B5530-6D2D-9E9F-C6F1-8A1B55738444}"/>
          </ac:picMkLst>
        </pc:picChg>
        <pc:picChg chg="add del mod">
          <ac:chgData name="Koepke, Joel" userId="6b097325-5e81-4c01-80b4-bcdc200ff017" providerId="ADAL" clId="{1D6A472F-534E-4DDE-9824-6CF8EBA3F5B3}" dt="2025-09-16T15:13:16.036" v="3539" actId="478"/>
          <ac:picMkLst>
            <pc:docMk/>
            <pc:sldMk cId="3004484468" sldId="2747"/>
            <ac:picMk id="7" creationId="{9011CCB0-34AA-16D5-60EB-B53871E001DE}"/>
          </ac:picMkLst>
        </pc:picChg>
        <pc:picChg chg="add mod ord">
          <ac:chgData name="Koepke, Joel" userId="6b097325-5e81-4c01-80b4-bcdc200ff017" providerId="ADAL" clId="{1D6A472F-534E-4DDE-9824-6CF8EBA3F5B3}" dt="2025-09-16T17:17:09.561" v="4921" actId="1076"/>
          <ac:picMkLst>
            <pc:docMk/>
            <pc:sldMk cId="3004484468" sldId="2747"/>
            <ac:picMk id="14" creationId="{A88871ED-5664-3631-5DA5-DD08AE1DC610}"/>
          </ac:picMkLst>
        </pc:picChg>
        <pc:cxnChg chg="del">
          <ac:chgData name="Koepke, Joel" userId="6b097325-5e81-4c01-80b4-bcdc200ff017" providerId="ADAL" clId="{1D6A472F-534E-4DDE-9824-6CF8EBA3F5B3}" dt="2025-09-16T14:31:28.340" v="2503" actId="478"/>
          <ac:cxnSpMkLst>
            <pc:docMk/>
            <pc:sldMk cId="3004484468" sldId="2747"/>
            <ac:cxnSpMk id="13" creationId="{C3344364-26D2-32A9-DA87-2F191204B053}"/>
          </ac:cxnSpMkLst>
        </pc:cxnChg>
        <pc:cxnChg chg="del mod">
          <ac:chgData name="Koepke, Joel" userId="6b097325-5e81-4c01-80b4-bcdc200ff017" providerId="ADAL" clId="{1D6A472F-534E-4DDE-9824-6CF8EBA3F5B3}" dt="2025-09-16T14:31:28.340" v="2503" actId="478"/>
          <ac:cxnSpMkLst>
            <pc:docMk/>
            <pc:sldMk cId="3004484468" sldId="2747"/>
            <ac:cxnSpMk id="15" creationId="{FE056F93-61FE-EEA2-48C7-2DC6DAFD8730}"/>
          </ac:cxnSpMkLst>
        </pc:cxnChg>
      </pc:sldChg>
      <pc:sldChg chg="delSp modSp add mod">
        <pc:chgData name="Koepke, Joel" userId="6b097325-5e81-4c01-80b4-bcdc200ff017" providerId="ADAL" clId="{1D6A472F-534E-4DDE-9824-6CF8EBA3F5B3}" dt="2025-09-16T16:40:21.846" v="4196" actId="478"/>
        <pc:sldMkLst>
          <pc:docMk/>
          <pc:sldMk cId="335504675" sldId="2748"/>
        </pc:sldMkLst>
        <pc:spChg chg="mod">
          <ac:chgData name="Koepke, Joel" userId="6b097325-5e81-4c01-80b4-bcdc200ff017" providerId="ADAL" clId="{1D6A472F-534E-4DDE-9824-6CF8EBA3F5B3}" dt="2025-09-16T14:36:17.571" v="2504" actId="6549"/>
          <ac:spMkLst>
            <pc:docMk/>
            <pc:sldMk cId="335504675" sldId="2748"/>
            <ac:spMk id="2" creationId="{12EFD8B6-B9FC-E52B-40EB-77F33A37817D}"/>
          </ac:spMkLst>
        </pc:spChg>
        <pc:spChg chg="del mod">
          <ac:chgData name="Koepke, Joel" userId="6b097325-5e81-4c01-80b4-bcdc200ff017" providerId="ADAL" clId="{1D6A472F-534E-4DDE-9824-6CF8EBA3F5B3}" dt="2025-09-16T16:40:21.846" v="4196" actId="478"/>
          <ac:spMkLst>
            <pc:docMk/>
            <pc:sldMk cId="335504675" sldId="2748"/>
            <ac:spMk id="3" creationId="{378D5CBC-9F01-525C-30A1-919F882CDCBB}"/>
          </ac:spMkLst>
        </pc:spChg>
        <pc:spChg chg="del">
          <ac:chgData name="Koepke, Joel" userId="6b097325-5e81-4c01-80b4-bcdc200ff017" providerId="ADAL" clId="{1D6A472F-534E-4DDE-9824-6CF8EBA3F5B3}" dt="2025-09-16T14:28:19.136" v="2404" actId="478"/>
          <ac:spMkLst>
            <pc:docMk/>
            <pc:sldMk cId="335504675" sldId="2748"/>
            <ac:spMk id="9" creationId="{1F8725FA-5D63-4FC6-7A1C-5166FA5D4F2D}"/>
          </ac:spMkLst>
        </pc:spChg>
        <pc:spChg chg="del">
          <ac:chgData name="Koepke, Joel" userId="6b097325-5e81-4c01-80b4-bcdc200ff017" providerId="ADAL" clId="{1D6A472F-534E-4DDE-9824-6CF8EBA3F5B3}" dt="2025-09-16T14:28:22.436" v="2407" actId="478"/>
          <ac:spMkLst>
            <pc:docMk/>
            <pc:sldMk cId="335504675" sldId="2748"/>
            <ac:spMk id="10" creationId="{A1A6B47F-6101-8FAE-8661-AD2763C5F434}"/>
          </ac:spMkLst>
        </pc:spChg>
        <pc:spChg chg="del">
          <ac:chgData name="Koepke, Joel" userId="6b097325-5e81-4c01-80b4-bcdc200ff017" providerId="ADAL" clId="{1D6A472F-534E-4DDE-9824-6CF8EBA3F5B3}" dt="2025-09-16T14:28:26.035" v="2409" actId="478"/>
          <ac:spMkLst>
            <pc:docMk/>
            <pc:sldMk cId="335504675" sldId="2748"/>
            <ac:spMk id="18" creationId="{7F339EC1-53A2-6154-1421-1941351AC70B}"/>
          </ac:spMkLst>
        </pc:spChg>
        <pc:spChg chg="del">
          <ac:chgData name="Koepke, Joel" userId="6b097325-5e81-4c01-80b4-bcdc200ff017" providerId="ADAL" clId="{1D6A472F-534E-4DDE-9824-6CF8EBA3F5B3}" dt="2025-09-16T14:28:25.155" v="2408" actId="478"/>
          <ac:spMkLst>
            <pc:docMk/>
            <pc:sldMk cId="335504675" sldId="2748"/>
            <ac:spMk id="19" creationId="{315C0F93-4100-E55B-1818-D5C6C47DCD10}"/>
          </ac:spMkLst>
        </pc:spChg>
        <pc:cxnChg chg="del">
          <ac:chgData name="Koepke, Joel" userId="6b097325-5e81-4c01-80b4-bcdc200ff017" providerId="ADAL" clId="{1D6A472F-534E-4DDE-9824-6CF8EBA3F5B3}" dt="2025-09-16T14:28:20.031" v="2405" actId="478"/>
          <ac:cxnSpMkLst>
            <pc:docMk/>
            <pc:sldMk cId="335504675" sldId="2748"/>
            <ac:cxnSpMk id="13" creationId="{E8F4B3C5-54E1-8207-3F19-EA542A4C58BA}"/>
          </ac:cxnSpMkLst>
        </pc:cxnChg>
        <pc:cxnChg chg="del mod">
          <ac:chgData name="Koepke, Joel" userId="6b097325-5e81-4c01-80b4-bcdc200ff017" providerId="ADAL" clId="{1D6A472F-534E-4DDE-9824-6CF8EBA3F5B3}" dt="2025-09-16T14:28:20.816" v="2406" actId="478"/>
          <ac:cxnSpMkLst>
            <pc:docMk/>
            <pc:sldMk cId="335504675" sldId="2748"/>
            <ac:cxnSpMk id="15" creationId="{07A64F7F-69FF-7AB6-4C0E-E64F89D727CB}"/>
          </ac:cxnSpMkLst>
        </pc:cxnChg>
      </pc:sldChg>
      <pc:sldChg chg="add del ord">
        <pc:chgData name="Koepke, Joel" userId="6b097325-5e81-4c01-80b4-bcdc200ff017" providerId="ADAL" clId="{1D6A472F-534E-4DDE-9824-6CF8EBA3F5B3}" dt="2025-09-16T17:24:02.496" v="5197" actId="47"/>
        <pc:sldMkLst>
          <pc:docMk/>
          <pc:sldMk cId="3096015828" sldId="2749"/>
        </pc:sldMkLst>
      </pc:sldChg>
      <pc:sldChg chg="addSp delSp modSp add mod">
        <pc:chgData name="Koepke, Joel" userId="6b097325-5e81-4c01-80b4-bcdc200ff017" providerId="ADAL" clId="{1D6A472F-534E-4DDE-9824-6CF8EBA3F5B3}" dt="2025-09-16T16:44:03.587" v="4362" actId="478"/>
        <pc:sldMkLst>
          <pc:docMk/>
          <pc:sldMk cId="1492782029" sldId="2750"/>
        </pc:sldMkLst>
        <pc:spChg chg="del">
          <ac:chgData name="Koepke, Joel" userId="6b097325-5e81-4c01-80b4-bcdc200ff017" providerId="ADAL" clId="{1D6A472F-534E-4DDE-9824-6CF8EBA3F5B3}" dt="2025-09-16T16:44:03.587" v="4362" actId="478"/>
          <ac:spMkLst>
            <pc:docMk/>
            <pc:sldMk cId="1492782029" sldId="2750"/>
            <ac:spMk id="3" creationId="{0206A47B-FD2C-A83C-7D90-EF56CA9CEE7F}"/>
          </ac:spMkLst>
        </pc:spChg>
        <pc:spChg chg="mod">
          <ac:chgData name="Koepke, Joel" userId="6b097325-5e81-4c01-80b4-bcdc200ff017" providerId="ADAL" clId="{1D6A472F-534E-4DDE-9824-6CF8EBA3F5B3}" dt="2025-09-16T16:43:59.233" v="4361" actId="6549"/>
          <ac:spMkLst>
            <pc:docMk/>
            <pc:sldMk cId="1492782029" sldId="2750"/>
            <ac:spMk id="8" creationId="{AC9D340A-9DB1-A0B0-4FA8-E1FC99B321A6}"/>
          </ac:spMkLst>
        </pc:spChg>
        <pc:picChg chg="del">
          <ac:chgData name="Koepke, Joel" userId="6b097325-5e81-4c01-80b4-bcdc200ff017" providerId="ADAL" clId="{1D6A472F-534E-4DDE-9824-6CF8EBA3F5B3}" dt="2025-09-16T15:11:57.258" v="3510" actId="478"/>
          <ac:picMkLst>
            <pc:docMk/>
            <pc:sldMk cId="1492782029" sldId="2750"/>
            <ac:picMk id="6" creationId="{FB8B9E60-7A22-4A07-9DDD-BC317BD0E425}"/>
          </ac:picMkLst>
        </pc:picChg>
        <pc:picChg chg="add mod ord">
          <ac:chgData name="Koepke, Joel" userId="6b097325-5e81-4c01-80b4-bcdc200ff017" providerId="ADAL" clId="{1D6A472F-534E-4DDE-9824-6CF8EBA3F5B3}" dt="2025-09-16T15:11:55.824" v="3509" actId="167"/>
          <ac:picMkLst>
            <pc:docMk/>
            <pc:sldMk cId="1492782029" sldId="2750"/>
            <ac:picMk id="7" creationId="{E08DE84E-D307-F17B-91D7-6830EF53E264}"/>
          </ac:picMkLst>
        </pc:picChg>
      </pc:sldChg>
      <pc:sldChg chg="new del">
        <pc:chgData name="Koepke, Joel" userId="6b097325-5e81-4c01-80b4-bcdc200ff017" providerId="ADAL" clId="{1D6A472F-534E-4DDE-9824-6CF8EBA3F5B3}" dt="2025-09-17T14:10:10.200" v="5338" actId="2696"/>
        <pc:sldMkLst>
          <pc:docMk/>
          <pc:sldMk cId="4235986130" sldId="2751"/>
        </pc:sldMkLst>
      </pc:sldChg>
      <pc:sldChg chg="modSp add mod">
        <pc:chgData name="Koepke, Joel" userId="6b097325-5e81-4c01-80b4-bcdc200ff017" providerId="ADAL" clId="{1D6A472F-534E-4DDE-9824-6CF8EBA3F5B3}" dt="2025-09-17T14:20:46.743" v="5587" actId="404"/>
        <pc:sldMkLst>
          <pc:docMk/>
          <pc:sldMk cId="142236565" sldId="2752"/>
        </pc:sldMkLst>
        <pc:spChg chg="mod">
          <ac:chgData name="Koepke, Joel" userId="6b097325-5e81-4c01-80b4-bcdc200ff017" providerId="ADAL" clId="{1D6A472F-534E-4DDE-9824-6CF8EBA3F5B3}" dt="2025-09-17T14:20:46.743" v="5587" actId="404"/>
          <ac:spMkLst>
            <pc:docMk/>
            <pc:sldMk cId="142236565" sldId="2752"/>
            <ac:spMk id="3" creationId="{5DAFF92C-772D-6FB4-7D0F-5E9149D17DDB}"/>
          </ac:spMkLst>
        </pc:spChg>
      </pc:sldChg>
      <pc:sldChg chg="add">
        <pc:chgData name="Koepke, Joel" userId="6b097325-5e81-4c01-80b4-bcdc200ff017" providerId="ADAL" clId="{1D6A472F-534E-4DDE-9824-6CF8EBA3F5B3}" dt="2025-09-17T14:15:46.129" v="5543"/>
        <pc:sldMkLst>
          <pc:docMk/>
          <pc:sldMk cId="2686500649" sldId="2753"/>
        </pc:sldMkLst>
      </pc:sldChg>
    </pc:docChg>
  </pc:docChgLst>
  <pc:docChgLst>
    <pc:chgData name="Lofton, Amy" userId="S::amy.lofton@ercot.com::e3827785-5111-4e73-950a-d95ccf5ddeeb" providerId="AD" clId="Web-{4CE0667C-1A61-89A1-F2B7-C83A267D96E5}"/>
    <pc:docChg chg="mod addSld">
      <pc:chgData name="Lofton, Amy" userId="S::amy.lofton@ercot.com::e3827785-5111-4e73-950a-d95ccf5ddeeb" providerId="AD" clId="Web-{4CE0667C-1A61-89A1-F2B7-C83A267D96E5}" dt="2023-04-04T20:11:11.094" v="1"/>
      <pc:docMkLst>
        <pc:docMk/>
      </pc:docMkLst>
      <pc:sldChg chg="new">
        <pc:chgData name="Lofton, Amy" userId="S::amy.lofton@ercot.com::e3827785-5111-4e73-950a-d95ccf5ddeeb" providerId="AD" clId="Web-{4CE0667C-1A61-89A1-F2B7-C83A267D96E5}" dt="2023-04-04T20:11:11.094" v="1"/>
        <pc:sldMkLst>
          <pc:docMk/>
          <pc:sldMk cId="1980198175" sldId="549"/>
        </pc:sldMkLst>
      </pc:sldChg>
    </pc:docChg>
  </pc:docChgLst>
  <pc:docChgLst>
    <pc:chgData name="Reyes, Alejandro" userId="S::alejandro.reyes@ercot.com::482c50b7-b194-4652-a181-c3b58cf780d8" providerId="AD" clId="Web-{3907FFEB-4568-CA7C-1485-73E3B77BE42E}"/>
    <pc:docChg chg="modSld">
      <pc:chgData name="Reyes, Alejandro" userId="S::alejandro.reyes@ercot.com::482c50b7-b194-4652-a181-c3b58cf780d8" providerId="AD" clId="Web-{3907FFEB-4568-CA7C-1485-73E3B77BE42E}" dt="2025-09-11T02:28:56.050" v="2" actId="20577"/>
      <pc:docMkLst>
        <pc:docMk/>
      </pc:docMkLst>
      <pc:sldChg chg="modSp">
        <pc:chgData name="Reyes, Alejandro" userId="S::alejandro.reyes@ercot.com::482c50b7-b194-4652-a181-c3b58cf780d8" providerId="AD" clId="Web-{3907FFEB-4568-CA7C-1485-73E3B77BE42E}" dt="2025-09-11T02:28:56.050" v="2" actId="20577"/>
        <pc:sldMkLst>
          <pc:docMk/>
          <pc:sldMk cId="1527944067" sldId="663"/>
        </pc:sldMkLst>
        <pc:spChg chg="mod">
          <ac:chgData name="Reyes, Alejandro" userId="S::alejandro.reyes@ercot.com::482c50b7-b194-4652-a181-c3b58cf780d8" providerId="AD" clId="Web-{3907FFEB-4568-CA7C-1485-73E3B77BE42E}" dt="2025-09-11T02:28:56.050" v="2" actId="20577"/>
          <ac:spMkLst>
            <pc:docMk/>
            <pc:sldMk cId="1527944067" sldId="663"/>
            <ac:spMk id="3" creationId="{2EEE9F67-6C24-2D44-4EBF-D291E1FD662D}"/>
          </ac:spMkLst>
        </pc:spChg>
      </pc:sldChg>
    </pc:docChg>
  </pc:docChgLst>
  <pc:docChgLst>
    <pc:chgData name="Moseley, John" userId="S::john.moseley@ercot.com::af6e1921-5b07-4298-9ed1-a4e21957e76c" providerId="AD" clId="Web-{39B7BB24-64AC-05AF-5BAA-C110B292BD1C}"/>
    <pc:docChg chg="mod">
      <pc:chgData name="Moseley, John" userId="S::john.moseley@ercot.com::af6e1921-5b07-4298-9ed1-a4e21957e76c" providerId="AD" clId="Web-{39B7BB24-64AC-05AF-5BAA-C110B292BD1C}" dt="2025-08-08T15:25:21.449" v="0" actId="33475"/>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105419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761512" y="548640"/>
        <a:ext cx="105419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101431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1160373" y="2194560"/>
        <a:ext cx="101431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105419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761512" y="3840480"/>
        <a:ext cx="105419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9/17/2025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9/17/2025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939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9343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0362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2211600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3656511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attributes can be found in CIM10 and not CIM16, and vice-versa.</a:t>
            </a:r>
          </a:p>
        </p:txBody>
      </p:sp>
      <p:sp>
        <p:nvSpPr>
          <p:cNvPr id="4" name="Slide Number Placeholder 3"/>
          <p:cNvSpPr>
            <a:spLocks noGrp="1"/>
          </p:cNvSpPr>
          <p:nvPr>
            <p:ph type="sldNum" sz="quarter" idx="5"/>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132532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CIM10, each </a:t>
            </a:r>
            <a:r>
              <a:rPr lang="en-US" err="1"/>
              <a:t>TransformerWinding</a:t>
            </a:r>
            <a:r>
              <a:rPr lang="en-US"/>
              <a:t> had its own </a:t>
            </a:r>
            <a:r>
              <a:rPr lang="en-US" err="1"/>
              <a:t>OwnerShareRating</a:t>
            </a:r>
            <a:r>
              <a:rPr lang="en-US"/>
              <a:t> and </a:t>
            </a:r>
            <a:r>
              <a:rPr lang="en-US" err="1"/>
              <a:t>MeasurementLocation</a:t>
            </a:r>
            <a:r>
              <a:rPr lang="en-US"/>
              <a:t>. </a:t>
            </a:r>
          </a:p>
          <a:p>
            <a:endParaRPr lang="en-US"/>
          </a:p>
          <a:p>
            <a:r>
              <a:rPr lang="en-US"/>
              <a:t>When converting to CIM16, the Rating under the OSR for each winding is renamed to </a:t>
            </a:r>
            <a:r>
              <a:rPr lang="en-US" err="1"/>
              <a:t>OperationalLimitSet</a:t>
            </a:r>
            <a:r>
              <a:rPr lang="en-US"/>
              <a:t>, and they are both moved under the </a:t>
            </a:r>
            <a:r>
              <a:rPr lang="en-US" err="1"/>
              <a:t>PowerTransformer</a:t>
            </a:r>
            <a:r>
              <a:rPr lang="en-US"/>
              <a:t>, resulting in the duplicated </a:t>
            </a:r>
            <a:r>
              <a:rPr lang="en-US" err="1"/>
              <a:t>OperationalLimitSet</a:t>
            </a:r>
            <a:r>
              <a:rPr lang="en-US"/>
              <a:t> (Static@![...). To the best of James’s understanding, only one </a:t>
            </a:r>
            <a:r>
              <a:rPr lang="en-US" err="1"/>
              <a:t>OperationalLimitSet</a:t>
            </a:r>
            <a:r>
              <a:rPr lang="en-US"/>
              <a:t> is actually needed for a transformer in CIM16.</a:t>
            </a:r>
          </a:p>
          <a:p>
            <a:endParaRPr lang="en-US"/>
          </a:p>
          <a:p>
            <a:r>
              <a:rPr lang="en-US"/>
              <a:t>A similar thing happens with the </a:t>
            </a:r>
            <a:r>
              <a:rPr lang="en-US" err="1"/>
              <a:t>MeasurementGroup</a:t>
            </a:r>
            <a:r>
              <a:rPr lang="en-US"/>
              <a:t>/</a:t>
            </a:r>
            <a:r>
              <a:rPr lang="en-US" err="1"/>
              <a:t>MeasValueSet</a:t>
            </a:r>
            <a:r>
              <a:rPr lang="en-US"/>
              <a:t> (ANLG) and Calculation (MVA1), which were previously under the </a:t>
            </a:r>
            <a:r>
              <a:rPr lang="en-US" err="1"/>
              <a:t>MeasurementLocation</a:t>
            </a:r>
            <a:r>
              <a:rPr lang="en-US"/>
              <a:t> for each winding.</a:t>
            </a:r>
          </a:p>
        </p:txBody>
      </p:sp>
      <p:sp>
        <p:nvSpPr>
          <p:cNvPr id="4" name="Slide Number Placeholder 3"/>
          <p:cNvSpPr>
            <a:spLocks noGrp="1"/>
          </p:cNvSpPr>
          <p:nvPr>
            <p:ph type="sldNum" sz="quarter" idx="5"/>
          </p:nvPr>
        </p:nvSpPr>
        <p:spPr/>
        <p:txBody>
          <a:bodyPr/>
          <a:lstStyle/>
          <a:p>
            <a:fld id="{F62AC51D-6DAA-4455-8EA7-D54B64909A85}" type="slidenum">
              <a:rPr lang="en-US" smtClean="0"/>
              <a:t>43</a:t>
            </a:fld>
            <a:endParaRPr lang="en-US"/>
          </a:p>
        </p:txBody>
      </p:sp>
    </p:spTree>
    <p:extLst>
      <p:ext uri="{BB962C8B-B14F-4D97-AF65-F5344CB8AC3E}">
        <p14:creationId xmlns:p14="http://schemas.microsoft.com/office/powerpoint/2010/main" val="2917899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1FF48671-73D4-A8B4-B73D-773427B40011}"/>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5BAC8498-C400-3675-A8B1-3E1519AB81C3}"/>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8106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Aqu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406400" y="4648198"/>
            <a:ext cx="11379200" cy="1447802"/>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accent1"/>
                </a:solidFill>
              </a:defRPr>
            </a:lvl2pPr>
            <a:lvl3pPr>
              <a:defRPr sz="1200">
                <a:solidFill>
                  <a:schemeClr val="accent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1A157481-F789-46DE-2E72-928DE502142B}"/>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93820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1">
                <a:solidFill>
                  <a:schemeClr val="tx1"/>
                </a:solidFill>
              </a:defRPr>
            </a:lvl2pPr>
            <a:lvl3pPr>
              <a:defRPr sz="1200" b="1">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0" name="Footer Placeholder 4">
            <a:extLst>
              <a:ext uri="{FF2B5EF4-FFF2-40B4-BE49-F238E27FC236}">
                <a16:creationId xmlns:a16="http://schemas.microsoft.com/office/drawing/2014/main" id="{D41AE20F-67AB-7F58-E5C0-B80B60EB4F25}"/>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BB40FEBA-A659-D520-0764-206779E237E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9124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2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C8B81A-95BD-E991-9B9F-3E9298BDDD8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EBD1C03C-3DF7-A3DE-6887-F11B8EF5149C}"/>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BFB76CBF-9431-A50C-08E3-E8EE4F236149}"/>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B59DB38-0284-35BB-FCF2-EAA64B408BD8}"/>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5" name="Slide Number Placeholder 5">
            <a:extLst>
              <a:ext uri="{FF2B5EF4-FFF2-40B4-BE49-F238E27FC236}">
                <a16:creationId xmlns:a16="http://schemas.microsoft.com/office/drawing/2014/main" id="{9556402B-DC9D-8431-8023-AD335228053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A26476B1-2B93-3388-ACFC-33AE1AE583DA}"/>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F463BB2B-CBD9-709B-A906-D89DFB66823B}"/>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accent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4798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DA0FCEA-D36B-8171-D6EF-668CFAA3362D}"/>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2435EFE1-64FF-A596-7050-A720211A5B2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2F177308-3907-6CA9-7CB5-C0735CA9F2E4}"/>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4E75F68D-3D9A-6D91-3F0D-447EAB2D4871}"/>
              </a:ext>
            </a:extLst>
          </p:cNvPr>
          <p:cNvSpPr>
            <a:spLocks noGrp="1"/>
          </p:cNvSpPr>
          <p:nvPr>
            <p:ph idx="10"/>
          </p:nvPr>
        </p:nvSpPr>
        <p:spPr>
          <a:xfrm>
            <a:off x="7823200" y="762000"/>
            <a:ext cx="3962400" cy="5334000"/>
          </a:xfrm>
          <a:prstGeom prst="rect">
            <a:avLst/>
          </a:prstGeom>
          <a:solidFill>
            <a:schemeClr val="accent1">
              <a:lumMod val="20000"/>
              <a:lumOff val="80000"/>
            </a:schemeClr>
          </a:solidFill>
          <a:ln w="15875" cap="rnd">
            <a:solidFill>
              <a:srgbClr val="00AEC7">
                <a:alpha val="62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4329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EE2A56D-1F8F-6D34-5142-3AFE504C04F2}"/>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19A953EB-673D-F477-0F68-19BB3308497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605768" y="1066801"/>
            <a:ext cx="11179833"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2"/>
                </a:solidFill>
              </a:defRPr>
            </a:lvl1pPr>
            <a:lvl2pPr>
              <a:defRPr sz="1800">
                <a:solidFill>
                  <a:schemeClr val="accent2"/>
                </a:solidFill>
              </a:defRPr>
            </a:lvl2pPr>
            <a:lvl3pPr>
              <a:defRPr sz="1600">
                <a:solidFill>
                  <a:schemeClr val="accent2"/>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605768" y="3574375"/>
            <a:ext cx="11179833"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Tree>
    <p:extLst>
      <p:ext uri="{BB962C8B-B14F-4D97-AF65-F5344CB8AC3E}">
        <p14:creationId xmlns:p14="http://schemas.microsoft.com/office/powerpoint/2010/main" val="2693029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5" name="Content Placeholder 4"/>
          <p:cNvSpPr>
            <a:spLocks noGrp="1"/>
          </p:cNvSpPr>
          <p:nvPr>
            <p:ph sz="half" idx="1"/>
          </p:nvPr>
        </p:nvSpPr>
        <p:spPr>
          <a:xfrm>
            <a:off x="406400" y="762000"/>
            <a:ext cx="561340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EF78B07-4E0F-444F-3584-E6AC1A3DDB0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4">
            <a:extLst>
              <a:ext uri="{FF2B5EF4-FFF2-40B4-BE49-F238E27FC236}">
                <a16:creationId xmlns:a16="http://schemas.microsoft.com/office/drawing/2014/main" id="{F102CE92-D29A-FB05-C2BE-5719859D9A95}"/>
              </a:ext>
            </a:extLst>
          </p:cNvPr>
          <p:cNvSpPr>
            <a:spLocks noGrp="1"/>
          </p:cNvSpPr>
          <p:nvPr>
            <p:ph sz="half" idx="11"/>
          </p:nvPr>
        </p:nvSpPr>
        <p:spPr>
          <a:xfrm>
            <a:off x="6172200" y="762000"/>
            <a:ext cx="5613400" cy="5029201"/>
          </a:xfrm>
          <a:prstGeom prst="rect">
            <a:avLst/>
          </a:prstGeom>
        </p:spPr>
        <p:txBody>
          <a:bodyPr lIns="274320" tIns="274320" rIns="274320" bIns="274320"/>
          <a:lstStyle>
            <a:lvl1pPr>
              <a:defRPr lang="en-US" sz="2000" dirty="0">
                <a:solidFill>
                  <a:schemeClr val="tx1"/>
                </a:solidFill>
              </a:defRPr>
            </a:lvl1pPr>
          </a:lstStyle>
          <a:p>
            <a:endParaRPr lang="en-US"/>
          </a:p>
        </p:txBody>
      </p:sp>
    </p:spTree>
    <p:extLst>
      <p:ext uri="{BB962C8B-B14F-4D97-AF65-F5344CB8AC3E}">
        <p14:creationId xmlns:p14="http://schemas.microsoft.com/office/powerpoint/2010/main" val="58940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508000" y="1240594"/>
            <a:ext cx="36576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534021" y="1926394"/>
            <a:ext cx="3657600" cy="3941006"/>
          </a:xfrm>
          <a:prstGeom prst="rect">
            <a:avLst/>
          </a:prstGeom>
        </p:spPr>
        <p:txBody>
          <a:bodyPr/>
          <a:lstStyle>
            <a:lvl1pPr>
              <a:defRPr sz="1400">
                <a:solidFill>
                  <a:schemeClr val="tx1"/>
                </a:solidFill>
              </a:defRPr>
            </a:lvl1pPr>
          </a:lstStyle>
          <a:p>
            <a:endParaRPr lang="en-US"/>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4267200" y="1240594"/>
            <a:ext cx="3657600" cy="576262"/>
          </a:xfrm>
          <a:prstGeom prst="rect">
            <a:avLst/>
          </a:prstGeom>
        </p:spPr>
        <p:txBody>
          <a:bodyPr/>
          <a:lstStyle>
            <a:lvl1pPr marL="0" indent="0">
              <a:buNone/>
              <a:defRPr sz="2000">
                <a:solidFill>
                  <a:srgbClr val="00AEC7"/>
                </a:solidFill>
                <a:latin typeface="+mj-lt"/>
              </a:defRPr>
            </a:lvl1pPr>
          </a:lstStyle>
          <a:p>
            <a:endParaRPr lang="en-US"/>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4293221" y="1926394"/>
            <a:ext cx="3657600" cy="3941006"/>
          </a:xfrm>
          <a:prstGeom prst="rect">
            <a:avLst/>
          </a:prstGeom>
        </p:spPr>
        <p:txBody>
          <a:bodyPr/>
          <a:lstStyle>
            <a:lvl1pPr>
              <a:defRPr sz="1400">
                <a:solidFill>
                  <a:schemeClr val="tx1"/>
                </a:solidFill>
              </a:defRPr>
            </a:lvl1pPr>
          </a:lstStyle>
          <a:p>
            <a:endParaRPr lang="en-US"/>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8000379" y="1237099"/>
            <a:ext cx="36576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8026400" y="1922899"/>
            <a:ext cx="3657600" cy="3941006"/>
          </a:xfrm>
          <a:prstGeom prst="rect">
            <a:avLst/>
          </a:prstGeom>
        </p:spPr>
        <p:txBody>
          <a:bodyPr/>
          <a:lstStyle>
            <a:lvl1pPr>
              <a:defRPr sz="1400">
                <a:solidFill>
                  <a:schemeClr val="tx1"/>
                </a:solidFill>
              </a:defRPr>
            </a:lvl1pPr>
          </a:lstStyle>
          <a:p>
            <a:endParaRPr lang="en-US"/>
          </a:p>
        </p:txBody>
      </p:sp>
      <p:sp>
        <p:nvSpPr>
          <p:cNvPr id="27" name="Slide Number Placeholder 5">
            <a:extLst>
              <a:ext uri="{FF2B5EF4-FFF2-40B4-BE49-F238E27FC236}">
                <a16:creationId xmlns:a16="http://schemas.microsoft.com/office/drawing/2014/main" id="{3C43E465-E8F7-518D-DB0A-14D6D410852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96379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8A51F0A-9475-9DAE-242E-33E187825E2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10" name="Content Placeholder 4">
            <a:extLst>
              <a:ext uri="{FF2B5EF4-FFF2-40B4-BE49-F238E27FC236}">
                <a16:creationId xmlns:a16="http://schemas.microsoft.com/office/drawing/2014/main" id="{1C3F1F4B-3D53-13EB-F7A7-FBE1490E5A12}"/>
              </a:ext>
            </a:extLst>
          </p:cNvPr>
          <p:cNvSpPr>
            <a:spLocks noGrp="1"/>
          </p:cNvSpPr>
          <p:nvPr>
            <p:ph sz="half" idx="1"/>
          </p:nvPr>
        </p:nvSpPr>
        <p:spPr>
          <a:xfrm>
            <a:off x="406400" y="838199"/>
            <a:ext cx="347980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13" name="Content Placeholder 4">
            <a:extLst>
              <a:ext uri="{FF2B5EF4-FFF2-40B4-BE49-F238E27FC236}">
                <a16:creationId xmlns:a16="http://schemas.microsoft.com/office/drawing/2014/main" id="{8969C8AB-1BCA-24D0-736D-93C929E8286C}"/>
              </a:ext>
            </a:extLst>
          </p:cNvPr>
          <p:cNvSpPr>
            <a:spLocks noGrp="1"/>
          </p:cNvSpPr>
          <p:nvPr>
            <p:ph sz="half" idx="11"/>
          </p:nvPr>
        </p:nvSpPr>
        <p:spPr>
          <a:xfrm>
            <a:off x="4356100" y="838199"/>
            <a:ext cx="347980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15" name="Content Placeholder 4">
            <a:extLst>
              <a:ext uri="{FF2B5EF4-FFF2-40B4-BE49-F238E27FC236}">
                <a16:creationId xmlns:a16="http://schemas.microsoft.com/office/drawing/2014/main" id="{4C6A27E7-4D0F-AFA6-D74E-7A37DB1ACC12}"/>
              </a:ext>
            </a:extLst>
          </p:cNvPr>
          <p:cNvSpPr>
            <a:spLocks noGrp="1"/>
          </p:cNvSpPr>
          <p:nvPr>
            <p:ph sz="half" idx="12"/>
          </p:nvPr>
        </p:nvSpPr>
        <p:spPr>
          <a:xfrm>
            <a:off x="8305800" y="838199"/>
            <a:ext cx="3479800" cy="5029201"/>
          </a:xfrm>
          <a:prstGeom prst="rect">
            <a:avLst/>
          </a:prstGeom>
        </p:spPr>
        <p:txBody>
          <a:bodyPr lIns="274320" tIns="274320" rIns="274320" bIns="274320"/>
          <a:lstStyle>
            <a:lvl1pPr>
              <a:defRPr lang="en-US" sz="2000" dirty="0">
                <a:solidFill>
                  <a:schemeClr val="tx1"/>
                </a:solidFill>
              </a:defRPr>
            </a:lvl1pPr>
          </a:lstStyle>
          <a:p>
            <a:endParaRPr lang="en-US"/>
          </a:p>
        </p:txBody>
      </p:sp>
    </p:spTree>
    <p:extLst>
      <p:ext uri="{BB962C8B-B14F-4D97-AF65-F5344CB8AC3E}">
        <p14:creationId xmlns:p14="http://schemas.microsoft.com/office/powerpoint/2010/main" val="3963026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black">
                  <a:tint val="75000"/>
                </a:prstClr>
              </a:solidFill>
            </a:endParaRPr>
          </a:p>
        </p:txBody>
      </p:sp>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406400" y="762000"/>
          <a:ext cx="11379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Slide Number Placeholder 5">
            <a:extLst>
              <a:ext uri="{FF2B5EF4-FFF2-40B4-BE49-F238E27FC236}">
                <a16:creationId xmlns:a16="http://schemas.microsoft.com/office/drawing/2014/main" id="{7E1BA5E2-F942-F1C0-42B8-24244D128FAF}"/>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11438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130430"/>
            <a:ext cx="10674157" cy="1470025"/>
          </a:xfrm>
          <a:prstGeom prst="rect">
            <a:avLst/>
          </a:prstGeom>
        </p:spPr>
        <p:txBody>
          <a:bodyPr/>
          <a:lstStyle>
            <a:lvl1pPr>
              <a:defRPr b="1">
                <a:solidFill>
                  <a:srgbClr val="5B6770"/>
                </a:solidFill>
              </a:defRPr>
            </a:lvl1pPr>
          </a:lstStyle>
          <a:p>
            <a:r>
              <a:rPr lang="en-US"/>
              <a:t>Click to edit Master title style</a:t>
            </a:r>
          </a:p>
        </p:txBody>
      </p:sp>
      <p:sp>
        <p:nvSpPr>
          <p:cNvPr id="3" name="Subtitle 2"/>
          <p:cNvSpPr>
            <a:spLocks noGrp="1"/>
          </p:cNvSpPr>
          <p:nvPr>
            <p:ph type="subTitle" idx="1"/>
          </p:nvPr>
        </p:nvSpPr>
        <p:spPr>
          <a:xfrm>
            <a:off x="1936557"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FBA199AC-D2A1-091A-DA81-F6D6886C50B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828316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8AD6824-F45A-D13D-1EAE-FA0E64F58C0B}"/>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70626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35F2-47C7-E5B0-DC5D-8BCFB402691F}"/>
              </a:ext>
            </a:extLst>
          </p:cNvPr>
          <p:cNvSpPr>
            <a:spLocks noGrp="1"/>
          </p:cNvSpPr>
          <p:nvPr>
            <p:ph type="ctrTitle"/>
          </p:nvPr>
        </p:nvSpPr>
        <p:spPr>
          <a:xfrm>
            <a:off x="1295400" y="2206630"/>
            <a:ext cx="9855200" cy="1470025"/>
          </a:xfrm>
          <a:prstGeom prst="rect">
            <a:avLst/>
          </a:prstGeom>
        </p:spPr>
        <p:txBody>
          <a:bodyPr/>
          <a:lstStyle>
            <a:lvl1pPr algn="ctr">
              <a:defRPr b="1">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0375FD51-383E-7023-CF18-A1096F0F2773}"/>
              </a:ext>
            </a:extLst>
          </p:cNvPr>
          <p:cNvSpPr>
            <a:spLocks noGrp="1"/>
          </p:cNvSpPr>
          <p:nvPr>
            <p:ph type="subTitle" idx="1"/>
          </p:nvPr>
        </p:nvSpPr>
        <p:spPr>
          <a:xfrm>
            <a:off x="2539188" y="3962400"/>
            <a:ext cx="7392213"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BEFE0F2B-895A-01C4-906F-ECEF63E9CCB2}"/>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620105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BFF6F-8B1A-4BD3-028C-BDD34EB7AAE1}"/>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a:t>Click to edit Master title style</a:t>
            </a:r>
          </a:p>
        </p:txBody>
      </p:sp>
    </p:spTree>
    <p:extLst>
      <p:ext uri="{BB962C8B-B14F-4D97-AF65-F5344CB8AC3E}">
        <p14:creationId xmlns:p14="http://schemas.microsoft.com/office/powerpoint/2010/main" val="255402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Gray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457201"/>
            <a:ext cx="9753600" cy="6019799"/>
          </a:xfrm>
          <a:prstGeom prst="rect">
            <a:avLst/>
          </a:prstGeom>
        </p:spPr>
        <p:txBody>
          <a:bodyPr lIns="274320" tIns="274320" rIns="274320" bIns="27432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107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2 (Blue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A728217-1A70-D6DE-1FDC-B59387B1000D}"/>
              </a:ext>
            </a:extLst>
          </p:cNvPr>
          <p:cNvSpPr>
            <a:spLocks noGrp="1"/>
          </p:cNvSpPr>
          <p:nvPr>
            <p:ph idx="1"/>
          </p:nvPr>
        </p:nvSpPr>
        <p:spPr>
          <a:xfrm>
            <a:off x="1828800" y="457201"/>
            <a:ext cx="9753600" cy="6019799"/>
          </a:xfrm>
          <a:prstGeom prst="rect">
            <a:avLst/>
          </a:prstGeom>
        </p:spPr>
        <p:txBody>
          <a:bodyPr lIns="274320" tIns="274320" rIns="274320" bIns="27432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1383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858000"/>
          </a:xfrm>
          <a:prstGeom prst="rect">
            <a:avLst/>
          </a:prstGeom>
          <a:solidFill>
            <a:srgbClr val="E6EBF0"/>
          </a:solidFill>
        </p:spPr>
        <p:txBody>
          <a:bodyPr lIns="274320" tIns="822960" rIns="274320" bIns="731520"/>
          <a:lstStyle>
            <a:lvl1pPr marL="0" indent="0">
              <a:buNone/>
              <a:defRPr sz="24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B27E0C2C-4698-AD1C-B4E7-5F039AA4F8AE}"/>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E1BD709F-0A3C-01D5-E62E-0200648A535E}"/>
              </a:ext>
            </a:extLst>
          </p:cNvPr>
          <p:cNvSpPr>
            <a:spLocks noGrp="1"/>
          </p:cNvSpPr>
          <p:nvPr>
            <p:ph idx="1"/>
          </p:nvPr>
        </p:nvSpPr>
        <p:spPr>
          <a:xfrm>
            <a:off x="1828800" y="457201"/>
            <a:ext cx="5486400" cy="6019799"/>
          </a:xfrm>
          <a:prstGeom prst="rect">
            <a:avLst/>
          </a:prstGeom>
        </p:spPr>
        <p:txBody>
          <a:bodyPr lIns="274320" tIns="274320" rIns="274320" bIns="27432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436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87A0C9-D189-074D-476B-96F8FE8F645C}"/>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D3851130-8033-E431-8B4B-475C34C974E4}"/>
              </a:ext>
            </a:extLst>
          </p:cNvPr>
          <p:cNvSpPr>
            <a:spLocks noGrp="1"/>
          </p:cNvSpPr>
          <p:nvPr>
            <p:ph idx="10"/>
          </p:nvPr>
        </p:nvSpPr>
        <p:spPr>
          <a:xfrm>
            <a:off x="7315200" y="0"/>
            <a:ext cx="4876800" cy="6858000"/>
          </a:xfrm>
          <a:prstGeom prst="rect">
            <a:avLst/>
          </a:prstGeom>
          <a:solidFill>
            <a:srgbClr val="E6EBF0"/>
          </a:solidFill>
        </p:spPr>
        <p:txBody>
          <a:bodyPr lIns="274320" tIns="822960" rIns="274320" bIns="731520"/>
          <a:lstStyle>
            <a:lvl1pPr marL="0" indent="0">
              <a:buNone/>
              <a:defRPr sz="2400" b="0">
                <a:solidFill>
                  <a:schemeClr val="accent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24A29F4E-D3DA-485F-FAE9-8A2D54E68006}"/>
              </a:ext>
            </a:extLst>
          </p:cNvPr>
          <p:cNvSpPr>
            <a:spLocks noGrp="1"/>
          </p:cNvSpPr>
          <p:nvPr>
            <p:ph idx="1"/>
          </p:nvPr>
        </p:nvSpPr>
        <p:spPr>
          <a:xfrm>
            <a:off x="1828800" y="457201"/>
            <a:ext cx="5486400" cy="6019799"/>
          </a:xfrm>
          <a:prstGeom prst="rect">
            <a:avLst/>
          </a:prstGeom>
        </p:spPr>
        <p:txBody>
          <a:bodyPr lIns="274320" tIns="274320" rIns="274320" bIns="27432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9324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3 (Gray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431F1-E681-368A-8F5C-DBA97E41C335}"/>
              </a:ext>
            </a:extLst>
          </p:cNvPr>
          <p:cNvSpPr>
            <a:spLocks noGrp="1"/>
          </p:cNvSpPr>
          <p:nvPr>
            <p:ph idx="1"/>
          </p:nvPr>
        </p:nvSpPr>
        <p:spPr>
          <a:xfrm>
            <a:off x="1828800" y="1324769"/>
            <a:ext cx="5638799" cy="5199061"/>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6AD76CDD-E83E-314F-46D6-468E51433F47}"/>
              </a:ext>
            </a:extLst>
          </p:cNvPr>
          <p:cNvSpPr>
            <a:spLocks noGrp="1"/>
          </p:cNvSpPr>
          <p:nvPr>
            <p:ph idx="10"/>
          </p:nvPr>
        </p:nvSpPr>
        <p:spPr>
          <a:xfrm>
            <a:off x="7467599" y="1324770"/>
            <a:ext cx="3792747" cy="5076029"/>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753DC60-7E75-C50D-B745-FE778EE09310}"/>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a:t>Click to edit Master title style</a:t>
            </a:r>
          </a:p>
        </p:txBody>
      </p:sp>
    </p:spTree>
    <p:extLst>
      <p:ext uri="{BB962C8B-B14F-4D97-AF65-F5344CB8AC3E}">
        <p14:creationId xmlns:p14="http://schemas.microsoft.com/office/powerpoint/2010/main" val="2482671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5 (Aqua)">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13D0552-3BBB-9B28-D5AD-A56A7F9DDE34}"/>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6140D994-9CB8-091A-F135-4C63DD6A2180}"/>
              </a:ext>
            </a:extLst>
          </p:cNvPr>
          <p:cNvSpPr>
            <a:spLocks noGrp="1"/>
          </p:cNvSpPr>
          <p:nvPr>
            <p:ph idx="1"/>
          </p:nvPr>
        </p:nvSpPr>
        <p:spPr>
          <a:xfrm>
            <a:off x="1828800" y="1324769"/>
            <a:ext cx="5638799" cy="5199061"/>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D3B8AF75-82AB-2468-225C-1D6809B35E4F}"/>
              </a:ext>
            </a:extLst>
          </p:cNvPr>
          <p:cNvSpPr>
            <a:spLocks noGrp="1"/>
          </p:cNvSpPr>
          <p:nvPr>
            <p:ph idx="10"/>
          </p:nvPr>
        </p:nvSpPr>
        <p:spPr>
          <a:xfrm>
            <a:off x="7467599" y="1324770"/>
            <a:ext cx="3792747" cy="5076029"/>
          </a:xfrm>
          <a:prstGeom prst="rect">
            <a:avLst/>
          </a:prstGeom>
          <a:solidFill>
            <a:schemeClr val="accent1">
              <a:lumMod val="20000"/>
              <a:lumOff val="80000"/>
            </a:schemeClr>
          </a:solidFill>
          <a:ln w="15875" cap="rnd">
            <a:solidFill>
              <a:schemeClr val="accent1">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7A7F2099-8AF9-FE6A-AA32-8BF83025E574}"/>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a:t>Click to edit Master title style</a:t>
            </a:r>
          </a:p>
        </p:txBody>
      </p:sp>
    </p:spTree>
    <p:extLst>
      <p:ext uri="{BB962C8B-B14F-4D97-AF65-F5344CB8AC3E}">
        <p14:creationId xmlns:p14="http://schemas.microsoft.com/office/powerpoint/2010/main" val="878838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in Shape with Columns">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C3ED11FE-8556-BDBD-C1A4-1DDF827CEB3F}"/>
              </a:ext>
            </a:extLst>
          </p:cNvPr>
          <p:cNvSpPr>
            <a:spLocks noGrp="1"/>
          </p:cNvSpPr>
          <p:nvPr>
            <p:ph type="body" sz="half" idx="17"/>
          </p:nvPr>
        </p:nvSpPr>
        <p:spPr>
          <a:xfrm>
            <a:off x="1828800" y="1524000"/>
            <a:ext cx="9431547" cy="2388346"/>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tx1"/>
                </a:solidFill>
              </a:defRPr>
            </a:lvl2pPr>
            <a:lvl3pPr marL="914400" indent="0">
              <a:buNone/>
              <a:defRPr sz="16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5" name="Text Placeholder 6">
            <a:extLst>
              <a:ext uri="{FF2B5EF4-FFF2-40B4-BE49-F238E27FC236}">
                <a16:creationId xmlns:a16="http://schemas.microsoft.com/office/drawing/2014/main" id="{FB0943CB-AB77-66FC-B5C6-9EF57AD713B2}"/>
              </a:ext>
            </a:extLst>
          </p:cNvPr>
          <p:cNvSpPr>
            <a:spLocks noGrp="1"/>
          </p:cNvSpPr>
          <p:nvPr>
            <p:ph type="body" sz="half" idx="18"/>
          </p:nvPr>
        </p:nvSpPr>
        <p:spPr>
          <a:xfrm>
            <a:off x="1828800" y="4191000"/>
            <a:ext cx="9431547" cy="2211888"/>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1200">
                <a:solidFill>
                  <a:schemeClr val="bg1"/>
                </a:solidFill>
              </a:defRPr>
            </a:lvl1pPr>
            <a:lvl2pPr>
              <a:defRPr sz="1200">
                <a:solidFill>
                  <a:schemeClr val="bg1"/>
                </a:solidFill>
              </a:defRPr>
            </a:lvl2pPr>
            <a:lvl3pPr marL="914400" indent="0">
              <a:buNone/>
              <a:defRPr sz="1200">
                <a:solidFill>
                  <a:schemeClr val="bg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3" name="Slide Number Placeholder 5">
            <a:extLst>
              <a:ext uri="{FF2B5EF4-FFF2-40B4-BE49-F238E27FC236}">
                <a16:creationId xmlns:a16="http://schemas.microsoft.com/office/drawing/2014/main" id="{3DC78C45-6E98-98A0-B9AA-6958474BB2B9}"/>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8" name="Title 1">
            <a:extLst>
              <a:ext uri="{FF2B5EF4-FFF2-40B4-BE49-F238E27FC236}">
                <a16:creationId xmlns:a16="http://schemas.microsoft.com/office/drawing/2014/main" id="{4CAFB0F2-A816-28BC-EE48-E4D1FB1A23DB}"/>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a:t>Click to edit Master title style</a:t>
            </a:r>
          </a:p>
        </p:txBody>
      </p:sp>
    </p:spTree>
    <p:extLst>
      <p:ext uri="{BB962C8B-B14F-4D97-AF65-F5344CB8AC3E}">
        <p14:creationId xmlns:p14="http://schemas.microsoft.com/office/powerpoint/2010/main" val="250318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438405"/>
            <a:ext cx="10674157" cy="1470025"/>
          </a:xfrm>
          <a:prstGeom prst="rect">
            <a:avLst/>
          </a:prstGeom>
        </p:spPr>
        <p:txBody>
          <a:bodyPr/>
          <a:lstStyle>
            <a:lvl1pPr>
              <a:defRPr b="1">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5855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chemeClr val="tx2"/>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826546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8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990601"/>
            <a:ext cx="113792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1"/>
          </p:nvPr>
        </p:nvSpPr>
        <p:spPr>
          <a:xfrm>
            <a:off x="3657600" y="6553200"/>
            <a:ext cx="5384800" cy="228600"/>
          </a:xfrm>
        </p:spPr>
        <p:txBody>
          <a:bodyPr/>
          <a:lstStyle/>
          <a:p>
            <a:r>
              <a:rPr lang="en-US"/>
              <a:t>Footer text goes here.</a:t>
            </a: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504125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text goes here.</a:t>
            </a:r>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838200" y="990601"/>
            <a:ext cx="5181600" cy="4800600"/>
          </a:xfrm>
          <a:prstGeom prst="rect">
            <a:avLst/>
          </a:prstGeom>
        </p:spPr>
        <p:txBody>
          <a:bodyPr/>
          <a:lstStyle>
            <a:lvl1pPr>
              <a:defRPr sz="2400">
                <a:solidFill>
                  <a:schemeClr val="tx2"/>
                </a:solidFill>
              </a:defRPr>
            </a:lvl1pPr>
          </a:lstStyle>
          <a:p>
            <a:endParaRPr lang="en-US"/>
          </a:p>
        </p:txBody>
      </p:sp>
      <p:sp>
        <p:nvSpPr>
          <p:cNvPr id="6" name="Content Placeholder 5"/>
          <p:cNvSpPr>
            <a:spLocks noGrp="1"/>
          </p:cNvSpPr>
          <p:nvPr>
            <p:ph sz="half" idx="2"/>
          </p:nvPr>
        </p:nvSpPr>
        <p:spPr>
          <a:xfrm>
            <a:off x="6172200" y="990601"/>
            <a:ext cx="51816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508000" y="243682"/>
            <a:ext cx="11277600" cy="518318"/>
          </a:xfrm>
          <a:prstGeom prst="rect">
            <a:avLst/>
          </a:prstGeom>
        </p:spPr>
        <p:txBody>
          <a:bodyPr/>
          <a:lstStyle>
            <a:lvl1pPr algn="l">
              <a:defRPr sz="2800" b="1">
                <a:solidFill>
                  <a:schemeClr val="accent1"/>
                </a:solidFill>
              </a:defRPr>
            </a:lvl1pPr>
          </a:lstStyle>
          <a:p>
            <a:r>
              <a:rPr lang="en-US"/>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65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71872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descr="xdgdfgdfg">
            <a:extLst>
              <a:ext uri="{FF2B5EF4-FFF2-40B4-BE49-F238E27FC236}">
                <a16:creationId xmlns:a16="http://schemas.microsoft.com/office/drawing/2014/main" id="{598BF201-9067-3A1D-911D-FB3EA47FFC02}"/>
              </a:ext>
              <a:ext uri="{C183D7F6-B498-43B3-948B-1728B52AA6E4}">
                <adec:decorative xmlns:adec="http://schemas.microsoft.com/office/drawing/2017/decorative" val="0"/>
              </a:ext>
            </a:extLst>
          </p:cNvPr>
          <p:cNvSpPr>
            <a:spLocks noGrp="1"/>
          </p:cNvSpPr>
          <p:nvPr>
            <p:ph idx="12"/>
          </p:nvPr>
        </p:nvSpPr>
        <p:spPr>
          <a:xfrm>
            <a:off x="406400" y="1058219"/>
            <a:ext cx="11377706"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E13BC7D2-FAD9-20EE-F85E-A8C0876CD499}"/>
              </a:ext>
            </a:extLst>
          </p:cNvPr>
          <p:cNvSpPr>
            <a:spLocks noGrp="1"/>
          </p:cNvSpPr>
          <p:nvPr>
            <p:ph idx="13"/>
          </p:nvPr>
        </p:nvSpPr>
        <p:spPr>
          <a:xfrm>
            <a:off x="406400" y="3524730"/>
            <a:ext cx="11377706"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5897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762001"/>
            <a:ext cx="11379200" cy="5280822"/>
          </a:xfrm>
          <a:prstGeom prst="rect">
            <a:avLst/>
          </a:prstGeom>
        </p:spPr>
        <p:txBody>
          <a:bodyPr lIns="274320" tIns="274320" rIns="274320" bIns="274320"/>
          <a:lstStyle>
            <a:lvl1pPr>
              <a:defRPr sz="2000" b="1">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93111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tx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DBED4E2-E7A2-AE66-639C-4EE96FC0655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78926B97-2A6D-A2E6-33E5-91F5C2A6F7BE}"/>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18332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EA07743-71C9-2937-9D4F-786590E1067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FC980251-D77A-C3CE-5889-2579FFB6AC5C}"/>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55BA22F1-2EF4-FAB1-48BA-4636D4B7C154}"/>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accent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76AA29EA-E088-D81E-2199-D3C6680B1D35}"/>
              </a:ext>
            </a:extLst>
          </p:cNvPr>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831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D26C4-F0B9-8786-63BA-3230F0D9EE58}"/>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02746A8-CEB7-DA32-2E46-4CD875A53BEE}"/>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B6770"/>
              </a:solidFill>
            </a:endParaRPr>
          </a:p>
        </p:txBody>
      </p:sp>
      <p:cxnSp>
        <p:nvCxnSpPr>
          <p:cNvPr id="6" name="Straight Connector 5">
            <a:extLst>
              <a:ext uri="{FF2B5EF4-FFF2-40B4-BE49-F238E27FC236}">
                <a16:creationId xmlns:a16="http://schemas.microsoft.com/office/drawing/2014/main" id="{D81F622A-1E5B-9C1F-4B89-952F231997D8}"/>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504BE0D-CAFF-A353-053D-04E6FAB5704A}"/>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A0A47C1F-9F12-8BE1-EFDD-1FE189FAAD52}"/>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4BAB97C9-A225-B5FE-3934-62A46DFCC245}"/>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744CFBEC-5C8F-3F37-0431-43415179EE3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1318279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3.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4.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B847D438-DAAD-88D4-D035-DFBF79CDE6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1807696968"/>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11379203" y="6477005"/>
            <a:ext cx="7111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12026174" y="6477000"/>
            <a:ext cx="165825"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3403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cxnSp>
        <p:nvCxnSpPr>
          <p:cNvPr id="7" name="Straight Connector 6"/>
          <p:cNvCxnSpPr>
            <a:cxnSpLocks/>
          </p:cNvCxnSpPr>
          <p:nvPr userDrawn="1"/>
        </p:nvCxnSpPr>
        <p:spPr>
          <a:xfrm>
            <a:off x="101600" y="6477000"/>
            <a:ext cx="66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userDrawn="1"/>
        </p:nvCxnSpPr>
        <p:spPr>
          <a:xfrm>
            <a:off x="2133600" y="6477006"/>
            <a:ext cx="9936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72903" y="6553200"/>
            <a:ext cx="943100" cy="253916"/>
          </a:xfrm>
          <a:prstGeom prst="rect">
            <a:avLst/>
          </a:prstGeom>
          <a:noFill/>
        </p:spPr>
        <p:txBody>
          <a:bodyPr wrap="square" rtlCol="0">
            <a:spAutoFit/>
          </a:bodyPr>
          <a:lstStyle/>
          <a:p>
            <a:r>
              <a:rPr lang="en-US" sz="1000" b="1">
                <a:solidFill>
                  <a:schemeClr val="tx1"/>
                </a:solidFill>
              </a:rPr>
              <a:t>PUBLIC</a:t>
            </a:r>
          </a:p>
        </p:txBody>
      </p: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pic>
        <p:nvPicPr>
          <p:cNvPr id="3" name="Picture 2">
            <a:extLst>
              <a:ext uri="{FF2B5EF4-FFF2-40B4-BE49-F238E27FC236}">
                <a16:creationId xmlns:a16="http://schemas.microsoft.com/office/drawing/2014/main" id="{C0578DE2-3155-2E8B-BE55-260C3ABC19B3}"/>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Tree>
    <p:extLst>
      <p:ext uri="{BB962C8B-B14F-4D97-AF65-F5344CB8AC3E}">
        <p14:creationId xmlns:p14="http://schemas.microsoft.com/office/powerpoint/2010/main" val="2409641601"/>
      </p:ext>
    </p:extLst>
  </p:cSld>
  <p:clrMap bg1="lt1" tx1="dk1" bg2="lt2" tx2="dk2" accent1="accent1" accent2="accent2" accent3="accent3" accent4="accent4" accent5="accent5" accent6="accent6" hlink="hlink" folHlink="folHlink"/>
  <p:sldLayoutIdLst>
    <p:sldLayoutId id="2147483664" r:id="rId1"/>
    <p:sldLayoutId id="2147483736" r:id="rId2"/>
    <p:sldLayoutId id="2147483665" r:id="rId3"/>
    <p:sldLayoutId id="2147483756" r:id="rId4"/>
    <p:sldLayoutId id="2147483738" r:id="rId5"/>
    <p:sldLayoutId id="2147483713" r:id="rId6"/>
    <p:sldLayoutId id="2147483714" r:id="rId7"/>
    <p:sldLayoutId id="2147483715" r:id="rId8"/>
    <p:sldLayoutId id="2147483716" r:id="rId9"/>
    <p:sldLayoutId id="2147483755" r:id="rId10"/>
    <p:sldLayoutId id="2147483717" r:id="rId11"/>
    <p:sldLayoutId id="2147483718" r:id="rId12"/>
    <p:sldLayoutId id="2147483719" r:id="rId13"/>
    <p:sldLayoutId id="2147483720" r:id="rId14"/>
    <p:sldLayoutId id="2147483666" r:id="rId15"/>
    <p:sldLayoutId id="2147483737" r:id="rId16"/>
    <p:sldLayoutId id="2147483722" r:id="rId17"/>
    <p:sldLayoutId id="2147483721"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a:cxnSpLocks/>
          </p:cNvCxnSpPr>
          <p:nvPr userDrawn="1"/>
        </p:nvCxnSpPr>
        <p:spPr>
          <a:xfrm>
            <a:off x="779284" y="6"/>
            <a:ext cx="0" cy="518159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userDrawn="1"/>
        </p:nvCxnSpPr>
        <p:spPr>
          <a:xfrm>
            <a:off x="779283" y="5943600"/>
            <a:ext cx="0" cy="533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F1F6BF0-F215-0BB8-0DD1-9AE4EAB7CB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4035" y="5382386"/>
            <a:ext cx="1253765" cy="485014"/>
          </a:xfrm>
          <a:prstGeom prst="rect">
            <a:avLst/>
          </a:prstGeom>
        </p:spPr>
      </p:pic>
      <p:sp>
        <p:nvSpPr>
          <p:cNvPr id="3" name="Rectangle 2">
            <a:extLst>
              <a:ext uri="{FF2B5EF4-FFF2-40B4-BE49-F238E27FC236}">
                <a16:creationId xmlns:a16="http://schemas.microsoft.com/office/drawing/2014/main" id="{6D4B1C1C-078C-2929-E80C-E9FD3CD5E13C}"/>
              </a:ext>
            </a:extLst>
          </p:cNvPr>
          <p:cNvSpPr/>
          <p:nvPr userDrawn="1"/>
        </p:nvSpPr>
        <p:spPr>
          <a:xfrm>
            <a:off x="11582403" y="6477004"/>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4" name="Rectangle 3">
            <a:extLst>
              <a:ext uri="{FF2B5EF4-FFF2-40B4-BE49-F238E27FC236}">
                <a16:creationId xmlns:a16="http://schemas.microsoft.com/office/drawing/2014/main" id="{FB1BDDC1-0755-B4BC-7747-8F4BB71F1537}"/>
              </a:ext>
            </a:extLst>
          </p:cNvPr>
          <p:cNvSpPr/>
          <p:nvPr userDrawn="1"/>
        </p:nvSpPr>
        <p:spPr>
          <a:xfrm>
            <a:off x="12067631"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a:extLst>
              <a:ext uri="{FF2B5EF4-FFF2-40B4-BE49-F238E27FC236}">
                <a16:creationId xmlns:a16="http://schemas.microsoft.com/office/drawing/2014/main" id="{AA1D54FA-D0D6-2477-1453-CECA5918A466}"/>
              </a:ext>
            </a:extLst>
          </p:cNvPr>
          <p:cNvCxnSpPr>
            <a:cxnSpLocks/>
          </p:cNvCxnSpPr>
          <p:nvPr userDrawn="1"/>
        </p:nvCxnSpPr>
        <p:spPr>
          <a:xfrm>
            <a:off x="779283" y="6477005"/>
            <a:ext cx="11321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9A5F104-168E-9F30-6E64-8C058D081197}"/>
              </a:ext>
            </a:extLst>
          </p:cNvPr>
          <p:cNvSpPr txBox="1"/>
          <p:nvPr userDrawn="1"/>
        </p:nvSpPr>
        <p:spPr>
          <a:xfrm>
            <a:off x="685800" y="6553200"/>
            <a:ext cx="935921" cy="246221"/>
          </a:xfrm>
          <a:prstGeom prst="rect">
            <a:avLst/>
          </a:prstGeom>
          <a:noFill/>
        </p:spPr>
        <p:txBody>
          <a:bodyPr wrap="square" rtlCol="0">
            <a:spAutoFit/>
          </a:bodyPr>
          <a:lstStyle/>
          <a:p>
            <a:r>
              <a:rPr lang="en-US" sz="1000" b="1">
                <a:solidFill>
                  <a:srgbClr val="5B6770"/>
                </a:solidFill>
              </a:rPr>
              <a:t>PUBLIC</a:t>
            </a:r>
          </a:p>
        </p:txBody>
      </p:sp>
    </p:spTree>
    <p:extLst>
      <p:ext uri="{BB962C8B-B14F-4D97-AF65-F5344CB8AC3E}">
        <p14:creationId xmlns:p14="http://schemas.microsoft.com/office/powerpoint/2010/main" val="411140357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52" r:id="rId3"/>
    <p:sldLayoutId id="2147483742" r:id="rId4"/>
    <p:sldLayoutId id="2147483743" r:id="rId5"/>
    <p:sldLayoutId id="2147483744" r:id="rId6"/>
    <p:sldLayoutId id="2147483745" r:id="rId7"/>
    <p:sldLayoutId id="2147483748" r:id="rId8"/>
    <p:sldLayoutId id="2147483750" r:id="rId9"/>
    <p:sldLayoutId id="2147483751"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57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p>
        </p:txBody>
      </p:sp>
      <p:cxnSp>
        <p:nvCxnSpPr>
          <p:cNvPr id="7" name="Straight Connector 6"/>
          <p:cNvCxnSpPr/>
          <p:nvPr userDrawn="1"/>
        </p:nvCxnSpPr>
        <p:spPr>
          <a:xfrm>
            <a:off x="101600" y="6477000"/>
            <a:ext cx="100584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667000" y="6477001"/>
            <a:ext cx="950976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2734" y="6248400"/>
            <a:ext cx="1181866" cy="457200"/>
          </a:xfrm>
          <a:prstGeom prst="rect">
            <a:avLst/>
          </a:prstGeom>
        </p:spPr>
      </p:pic>
      <p:sp>
        <p:nvSpPr>
          <p:cNvPr id="9" name="TextBox 8"/>
          <p:cNvSpPr txBox="1"/>
          <p:nvPr userDrawn="1"/>
        </p:nvSpPr>
        <p:spPr>
          <a:xfrm>
            <a:off x="72901" y="6553200"/>
            <a:ext cx="943100" cy="253916"/>
          </a:xfrm>
          <a:prstGeom prst="rect">
            <a:avLst/>
          </a:prstGeom>
          <a:noFill/>
        </p:spPr>
        <p:txBody>
          <a:bodyPr wrap="square" rtlCol="0">
            <a:spAutoFit/>
          </a:bodyPr>
          <a:lstStyle/>
          <a:p>
            <a:pPr algn="l"/>
            <a:r>
              <a:rPr lang="en-US" sz="1000" b="1" baseline="0">
                <a:solidFill>
                  <a:schemeClr val="tx2"/>
                </a:solidFill>
              </a:rPr>
              <a:t>PUBLIC</a:t>
            </a:r>
            <a:endParaRPr lang="en-US" sz="1000" b="1">
              <a:solidFill>
                <a:schemeClr val="tx2"/>
              </a:solidFill>
            </a:endParaRPr>
          </a:p>
        </p:txBody>
      </p:sp>
      <p:sp>
        <p:nvSpPr>
          <p:cNvPr id="13" name="Slide Number Placeholder 5"/>
          <p:cNvSpPr>
            <a:spLocks noGrp="1"/>
          </p:cNvSpPr>
          <p:nvPr>
            <p:ph type="sldNum" sz="quarter" idx="4"/>
          </p:nvPr>
        </p:nvSpPr>
        <p:spPr>
          <a:xfrm>
            <a:off x="11379200" y="6561138"/>
            <a:ext cx="7112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67845618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31.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hyperlink" Target="https://www.ercot.com/mktrules/issues/SCR813#keydocs" TargetMode="External"/><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image" Target="../media/image24.png"/><Relationship Id="rId4" Type="http://schemas.openxmlformats.org/officeDocument/2006/relationships/hyperlink" Target="https://mis.ercot.com/secure/data-products/data-product-details?id=np3-451-s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mis.ercot.com/secure/data-products/data-product-details?id=np3-451-sg" TargetMode="Externa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hyperlink" Target="https://mis.ercot.com/secure/data-products/data-product-details?id=np3-451-sg" TargetMode="Externa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ercot.com/gridinfo/modelin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mis.ercot.com/secure/data-products/data-product-details?id=np3-451-sg" TargetMode="External"/><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mailto:CIM16@ercot.com" TargetMode="External"/><Relationship Id="rId2" Type="http://schemas.openxmlformats.org/officeDocument/2006/relationships/hyperlink" Target="https://www.ercot.com/gridinfo/modeling" TargetMode="Externa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7.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hyperlink" Target="https://mis.ercot.com/secure/data-products/data-product-details?id=np3-451-sg" TargetMode="External"/><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hyperlink" Target="https://www.ercot.com/services/comm/mkt_notices/M-A073025-0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B380C9-83F4-13B7-773B-9880F0F13E5F}"/>
              </a:ext>
            </a:extLst>
          </p:cNvPr>
          <p:cNvSpPr txBox="1"/>
          <p:nvPr/>
        </p:nvSpPr>
        <p:spPr>
          <a:xfrm>
            <a:off x="5334000" y="2105561"/>
            <a:ext cx="5646034" cy="2769989"/>
          </a:xfrm>
          <a:prstGeom prst="rect">
            <a:avLst/>
          </a:prstGeom>
          <a:noFill/>
        </p:spPr>
        <p:txBody>
          <a:bodyPr wrap="square" rtlCol="0">
            <a:spAutoFit/>
          </a:bodyPr>
          <a:lstStyle/>
          <a:p>
            <a:r>
              <a:rPr lang="en-US" sz="2400" b="1"/>
              <a:t>CIM 10 to CIM 16 Transition Workshop</a:t>
            </a:r>
          </a:p>
          <a:p>
            <a:endParaRPr lang="en-US"/>
          </a:p>
          <a:p>
            <a:endParaRPr lang="en-US"/>
          </a:p>
          <a:p>
            <a:endParaRPr lang="en-US"/>
          </a:p>
          <a:p>
            <a:r>
              <a:rPr lang="en-US" i="1"/>
              <a:t>ERCOT Staff</a:t>
            </a:r>
          </a:p>
          <a:p>
            <a:endParaRPr lang="en-US"/>
          </a:p>
          <a:p>
            <a:endParaRPr lang="en-US"/>
          </a:p>
          <a:p>
            <a:r>
              <a:rPr lang="en-US"/>
              <a:t>9/18/2025</a:t>
            </a:r>
          </a:p>
        </p:txBody>
      </p:sp>
    </p:spTree>
    <p:extLst>
      <p:ext uri="{BB962C8B-B14F-4D97-AF65-F5344CB8AC3E}">
        <p14:creationId xmlns:p14="http://schemas.microsoft.com/office/powerpoint/2010/main" val="185067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C9423-4808-B812-CEDF-5A8FDC3AD894}"/>
              </a:ext>
            </a:extLst>
          </p:cNvPr>
          <p:cNvSpPr>
            <a:spLocks noGrp="1"/>
          </p:cNvSpPr>
          <p:nvPr>
            <p:ph type="title"/>
          </p:nvPr>
        </p:nvSpPr>
        <p:spPr/>
        <p:txBody>
          <a:bodyPr/>
          <a:lstStyle/>
          <a:p>
            <a:r>
              <a:rPr lang="en-US"/>
              <a:t>Nodal Market Transition – ERCOT’s CIM Catalyst</a:t>
            </a:r>
          </a:p>
        </p:txBody>
      </p:sp>
      <p:sp>
        <p:nvSpPr>
          <p:cNvPr id="4" name="Slide Number Placeholder 3">
            <a:extLst>
              <a:ext uri="{FF2B5EF4-FFF2-40B4-BE49-F238E27FC236}">
                <a16:creationId xmlns:a16="http://schemas.microsoft.com/office/drawing/2014/main" id="{8A8927D4-CF4B-CEBE-035E-7F84E1CD0590}"/>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Content Placeholder 7">
            <a:extLst>
              <a:ext uri="{FF2B5EF4-FFF2-40B4-BE49-F238E27FC236}">
                <a16:creationId xmlns:a16="http://schemas.microsoft.com/office/drawing/2014/main" id="{CC1E0894-E548-72A0-E1EB-04F2DB923983}"/>
              </a:ext>
            </a:extLst>
          </p:cNvPr>
          <p:cNvSpPr>
            <a:spLocks noGrp="1"/>
          </p:cNvSpPr>
          <p:nvPr>
            <p:ph idx="1"/>
          </p:nvPr>
        </p:nvSpPr>
        <p:spPr>
          <a:xfrm>
            <a:off x="406400" y="990600"/>
            <a:ext cx="11379200" cy="1828800"/>
          </a:xfrm>
        </p:spPr>
        <p:txBody>
          <a:bodyPr/>
          <a:lstStyle/>
          <a:p>
            <a:pPr marL="0" indent="0" algn="ctr">
              <a:buNone/>
            </a:pPr>
            <a:r>
              <a:rPr lang="en-US" sz="3600"/>
              <a:t>In 2004, ERCOT began the transition from a zonal to a nodal market</a:t>
            </a:r>
          </a:p>
          <a:p>
            <a:endParaRPr lang="en-US"/>
          </a:p>
        </p:txBody>
      </p:sp>
      <p:sp>
        <p:nvSpPr>
          <p:cNvPr id="3" name="Content Placeholder 2">
            <a:extLst>
              <a:ext uri="{FF2B5EF4-FFF2-40B4-BE49-F238E27FC236}">
                <a16:creationId xmlns:a16="http://schemas.microsoft.com/office/drawing/2014/main" id="{373D3A0F-D386-7482-DF4A-13AFC8E444E9}"/>
              </a:ext>
            </a:extLst>
          </p:cNvPr>
          <p:cNvSpPr txBox="1">
            <a:spLocks/>
          </p:cNvSpPr>
          <p:nvPr/>
        </p:nvSpPr>
        <p:spPr>
          <a:xfrm>
            <a:off x="851310" y="2590800"/>
            <a:ext cx="10883490" cy="358139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5B6770"/>
                </a:solidFill>
                <a:effectLst/>
                <a:uLnTx/>
                <a:uFillTx/>
                <a:latin typeface="Arial" panose="020B0604020202020204"/>
                <a:ea typeface="+mn-ea"/>
                <a:cs typeface="+mn-cs"/>
              </a:rPr>
              <a:t>New rules drafted (Nodal Protocols, Nodal Operating Guides, etc.) to support this transition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5B6770"/>
                </a:solidFill>
                <a:effectLst/>
                <a:uLnTx/>
                <a:uFillTx/>
                <a:latin typeface="Arial" panose="020B0604020202020204"/>
                <a:ea typeface="+mn-ea"/>
                <a:cs typeface="+mn-cs"/>
              </a:rPr>
              <a:t>New requirement introduced for a high-level of </a:t>
            </a:r>
            <a:r>
              <a:rPr kumimoji="0" lang="en-US" sz="2400" b="0" i="0" u="sng" strike="noStrike" kern="1200" cap="none" spc="0" normalizeH="0" baseline="0" noProof="0">
                <a:ln>
                  <a:noFill/>
                </a:ln>
                <a:solidFill>
                  <a:srgbClr val="5B6770"/>
                </a:solidFill>
                <a:effectLst/>
                <a:uLnTx/>
                <a:uFillTx/>
                <a:latin typeface="Arial" panose="020B0604020202020204"/>
                <a:ea typeface="+mn-ea"/>
                <a:cs typeface="+mn-cs"/>
              </a:rPr>
              <a:t>model consistency</a:t>
            </a:r>
            <a:r>
              <a:rPr kumimoji="0" lang="en-US" sz="2400" b="0" i="0" u="none" strike="noStrike" kern="1200" cap="none" spc="0" normalizeH="0" baseline="0" noProof="0">
                <a:ln>
                  <a:noFill/>
                </a:ln>
                <a:solidFill>
                  <a:srgbClr val="5B6770"/>
                </a:solidFill>
                <a:effectLst/>
                <a:uLnTx/>
                <a:uFillTx/>
                <a:latin typeface="Arial" panose="020B0604020202020204"/>
                <a:ea typeface="+mn-ea"/>
                <a:cs typeface="+mn-cs"/>
              </a:rPr>
              <a:t> between all grid applications aiming to resolve: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5B6770"/>
                </a:solidFill>
                <a:effectLst/>
                <a:uLnTx/>
                <a:uFillTx/>
                <a:latin typeface="Arial" panose="020B0604020202020204"/>
                <a:ea typeface="+mn-ea"/>
                <a:cs typeface="+mn-cs"/>
              </a:rPr>
              <a:t>Disconnected modeling processes between applications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5B6770"/>
                </a:solidFill>
                <a:effectLst/>
                <a:uLnTx/>
                <a:uFillTx/>
                <a:latin typeface="Arial" panose="020B0604020202020204"/>
                <a:ea typeface="+mn-ea"/>
                <a:cs typeface="+mn-cs"/>
              </a:rPr>
              <a:t>Topology, naming, and data inconsistencies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5B6770"/>
                </a:solidFill>
                <a:effectLst/>
                <a:uLnTx/>
                <a:uFillTx/>
                <a:latin typeface="Arial" panose="020B0604020202020204"/>
                <a:ea typeface="+mn-ea"/>
                <a:cs typeface="+mn-cs"/>
              </a:rPr>
              <a:t>New requirements related to </a:t>
            </a:r>
            <a:r>
              <a:rPr kumimoji="0" lang="en-US" sz="2400" b="0" i="0" u="sng" strike="noStrike" kern="1200" cap="none" spc="0" normalizeH="0" baseline="0" noProof="0">
                <a:ln>
                  <a:noFill/>
                </a:ln>
                <a:solidFill>
                  <a:srgbClr val="5B6770"/>
                </a:solidFill>
                <a:effectLst/>
                <a:uLnTx/>
                <a:uFillTx/>
                <a:latin typeface="Arial" panose="020B0604020202020204"/>
                <a:ea typeface="+mn-ea"/>
                <a:cs typeface="+mn-cs"/>
              </a:rPr>
              <a:t>receiving and providing model data via CIM-XML</a:t>
            </a:r>
            <a:r>
              <a:rPr kumimoji="0" lang="en-US" sz="2400" b="0" i="0" u="none" strike="noStrike" kern="1200" cap="none" spc="0" normalizeH="0" baseline="0" noProof="0">
                <a:ln>
                  <a:noFill/>
                </a:ln>
                <a:solidFill>
                  <a:srgbClr val="5B6770"/>
                </a:solidFill>
                <a:effectLst/>
                <a:uLnTx/>
                <a:uFillTx/>
                <a:latin typeface="Arial" panose="020B0604020202020204"/>
                <a:ea typeface="+mn-ea"/>
                <a:cs typeface="+mn-cs"/>
              </a:rPr>
              <a:t> formatted files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a:ln>
                <a:noFill/>
              </a:ln>
              <a:solidFill>
                <a:srgbClr val="5B677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5B677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5B677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5B677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3104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208E420-3304-38C7-4DBC-20FB624FF7A0}"/>
              </a:ext>
            </a:extLst>
          </p:cNvPr>
          <p:cNvPicPr>
            <a:picLocks noGrp="1" noChangeAspect="1"/>
          </p:cNvPicPr>
          <p:nvPr>
            <p:ph idx="1"/>
          </p:nvPr>
        </p:nvPicPr>
        <p:blipFill>
          <a:blip r:embed="rId2"/>
          <a:stretch>
            <a:fillRect/>
          </a:stretch>
        </p:blipFill>
        <p:spPr>
          <a:xfrm>
            <a:off x="2325257" y="807096"/>
            <a:ext cx="9257143" cy="1360000"/>
          </a:xfrm>
          <a:prstGeom prst="rect">
            <a:avLst/>
          </a:prstGeom>
        </p:spPr>
      </p:pic>
      <p:sp>
        <p:nvSpPr>
          <p:cNvPr id="15" name="Rectangle 14">
            <a:extLst>
              <a:ext uri="{FF2B5EF4-FFF2-40B4-BE49-F238E27FC236}">
                <a16:creationId xmlns:a16="http://schemas.microsoft.com/office/drawing/2014/main" id="{EB75411B-9433-C760-5707-921ADB73427E}"/>
              </a:ext>
            </a:extLst>
          </p:cNvPr>
          <p:cNvSpPr/>
          <p:nvPr/>
        </p:nvSpPr>
        <p:spPr>
          <a:xfrm>
            <a:off x="6434536" y="2635896"/>
            <a:ext cx="5351064" cy="2667001"/>
          </a:xfrm>
          <a:prstGeom prst="rect">
            <a:avLst/>
          </a:prstGeom>
          <a:solidFill>
            <a:schemeClr val="bg1">
              <a:lumMod val="95000"/>
            </a:schemeClr>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82CCD30-6EFA-445C-1E36-8744771FFB79}"/>
              </a:ext>
            </a:extLst>
          </p:cNvPr>
          <p:cNvSpPr/>
          <p:nvPr/>
        </p:nvSpPr>
        <p:spPr>
          <a:xfrm>
            <a:off x="698706" y="2254896"/>
            <a:ext cx="4800600" cy="3421053"/>
          </a:xfrm>
          <a:prstGeom prst="rect">
            <a:avLst/>
          </a:prstGeom>
          <a:solidFill>
            <a:schemeClr val="bg1">
              <a:lumMod val="95000"/>
            </a:schemeClr>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2B700-DA7F-9768-1E5C-43A3E8EE7489}"/>
              </a:ext>
            </a:extLst>
          </p:cNvPr>
          <p:cNvSpPr>
            <a:spLocks noGrp="1"/>
          </p:cNvSpPr>
          <p:nvPr>
            <p:ph type="title"/>
          </p:nvPr>
        </p:nvSpPr>
        <p:spPr/>
        <p:txBody>
          <a:bodyPr/>
          <a:lstStyle/>
          <a:p>
            <a:r>
              <a:rPr lang="en-US"/>
              <a:t>Nodal Protocols - Model Consistency</a:t>
            </a:r>
          </a:p>
        </p:txBody>
      </p:sp>
      <p:sp>
        <p:nvSpPr>
          <p:cNvPr id="4" name="Slide Number Placeholder 3">
            <a:extLst>
              <a:ext uri="{FF2B5EF4-FFF2-40B4-BE49-F238E27FC236}">
                <a16:creationId xmlns:a16="http://schemas.microsoft.com/office/drawing/2014/main" id="{46CF8B15-CB08-B2A9-EFEE-CE70896769DB}"/>
              </a:ext>
            </a:extLst>
          </p:cNvPr>
          <p:cNvSpPr>
            <a:spLocks noGrp="1"/>
          </p:cNvSpPr>
          <p:nvPr>
            <p:ph type="sldNum" sz="quarter" idx="4"/>
          </p:nvPr>
        </p:nvSpPr>
        <p:spPr/>
        <p:txBody>
          <a:bodyPr/>
          <a:lstStyle/>
          <a:p>
            <a:fld id="{1D93BD3E-1E9A-4970-A6F7-E7AC52762E0C}" type="slidenum">
              <a:rPr lang="en-US" smtClean="0"/>
              <a:pPr/>
              <a:t>11</a:t>
            </a:fld>
            <a:endParaRPr lang="en-US"/>
          </a:p>
        </p:txBody>
      </p:sp>
      <p:sp>
        <p:nvSpPr>
          <p:cNvPr id="6" name="TextBox 5">
            <a:extLst>
              <a:ext uri="{FF2B5EF4-FFF2-40B4-BE49-F238E27FC236}">
                <a16:creationId xmlns:a16="http://schemas.microsoft.com/office/drawing/2014/main" id="{7A021DD1-CE35-E199-1621-F0462800A5A2}"/>
              </a:ext>
            </a:extLst>
          </p:cNvPr>
          <p:cNvSpPr txBox="1"/>
          <p:nvPr/>
        </p:nvSpPr>
        <p:spPr>
          <a:xfrm>
            <a:off x="698706" y="1168221"/>
            <a:ext cx="1817710" cy="461665"/>
          </a:xfrm>
          <a:prstGeom prst="rect">
            <a:avLst/>
          </a:prstGeom>
          <a:noFill/>
        </p:spPr>
        <p:txBody>
          <a:bodyPr wrap="square" rtlCol="0">
            <a:spAutoFit/>
          </a:bodyPr>
          <a:lstStyle/>
          <a:p>
            <a:r>
              <a:rPr lang="en-US" sz="2400">
                <a:solidFill>
                  <a:schemeClr val="accent1"/>
                </a:solidFill>
              </a:rPr>
              <a:t>NP 3.10(5)</a:t>
            </a:r>
          </a:p>
        </p:txBody>
      </p:sp>
      <p:pic>
        <p:nvPicPr>
          <p:cNvPr id="9" name="Picture 8">
            <a:extLst>
              <a:ext uri="{FF2B5EF4-FFF2-40B4-BE49-F238E27FC236}">
                <a16:creationId xmlns:a16="http://schemas.microsoft.com/office/drawing/2014/main" id="{C270EA2A-E827-B566-FD53-301D192174D5}"/>
              </a:ext>
            </a:extLst>
          </p:cNvPr>
          <p:cNvPicPr>
            <a:picLocks noChangeAspect="1"/>
          </p:cNvPicPr>
          <p:nvPr/>
        </p:nvPicPr>
        <p:blipFill>
          <a:blip r:embed="rId3"/>
          <a:stretch>
            <a:fillRect/>
          </a:stretch>
        </p:blipFill>
        <p:spPr>
          <a:xfrm>
            <a:off x="1059045" y="2331096"/>
            <a:ext cx="4030980" cy="3198495"/>
          </a:xfrm>
          <a:prstGeom prst="rect">
            <a:avLst/>
          </a:prstGeom>
        </p:spPr>
      </p:pic>
      <p:pic>
        <p:nvPicPr>
          <p:cNvPr id="11" name="Picture 10">
            <a:extLst>
              <a:ext uri="{FF2B5EF4-FFF2-40B4-BE49-F238E27FC236}">
                <a16:creationId xmlns:a16="http://schemas.microsoft.com/office/drawing/2014/main" id="{A8581D24-EAB5-418C-DBCF-74BB258B6D71}"/>
              </a:ext>
            </a:extLst>
          </p:cNvPr>
          <p:cNvPicPr>
            <a:picLocks noChangeAspect="1"/>
          </p:cNvPicPr>
          <p:nvPr/>
        </p:nvPicPr>
        <p:blipFill>
          <a:blip r:embed="rId4"/>
          <a:stretch>
            <a:fillRect/>
          </a:stretch>
        </p:blipFill>
        <p:spPr>
          <a:xfrm>
            <a:off x="6781800" y="2856877"/>
            <a:ext cx="4786789" cy="2146935"/>
          </a:xfrm>
          <a:prstGeom prst="rect">
            <a:avLst/>
          </a:prstGeom>
        </p:spPr>
      </p:pic>
      <p:sp>
        <p:nvSpPr>
          <p:cNvPr id="12" name="Arrow: Right 11">
            <a:extLst>
              <a:ext uri="{FF2B5EF4-FFF2-40B4-BE49-F238E27FC236}">
                <a16:creationId xmlns:a16="http://schemas.microsoft.com/office/drawing/2014/main" id="{EE92338B-3399-64A2-83ED-1A4477D03E94}"/>
              </a:ext>
            </a:extLst>
          </p:cNvPr>
          <p:cNvSpPr/>
          <p:nvPr/>
        </p:nvSpPr>
        <p:spPr>
          <a:xfrm>
            <a:off x="5567612" y="3728783"/>
            <a:ext cx="736600" cy="403123"/>
          </a:xfrm>
          <a:prstGeom prst="right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7DE9080-E348-2700-DD04-CE1D3FA13681}"/>
              </a:ext>
            </a:extLst>
          </p:cNvPr>
          <p:cNvSpPr txBox="1"/>
          <p:nvPr/>
        </p:nvSpPr>
        <p:spPr>
          <a:xfrm>
            <a:off x="609600" y="5648980"/>
            <a:ext cx="4038600" cy="523220"/>
          </a:xfrm>
          <a:prstGeom prst="rect">
            <a:avLst/>
          </a:prstGeom>
          <a:noFill/>
        </p:spPr>
        <p:txBody>
          <a:bodyPr wrap="square" rtlCol="0">
            <a:spAutoFit/>
          </a:bodyPr>
          <a:lstStyle/>
          <a:p>
            <a:r>
              <a:rPr lang="en-US" sz="1400" i="1" dirty="0"/>
              <a:t>Instead of multiple disconnected processes to maintain different sets of application data...</a:t>
            </a:r>
          </a:p>
        </p:txBody>
      </p:sp>
      <p:sp>
        <p:nvSpPr>
          <p:cNvPr id="17" name="TextBox 16">
            <a:extLst>
              <a:ext uri="{FF2B5EF4-FFF2-40B4-BE49-F238E27FC236}">
                <a16:creationId xmlns:a16="http://schemas.microsoft.com/office/drawing/2014/main" id="{DF493B92-5DAF-7CC0-B40D-3544DDCB41F7}"/>
              </a:ext>
            </a:extLst>
          </p:cNvPr>
          <p:cNvSpPr txBox="1"/>
          <p:nvPr/>
        </p:nvSpPr>
        <p:spPr>
          <a:xfrm>
            <a:off x="7325079" y="5302897"/>
            <a:ext cx="4561348" cy="523220"/>
          </a:xfrm>
          <a:prstGeom prst="rect">
            <a:avLst/>
          </a:prstGeom>
          <a:noFill/>
        </p:spPr>
        <p:txBody>
          <a:bodyPr wrap="square" rtlCol="0">
            <a:spAutoFit/>
          </a:bodyPr>
          <a:lstStyle/>
          <a:p>
            <a:pPr algn="r"/>
            <a:r>
              <a:rPr lang="en-US" sz="1400" i="1"/>
              <a:t>…a single modeling system was implemented to manage data needed for downstream grid processes</a:t>
            </a:r>
          </a:p>
        </p:txBody>
      </p:sp>
      <p:sp>
        <p:nvSpPr>
          <p:cNvPr id="3" name="Rectangle 2">
            <a:extLst>
              <a:ext uri="{FF2B5EF4-FFF2-40B4-BE49-F238E27FC236}">
                <a16:creationId xmlns:a16="http://schemas.microsoft.com/office/drawing/2014/main" id="{696839B1-97A7-F814-0AC5-1FFAFAB86144}"/>
              </a:ext>
            </a:extLst>
          </p:cNvPr>
          <p:cNvSpPr/>
          <p:nvPr/>
        </p:nvSpPr>
        <p:spPr>
          <a:xfrm>
            <a:off x="5253038" y="865422"/>
            <a:ext cx="1284922" cy="297323"/>
          </a:xfrm>
          <a:prstGeom prst="rect">
            <a:avLst/>
          </a:prstGeom>
          <a:solidFill>
            <a:srgbClr val="F2C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7" name="Rectangle 6">
            <a:extLst>
              <a:ext uri="{FF2B5EF4-FFF2-40B4-BE49-F238E27FC236}">
                <a16:creationId xmlns:a16="http://schemas.microsoft.com/office/drawing/2014/main" id="{61C073C1-47E1-A188-9B3D-6A8D219DFDBE}"/>
              </a:ext>
            </a:extLst>
          </p:cNvPr>
          <p:cNvSpPr/>
          <p:nvPr/>
        </p:nvSpPr>
        <p:spPr>
          <a:xfrm>
            <a:off x="7989660" y="1162745"/>
            <a:ext cx="3389540" cy="282083"/>
          </a:xfrm>
          <a:prstGeom prst="rect">
            <a:avLst/>
          </a:prstGeom>
          <a:solidFill>
            <a:srgbClr val="F2C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8" name="Rectangle 7">
            <a:extLst>
              <a:ext uri="{FF2B5EF4-FFF2-40B4-BE49-F238E27FC236}">
                <a16:creationId xmlns:a16="http://schemas.microsoft.com/office/drawing/2014/main" id="{8E146287-202C-3E10-1D18-8AE28494C88D}"/>
              </a:ext>
            </a:extLst>
          </p:cNvPr>
          <p:cNvSpPr/>
          <p:nvPr/>
        </p:nvSpPr>
        <p:spPr>
          <a:xfrm>
            <a:off x="2746058" y="1759523"/>
            <a:ext cx="2821554" cy="285721"/>
          </a:xfrm>
          <a:prstGeom prst="rect">
            <a:avLst/>
          </a:prstGeom>
          <a:solidFill>
            <a:srgbClr val="F2C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0" name="Rectangle 9">
            <a:extLst>
              <a:ext uri="{FF2B5EF4-FFF2-40B4-BE49-F238E27FC236}">
                <a16:creationId xmlns:a16="http://schemas.microsoft.com/office/drawing/2014/main" id="{D63A6E2F-0BD6-5345-57ED-98C70017CEFB}"/>
              </a:ext>
            </a:extLst>
          </p:cNvPr>
          <p:cNvSpPr/>
          <p:nvPr/>
        </p:nvSpPr>
        <p:spPr>
          <a:xfrm>
            <a:off x="6667069" y="1162745"/>
            <a:ext cx="815771" cy="297323"/>
          </a:xfrm>
          <a:prstGeom prst="rect">
            <a:avLst/>
          </a:prstGeom>
          <a:solidFill>
            <a:srgbClr val="F2C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3218508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C1481-ADF2-471B-9F8D-E21CEDB78D36}"/>
              </a:ext>
            </a:extLst>
          </p:cNvPr>
          <p:cNvSpPr>
            <a:spLocks noGrp="1"/>
          </p:cNvSpPr>
          <p:nvPr>
            <p:ph type="title"/>
          </p:nvPr>
        </p:nvSpPr>
        <p:spPr/>
        <p:txBody>
          <a:bodyPr/>
          <a:lstStyle/>
          <a:p>
            <a:r>
              <a:rPr lang="en-US"/>
              <a:t>Nodal Protocols – Common Information Model (CIM)</a:t>
            </a:r>
          </a:p>
        </p:txBody>
      </p:sp>
      <p:sp>
        <p:nvSpPr>
          <p:cNvPr id="4" name="Slide Number Placeholder 3">
            <a:extLst>
              <a:ext uri="{FF2B5EF4-FFF2-40B4-BE49-F238E27FC236}">
                <a16:creationId xmlns:a16="http://schemas.microsoft.com/office/drawing/2014/main" id="{B68A55B1-FF66-7BAF-F021-71D962E046F9}"/>
              </a:ext>
            </a:extLst>
          </p:cNvPr>
          <p:cNvSpPr>
            <a:spLocks noGrp="1"/>
          </p:cNvSpPr>
          <p:nvPr>
            <p:ph type="sldNum" sz="quarter" idx="4"/>
          </p:nvPr>
        </p:nvSpPr>
        <p:spPr/>
        <p:txBody>
          <a:bodyPr/>
          <a:lstStyle/>
          <a:p>
            <a:fld id="{1D93BD3E-1E9A-4970-A6F7-E7AC52762E0C}" type="slidenum">
              <a:rPr lang="en-US" smtClean="0"/>
              <a:pPr/>
              <a:t>12</a:t>
            </a:fld>
            <a:endParaRPr lang="en-US"/>
          </a:p>
        </p:txBody>
      </p:sp>
      <p:grpSp>
        <p:nvGrpSpPr>
          <p:cNvPr id="14" name="Group 13">
            <a:extLst>
              <a:ext uri="{FF2B5EF4-FFF2-40B4-BE49-F238E27FC236}">
                <a16:creationId xmlns:a16="http://schemas.microsoft.com/office/drawing/2014/main" id="{12079CB7-C748-F134-E51F-A5DE35395622}"/>
              </a:ext>
            </a:extLst>
          </p:cNvPr>
          <p:cNvGrpSpPr/>
          <p:nvPr/>
        </p:nvGrpSpPr>
        <p:grpSpPr>
          <a:xfrm>
            <a:off x="305787" y="4001117"/>
            <a:ext cx="7695213" cy="2077629"/>
            <a:chOff x="1067787" y="1046571"/>
            <a:chExt cx="7695213" cy="2077629"/>
          </a:xfrm>
        </p:grpSpPr>
        <p:pic>
          <p:nvPicPr>
            <p:cNvPr id="6" name="Picture 5">
              <a:extLst>
                <a:ext uri="{FF2B5EF4-FFF2-40B4-BE49-F238E27FC236}">
                  <a16:creationId xmlns:a16="http://schemas.microsoft.com/office/drawing/2014/main" id="{3ECFA988-F831-9221-9EAA-81B7297384E1}"/>
                </a:ext>
              </a:extLst>
            </p:cNvPr>
            <p:cNvPicPr>
              <a:picLocks noChangeAspect="1"/>
            </p:cNvPicPr>
            <p:nvPr/>
          </p:nvPicPr>
          <p:blipFill>
            <a:blip r:embed="rId2"/>
            <a:stretch>
              <a:fillRect/>
            </a:stretch>
          </p:blipFill>
          <p:spPr>
            <a:xfrm>
              <a:off x="1105857" y="1409914"/>
              <a:ext cx="7657143" cy="1714286"/>
            </a:xfrm>
            <a:prstGeom prst="rect">
              <a:avLst/>
            </a:prstGeom>
          </p:spPr>
        </p:pic>
        <p:sp>
          <p:nvSpPr>
            <p:cNvPr id="7" name="TextBox 6">
              <a:extLst>
                <a:ext uri="{FF2B5EF4-FFF2-40B4-BE49-F238E27FC236}">
                  <a16:creationId xmlns:a16="http://schemas.microsoft.com/office/drawing/2014/main" id="{E614AB1F-3FE7-AD9F-57AF-6B066BEBA238}"/>
                </a:ext>
              </a:extLst>
            </p:cNvPr>
            <p:cNvSpPr txBox="1"/>
            <p:nvPr/>
          </p:nvSpPr>
          <p:spPr>
            <a:xfrm>
              <a:off x="1067787" y="1046571"/>
              <a:ext cx="1817710" cy="461665"/>
            </a:xfrm>
            <a:prstGeom prst="rect">
              <a:avLst/>
            </a:prstGeom>
            <a:noFill/>
          </p:spPr>
          <p:txBody>
            <a:bodyPr wrap="square" rtlCol="0">
              <a:spAutoFit/>
            </a:bodyPr>
            <a:lstStyle/>
            <a:p>
              <a:r>
                <a:rPr lang="en-US" sz="2400">
                  <a:solidFill>
                    <a:schemeClr val="accent1"/>
                  </a:solidFill>
                </a:rPr>
                <a:t>NP 3.10(7)</a:t>
              </a:r>
            </a:p>
          </p:txBody>
        </p:sp>
        <p:sp>
          <p:nvSpPr>
            <p:cNvPr id="3" name="Rectangle 2">
              <a:extLst>
                <a:ext uri="{FF2B5EF4-FFF2-40B4-BE49-F238E27FC236}">
                  <a16:creationId xmlns:a16="http://schemas.microsoft.com/office/drawing/2014/main" id="{1A35C293-BF51-7F82-CB4C-3F7212FDF916}"/>
                </a:ext>
              </a:extLst>
            </p:cNvPr>
            <p:cNvSpPr/>
            <p:nvPr/>
          </p:nvSpPr>
          <p:spPr>
            <a:xfrm>
              <a:off x="3896865" y="1418101"/>
              <a:ext cx="4440890" cy="236499"/>
            </a:xfrm>
            <a:prstGeom prst="rect">
              <a:avLst/>
            </a:prstGeom>
            <a:solidFill>
              <a:srgbClr val="F2C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 name="Rectangle 4">
              <a:extLst>
                <a:ext uri="{FF2B5EF4-FFF2-40B4-BE49-F238E27FC236}">
                  <a16:creationId xmlns:a16="http://schemas.microsoft.com/office/drawing/2014/main" id="{57F77F10-93E2-18DB-5A7D-F20E06A416BB}"/>
                </a:ext>
              </a:extLst>
            </p:cNvPr>
            <p:cNvSpPr/>
            <p:nvPr/>
          </p:nvSpPr>
          <p:spPr>
            <a:xfrm>
              <a:off x="1105856" y="1652770"/>
              <a:ext cx="6050593" cy="236499"/>
            </a:xfrm>
            <a:prstGeom prst="rect">
              <a:avLst/>
            </a:prstGeom>
            <a:solidFill>
              <a:srgbClr val="F2C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grpSp>
        <p:nvGrpSpPr>
          <p:cNvPr id="13" name="Group 12">
            <a:extLst>
              <a:ext uri="{FF2B5EF4-FFF2-40B4-BE49-F238E27FC236}">
                <a16:creationId xmlns:a16="http://schemas.microsoft.com/office/drawing/2014/main" id="{8C338947-1067-4E15-A11B-407DE846B5A6}"/>
              </a:ext>
            </a:extLst>
          </p:cNvPr>
          <p:cNvGrpSpPr/>
          <p:nvPr/>
        </p:nvGrpSpPr>
        <p:grpSpPr>
          <a:xfrm>
            <a:off x="3962400" y="929482"/>
            <a:ext cx="7823200" cy="2333687"/>
            <a:chOff x="3276600" y="3609913"/>
            <a:chExt cx="7823200" cy="2333687"/>
          </a:xfrm>
        </p:grpSpPr>
        <p:pic>
          <p:nvPicPr>
            <p:cNvPr id="9" name="Picture 8">
              <a:extLst>
                <a:ext uri="{FF2B5EF4-FFF2-40B4-BE49-F238E27FC236}">
                  <a16:creationId xmlns:a16="http://schemas.microsoft.com/office/drawing/2014/main" id="{4A7395E2-63B8-D2F7-DEAF-AF393783370A}"/>
                </a:ext>
              </a:extLst>
            </p:cNvPr>
            <p:cNvPicPr>
              <a:picLocks noChangeAspect="1"/>
            </p:cNvPicPr>
            <p:nvPr/>
          </p:nvPicPr>
          <p:blipFill>
            <a:blip r:embed="rId3"/>
            <a:stretch>
              <a:fillRect/>
            </a:stretch>
          </p:blipFill>
          <p:spPr>
            <a:xfrm>
              <a:off x="3309324" y="3962648"/>
              <a:ext cx="7790476" cy="1980952"/>
            </a:xfrm>
            <a:prstGeom prst="rect">
              <a:avLst/>
            </a:prstGeom>
          </p:spPr>
        </p:pic>
        <p:sp>
          <p:nvSpPr>
            <p:cNvPr id="10" name="TextBox 9">
              <a:extLst>
                <a:ext uri="{FF2B5EF4-FFF2-40B4-BE49-F238E27FC236}">
                  <a16:creationId xmlns:a16="http://schemas.microsoft.com/office/drawing/2014/main" id="{2B8095E5-3717-736A-D38E-A89C2D38F4DA}"/>
                </a:ext>
              </a:extLst>
            </p:cNvPr>
            <p:cNvSpPr txBox="1"/>
            <p:nvPr/>
          </p:nvSpPr>
          <p:spPr>
            <a:xfrm>
              <a:off x="3276600" y="3609913"/>
              <a:ext cx="2133600" cy="461665"/>
            </a:xfrm>
            <a:prstGeom prst="rect">
              <a:avLst/>
            </a:prstGeom>
            <a:noFill/>
          </p:spPr>
          <p:txBody>
            <a:bodyPr wrap="square" rtlCol="0">
              <a:spAutoFit/>
            </a:bodyPr>
            <a:lstStyle/>
            <a:p>
              <a:r>
                <a:rPr lang="en-US" sz="2400">
                  <a:solidFill>
                    <a:schemeClr val="accent1"/>
                  </a:solidFill>
                </a:rPr>
                <a:t>NP 3.10.4(9)</a:t>
              </a:r>
            </a:p>
          </p:txBody>
        </p:sp>
        <p:sp>
          <p:nvSpPr>
            <p:cNvPr id="8" name="Rectangle 7">
              <a:extLst>
                <a:ext uri="{FF2B5EF4-FFF2-40B4-BE49-F238E27FC236}">
                  <a16:creationId xmlns:a16="http://schemas.microsoft.com/office/drawing/2014/main" id="{E5D8C48A-5AD7-24F1-770D-7F6309D34E71}"/>
                </a:ext>
              </a:extLst>
            </p:cNvPr>
            <p:cNvSpPr/>
            <p:nvPr/>
          </p:nvSpPr>
          <p:spPr>
            <a:xfrm>
              <a:off x="9730131" y="5192949"/>
              <a:ext cx="1229969" cy="251050"/>
            </a:xfrm>
            <a:prstGeom prst="rect">
              <a:avLst/>
            </a:prstGeom>
            <a:solidFill>
              <a:srgbClr val="F2C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1" name="Rectangle 10">
              <a:extLst>
                <a:ext uri="{FF2B5EF4-FFF2-40B4-BE49-F238E27FC236}">
                  <a16:creationId xmlns:a16="http://schemas.microsoft.com/office/drawing/2014/main" id="{BCAE18FE-1A64-A2D9-58C8-B5F66FD751ED}"/>
                </a:ext>
              </a:extLst>
            </p:cNvPr>
            <p:cNvSpPr/>
            <p:nvPr/>
          </p:nvSpPr>
          <p:spPr>
            <a:xfrm>
              <a:off x="3309324" y="5446035"/>
              <a:ext cx="7650776" cy="236499"/>
            </a:xfrm>
            <a:prstGeom prst="rect">
              <a:avLst/>
            </a:prstGeom>
            <a:solidFill>
              <a:srgbClr val="F2C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2" name="Rectangle 11">
              <a:extLst>
                <a:ext uri="{FF2B5EF4-FFF2-40B4-BE49-F238E27FC236}">
                  <a16:creationId xmlns:a16="http://schemas.microsoft.com/office/drawing/2014/main" id="{D8D1B4F7-9FFE-C92A-9178-46C03B7A51F9}"/>
                </a:ext>
              </a:extLst>
            </p:cNvPr>
            <p:cNvSpPr/>
            <p:nvPr/>
          </p:nvSpPr>
          <p:spPr>
            <a:xfrm>
              <a:off x="3309324" y="5684876"/>
              <a:ext cx="2964476" cy="236499"/>
            </a:xfrm>
            <a:prstGeom prst="rect">
              <a:avLst/>
            </a:prstGeom>
            <a:solidFill>
              <a:srgbClr val="F2C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15" name="TextBox 14">
            <a:extLst>
              <a:ext uri="{FF2B5EF4-FFF2-40B4-BE49-F238E27FC236}">
                <a16:creationId xmlns:a16="http://schemas.microsoft.com/office/drawing/2014/main" id="{C966F8AB-837C-C9B8-99A5-A74AB7DA2E26}"/>
              </a:ext>
            </a:extLst>
          </p:cNvPr>
          <p:cNvSpPr txBox="1"/>
          <p:nvPr/>
        </p:nvSpPr>
        <p:spPr>
          <a:xfrm>
            <a:off x="893275" y="2242606"/>
            <a:ext cx="2832100" cy="584775"/>
          </a:xfrm>
          <a:prstGeom prst="rect">
            <a:avLst/>
          </a:prstGeom>
          <a:noFill/>
        </p:spPr>
        <p:txBody>
          <a:bodyPr wrap="square" rtlCol="0">
            <a:spAutoFit/>
          </a:bodyPr>
          <a:lstStyle/>
          <a:p>
            <a:pPr algn="ctr"/>
            <a:r>
              <a:rPr lang="en-US" sz="1600" i="1" dirty="0"/>
              <a:t>ERCOT must provide models in CIM-XML format</a:t>
            </a:r>
          </a:p>
        </p:txBody>
      </p:sp>
      <p:cxnSp>
        <p:nvCxnSpPr>
          <p:cNvPr id="17" name="Straight Connector 16">
            <a:extLst>
              <a:ext uri="{FF2B5EF4-FFF2-40B4-BE49-F238E27FC236}">
                <a16:creationId xmlns:a16="http://schemas.microsoft.com/office/drawing/2014/main" id="{2B6557EA-0825-2A12-430D-BDDB8BE45231}"/>
              </a:ext>
            </a:extLst>
          </p:cNvPr>
          <p:cNvCxnSpPr>
            <a:endCxn id="11" idx="1"/>
          </p:cNvCxnSpPr>
          <p:nvPr/>
        </p:nvCxnSpPr>
        <p:spPr>
          <a:xfrm>
            <a:off x="3369152" y="2638043"/>
            <a:ext cx="625972" cy="24581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CBFFD82-9353-27FD-308F-898013949095}"/>
              </a:ext>
            </a:extLst>
          </p:cNvPr>
          <p:cNvSpPr txBox="1"/>
          <p:nvPr/>
        </p:nvSpPr>
        <p:spPr>
          <a:xfrm>
            <a:off x="8113259" y="4493470"/>
            <a:ext cx="2832100" cy="584775"/>
          </a:xfrm>
          <a:prstGeom prst="rect">
            <a:avLst/>
          </a:prstGeom>
          <a:noFill/>
        </p:spPr>
        <p:txBody>
          <a:bodyPr wrap="square" rtlCol="0">
            <a:spAutoFit/>
          </a:bodyPr>
          <a:lstStyle/>
          <a:p>
            <a:pPr algn="ctr"/>
            <a:r>
              <a:rPr lang="en-US" sz="1600" i="1" dirty="0"/>
              <a:t>Model changes provided in CIM-compliant format</a:t>
            </a:r>
          </a:p>
        </p:txBody>
      </p:sp>
      <p:cxnSp>
        <p:nvCxnSpPr>
          <p:cNvPr id="19" name="Straight Connector 18">
            <a:extLst>
              <a:ext uri="{FF2B5EF4-FFF2-40B4-BE49-F238E27FC236}">
                <a16:creationId xmlns:a16="http://schemas.microsoft.com/office/drawing/2014/main" id="{B9517C64-98BA-0531-6485-69E01896C984}"/>
              </a:ext>
            </a:extLst>
          </p:cNvPr>
          <p:cNvCxnSpPr/>
          <p:nvPr/>
        </p:nvCxnSpPr>
        <p:spPr>
          <a:xfrm>
            <a:off x="7688014" y="4598004"/>
            <a:ext cx="625972" cy="24581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284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F1BE-23EE-197B-195F-476DFC49392A}"/>
              </a:ext>
            </a:extLst>
          </p:cNvPr>
          <p:cNvSpPr>
            <a:spLocks noGrp="1"/>
          </p:cNvSpPr>
          <p:nvPr>
            <p:ph type="title"/>
          </p:nvPr>
        </p:nvSpPr>
        <p:spPr/>
        <p:txBody>
          <a:bodyPr/>
          <a:lstStyle/>
          <a:p>
            <a:r>
              <a:rPr lang="en-US"/>
              <a:t>What is CIM?</a:t>
            </a:r>
          </a:p>
        </p:txBody>
      </p:sp>
      <p:sp>
        <p:nvSpPr>
          <p:cNvPr id="3" name="Content Placeholder 2">
            <a:extLst>
              <a:ext uri="{FF2B5EF4-FFF2-40B4-BE49-F238E27FC236}">
                <a16:creationId xmlns:a16="http://schemas.microsoft.com/office/drawing/2014/main" id="{6790FD73-BE61-4415-9B1A-8CEAA12654C0}"/>
              </a:ext>
            </a:extLst>
          </p:cNvPr>
          <p:cNvSpPr>
            <a:spLocks noGrp="1"/>
          </p:cNvSpPr>
          <p:nvPr>
            <p:ph idx="1"/>
          </p:nvPr>
        </p:nvSpPr>
        <p:spPr>
          <a:xfrm>
            <a:off x="406400" y="990601"/>
            <a:ext cx="11379200" cy="1390523"/>
          </a:xfrm>
        </p:spPr>
        <p:txBody>
          <a:bodyPr/>
          <a:lstStyle/>
          <a:p>
            <a:pPr marL="0" indent="0" algn="ctr">
              <a:buNone/>
            </a:pPr>
            <a:r>
              <a:rPr lang="en-US" sz="3200"/>
              <a:t>The Common Information Model (CIM) is a framework for describing interconnected systems</a:t>
            </a:r>
          </a:p>
        </p:txBody>
      </p:sp>
      <p:sp>
        <p:nvSpPr>
          <p:cNvPr id="4" name="Slide Number Placeholder 3">
            <a:extLst>
              <a:ext uri="{FF2B5EF4-FFF2-40B4-BE49-F238E27FC236}">
                <a16:creationId xmlns:a16="http://schemas.microsoft.com/office/drawing/2014/main" id="{75D7CE9E-ACF0-2F0B-2EE8-5F0EF3DBA063}"/>
              </a:ext>
            </a:extLst>
          </p:cNvPr>
          <p:cNvSpPr>
            <a:spLocks noGrp="1"/>
          </p:cNvSpPr>
          <p:nvPr>
            <p:ph type="sldNum" sz="quarter" idx="4"/>
          </p:nvPr>
        </p:nvSpPr>
        <p:spPr/>
        <p:txBody>
          <a:bodyPr/>
          <a:lstStyle/>
          <a:p>
            <a:fld id="{1D93BD3E-1E9A-4970-A6F7-E7AC52762E0C}" type="slidenum">
              <a:rPr lang="en-US" smtClean="0"/>
              <a:pPr/>
              <a:t>13</a:t>
            </a:fld>
            <a:endParaRPr lang="en-US"/>
          </a:p>
        </p:txBody>
      </p:sp>
      <p:sp>
        <p:nvSpPr>
          <p:cNvPr id="6" name="Content Placeholder 2">
            <a:extLst>
              <a:ext uri="{FF2B5EF4-FFF2-40B4-BE49-F238E27FC236}">
                <a16:creationId xmlns:a16="http://schemas.microsoft.com/office/drawing/2014/main" id="{B388C665-A7AD-340F-41BA-95EC7AC2F498}"/>
              </a:ext>
            </a:extLst>
          </p:cNvPr>
          <p:cNvSpPr txBox="1">
            <a:spLocks/>
          </p:cNvSpPr>
          <p:nvPr/>
        </p:nvSpPr>
        <p:spPr>
          <a:xfrm>
            <a:off x="558800" y="3200400"/>
            <a:ext cx="11379200" cy="299482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Provides </a:t>
            </a:r>
            <a:r>
              <a:rPr lang="en-US" u="sng" dirty="0"/>
              <a:t>guidelines</a:t>
            </a:r>
            <a:r>
              <a:rPr lang="en-US" dirty="0"/>
              <a:t> on data naming, attributes, and object relationships</a:t>
            </a:r>
          </a:p>
          <a:p>
            <a:pPr lvl="1"/>
            <a:r>
              <a:rPr lang="en-US" dirty="0"/>
              <a:t>Enables structured </a:t>
            </a:r>
            <a:r>
              <a:rPr lang="en-US" u="sng" dirty="0"/>
              <a:t>data exchange</a:t>
            </a:r>
            <a:r>
              <a:rPr lang="en-US" dirty="0"/>
              <a:t> between different systems</a:t>
            </a:r>
          </a:p>
          <a:p>
            <a:r>
              <a:rPr lang="en-US" dirty="0"/>
              <a:t>Core schemas can be </a:t>
            </a:r>
            <a:r>
              <a:rPr lang="en-US" u="sng" dirty="0"/>
              <a:t>extended</a:t>
            </a:r>
            <a:r>
              <a:rPr lang="en-US" dirty="0"/>
              <a:t> to capture data for custom use cases</a:t>
            </a:r>
          </a:p>
          <a:p>
            <a:r>
              <a:rPr lang="en-US" dirty="0"/>
              <a:t>ERCOT has used a CIM10 schema to describe the Texas grid since 2010</a:t>
            </a:r>
          </a:p>
          <a:p>
            <a:pPr lvl="1"/>
            <a:r>
              <a:rPr lang="en-US" dirty="0"/>
              <a:t>Numerous custom extensions (e.g., planning buses, energy </a:t>
            </a:r>
            <a:r>
              <a:rPr lang="en-US"/>
              <a:t>storage resources, end caps, etc.)</a:t>
            </a:r>
            <a:endParaRPr lang="en-US" dirty="0">
              <a:solidFill>
                <a:srgbClr val="FF0000"/>
              </a:solidFill>
            </a:endParaRPr>
          </a:p>
          <a:p>
            <a:pPr lvl="1"/>
            <a:endParaRPr lang="en-US" dirty="0"/>
          </a:p>
          <a:p>
            <a:pPr lvl="1"/>
            <a:endParaRPr lang="en-US" dirty="0"/>
          </a:p>
        </p:txBody>
      </p:sp>
    </p:spTree>
    <p:extLst>
      <p:ext uri="{BB962C8B-B14F-4D97-AF65-F5344CB8AC3E}">
        <p14:creationId xmlns:p14="http://schemas.microsoft.com/office/powerpoint/2010/main" val="2000628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3B9DF-4499-419D-F2F7-D303A9A10640}"/>
              </a:ext>
            </a:extLst>
          </p:cNvPr>
          <p:cNvSpPr>
            <a:spLocks noGrp="1"/>
          </p:cNvSpPr>
          <p:nvPr>
            <p:ph type="title"/>
          </p:nvPr>
        </p:nvSpPr>
        <p:spPr/>
        <p:txBody>
          <a:bodyPr/>
          <a:lstStyle/>
          <a:p>
            <a:r>
              <a:rPr lang="en-US"/>
              <a:t>Example of </a:t>
            </a:r>
            <a:r>
              <a:rPr lang="en-US" err="1"/>
              <a:t>ACLineSegment</a:t>
            </a:r>
            <a:r>
              <a:rPr lang="en-US"/>
              <a:t> Instance in CIM10 XML</a:t>
            </a:r>
          </a:p>
        </p:txBody>
      </p:sp>
      <p:pic>
        <p:nvPicPr>
          <p:cNvPr id="6" name="Content Placeholder 5">
            <a:extLst>
              <a:ext uri="{FF2B5EF4-FFF2-40B4-BE49-F238E27FC236}">
                <a16:creationId xmlns:a16="http://schemas.microsoft.com/office/drawing/2014/main" id="{377458FD-2267-13BA-4FEB-F7AC2DDF06C4}"/>
              </a:ext>
            </a:extLst>
          </p:cNvPr>
          <p:cNvPicPr>
            <a:picLocks noGrp="1" noChangeAspect="1"/>
          </p:cNvPicPr>
          <p:nvPr>
            <p:ph idx="1"/>
          </p:nvPr>
        </p:nvPicPr>
        <p:blipFill>
          <a:blip r:embed="rId2"/>
          <a:stretch>
            <a:fillRect/>
          </a:stretch>
        </p:blipFill>
        <p:spPr>
          <a:xfrm>
            <a:off x="174062" y="2057400"/>
            <a:ext cx="11981067" cy="3022691"/>
          </a:xfrm>
        </p:spPr>
      </p:pic>
      <p:sp>
        <p:nvSpPr>
          <p:cNvPr id="4" name="Slide Number Placeholder 3">
            <a:extLst>
              <a:ext uri="{FF2B5EF4-FFF2-40B4-BE49-F238E27FC236}">
                <a16:creationId xmlns:a16="http://schemas.microsoft.com/office/drawing/2014/main" id="{C00CAD6F-F398-3047-33EB-95AF52DABEF1}"/>
              </a:ext>
            </a:extLst>
          </p:cNvPr>
          <p:cNvSpPr>
            <a:spLocks noGrp="1"/>
          </p:cNvSpPr>
          <p:nvPr>
            <p:ph type="sldNum" sz="quarter" idx="4"/>
          </p:nvPr>
        </p:nvSpPr>
        <p:spPr/>
        <p:txBody>
          <a:bodyPr/>
          <a:lstStyle/>
          <a:p>
            <a:fld id="{1D93BD3E-1E9A-4970-A6F7-E7AC52762E0C}" type="slidenum">
              <a:rPr lang="en-US" smtClean="0"/>
              <a:pPr/>
              <a:t>14</a:t>
            </a:fld>
            <a:endParaRPr lang="en-US"/>
          </a:p>
        </p:txBody>
      </p:sp>
      <p:sp>
        <p:nvSpPr>
          <p:cNvPr id="7" name="Rectangle 6">
            <a:extLst>
              <a:ext uri="{FF2B5EF4-FFF2-40B4-BE49-F238E27FC236}">
                <a16:creationId xmlns:a16="http://schemas.microsoft.com/office/drawing/2014/main" id="{ED66AE73-1185-6959-1B82-BB2688C64729}"/>
              </a:ext>
            </a:extLst>
          </p:cNvPr>
          <p:cNvSpPr/>
          <p:nvPr/>
        </p:nvSpPr>
        <p:spPr>
          <a:xfrm>
            <a:off x="1066800" y="3931920"/>
            <a:ext cx="11023600" cy="9144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3C51A69-BF81-E937-C33C-737A81C626D7}"/>
              </a:ext>
            </a:extLst>
          </p:cNvPr>
          <p:cNvCxnSpPr/>
          <p:nvPr/>
        </p:nvCxnSpPr>
        <p:spPr>
          <a:xfrm>
            <a:off x="5334000" y="4846320"/>
            <a:ext cx="457200" cy="41148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73D7E26-C112-9418-AE03-6108993770EA}"/>
              </a:ext>
            </a:extLst>
          </p:cNvPr>
          <p:cNvSpPr txBox="1"/>
          <p:nvPr/>
        </p:nvSpPr>
        <p:spPr>
          <a:xfrm>
            <a:off x="4648200" y="5255342"/>
            <a:ext cx="2514600" cy="646331"/>
          </a:xfrm>
          <a:prstGeom prst="rect">
            <a:avLst/>
          </a:prstGeom>
          <a:noFill/>
        </p:spPr>
        <p:txBody>
          <a:bodyPr wrap="square" rtlCol="0">
            <a:spAutoFit/>
          </a:bodyPr>
          <a:lstStyle/>
          <a:p>
            <a:pPr algn="ctr"/>
            <a:r>
              <a:rPr lang="en-US">
                <a:solidFill>
                  <a:schemeClr val="accent1"/>
                </a:solidFill>
              </a:rPr>
              <a:t>Associations to other model instances</a:t>
            </a:r>
          </a:p>
        </p:txBody>
      </p:sp>
      <p:sp>
        <p:nvSpPr>
          <p:cNvPr id="11" name="Rectangle 10">
            <a:extLst>
              <a:ext uri="{FF2B5EF4-FFF2-40B4-BE49-F238E27FC236}">
                <a16:creationId xmlns:a16="http://schemas.microsoft.com/office/drawing/2014/main" id="{3D2DC5E2-F2BA-1E22-E842-371BD7BAFFE6}"/>
              </a:ext>
            </a:extLst>
          </p:cNvPr>
          <p:cNvSpPr/>
          <p:nvPr/>
        </p:nvSpPr>
        <p:spPr>
          <a:xfrm>
            <a:off x="1181553" y="2057400"/>
            <a:ext cx="1243102" cy="2286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40206F3-A911-0B6D-8AD9-A8457F655C9C}"/>
              </a:ext>
            </a:extLst>
          </p:cNvPr>
          <p:cNvSpPr txBox="1"/>
          <p:nvPr/>
        </p:nvSpPr>
        <p:spPr>
          <a:xfrm>
            <a:off x="1030000" y="1715304"/>
            <a:ext cx="1676400" cy="369332"/>
          </a:xfrm>
          <a:prstGeom prst="rect">
            <a:avLst/>
          </a:prstGeom>
          <a:noFill/>
        </p:spPr>
        <p:txBody>
          <a:bodyPr wrap="square" rtlCol="0">
            <a:spAutoFit/>
          </a:bodyPr>
          <a:lstStyle/>
          <a:p>
            <a:pPr algn="ctr"/>
            <a:r>
              <a:rPr lang="en-US" dirty="0">
                <a:solidFill>
                  <a:schemeClr val="accent1"/>
                </a:solidFill>
              </a:rPr>
              <a:t>Instance type</a:t>
            </a:r>
          </a:p>
        </p:txBody>
      </p:sp>
      <p:sp>
        <p:nvSpPr>
          <p:cNvPr id="14" name="Rectangle 13">
            <a:extLst>
              <a:ext uri="{FF2B5EF4-FFF2-40B4-BE49-F238E27FC236}">
                <a16:creationId xmlns:a16="http://schemas.microsoft.com/office/drawing/2014/main" id="{04535150-39D0-03C5-F258-A315CB50A6DA}"/>
              </a:ext>
            </a:extLst>
          </p:cNvPr>
          <p:cNvSpPr/>
          <p:nvPr/>
        </p:nvSpPr>
        <p:spPr>
          <a:xfrm>
            <a:off x="3172080" y="2057400"/>
            <a:ext cx="1681827" cy="2286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09B552C-BB64-3733-B208-FB38303C546B}"/>
              </a:ext>
            </a:extLst>
          </p:cNvPr>
          <p:cNvSpPr txBox="1"/>
          <p:nvPr/>
        </p:nvSpPr>
        <p:spPr>
          <a:xfrm>
            <a:off x="3124200" y="1715304"/>
            <a:ext cx="1676400" cy="369332"/>
          </a:xfrm>
          <a:prstGeom prst="rect">
            <a:avLst/>
          </a:prstGeom>
          <a:noFill/>
        </p:spPr>
        <p:txBody>
          <a:bodyPr wrap="square" rtlCol="0">
            <a:spAutoFit/>
          </a:bodyPr>
          <a:lstStyle/>
          <a:p>
            <a:pPr algn="ctr"/>
            <a:r>
              <a:rPr lang="en-US" dirty="0">
                <a:solidFill>
                  <a:schemeClr val="accent1"/>
                </a:solidFill>
              </a:rPr>
              <a:t>Unique ID</a:t>
            </a:r>
          </a:p>
        </p:txBody>
      </p:sp>
      <p:sp>
        <p:nvSpPr>
          <p:cNvPr id="16" name="Rectangle 15">
            <a:extLst>
              <a:ext uri="{FF2B5EF4-FFF2-40B4-BE49-F238E27FC236}">
                <a16:creationId xmlns:a16="http://schemas.microsoft.com/office/drawing/2014/main" id="{FE3066B4-2F46-356C-63DA-D64DDC75EC8C}"/>
              </a:ext>
            </a:extLst>
          </p:cNvPr>
          <p:cNvSpPr/>
          <p:nvPr/>
        </p:nvSpPr>
        <p:spPr>
          <a:xfrm>
            <a:off x="815453" y="2057400"/>
            <a:ext cx="305322" cy="22860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D3424E2E-2356-8612-EB6C-CF041E3B57AE}"/>
              </a:ext>
            </a:extLst>
          </p:cNvPr>
          <p:cNvCxnSpPr>
            <a:cxnSpLocks/>
            <a:endCxn id="16" idx="0"/>
          </p:cNvCxnSpPr>
          <p:nvPr/>
        </p:nvCxnSpPr>
        <p:spPr>
          <a:xfrm flipH="1">
            <a:off x="968114" y="1676400"/>
            <a:ext cx="109433" cy="381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4DDBF4C-6C75-842B-252D-33F589099652}"/>
              </a:ext>
            </a:extLst>
          </p:cNvPr>
          <p:cNvSpPr txBox="1"/>
          <p:nvPr/>
        </p:nvSpPr>
        <p:spPr>
          <a:xfrm>
            <a:off x="748255" y="1340138"/>
            <a:ext cx="1676400" cy="369332"/>
          </a:xfrm>
          <a:prstGeom prst="rect">
            <a:avLst/>
          </a:prstGeom>
          <a:noFill/>
        </p:spPr>
        <p:txBody>
          <a:bodyPr wrap="square" rtlCol="0">
            <a:spAutoFit/>
          </a:bodyPr>
          <a:lstStyle/>
          <a:p>
            <a:r>
              <a:rPr lang="en-US" dirty="0">
                <a:solidFill>
                  <a:schemeClr val="accent1"/>
                </a:solidFill>
              </a:rPr>
              <a:t>Namespace</a:t>
            </a:r>
          </a:p>
        </p:txBody>
      </p:sp>
      <p:sp>
        <p:nvSpPr>
          <p:cNvPr id="3" name="Rectangle 2">
            <a:extLst>
              <a:ext uri="{FF2B5EF4-FFF2-40B4-BE49-F238E27FC236}">
                <a16:creationId xmlns:a16="http://schemas.microsoft.com/office/drawing/2014/main" id="{CD024F44-3936-2B01-CADC-3B13EA487740}"/>
              </a:ext>
            </a:extLst>
          </p:cNvPr>
          <p:cNvSpPr/>
          <p:nvPr/>
        </p:nvSpPr>
        <p:spPr>
          <a:xfrm>
            <a:off x="1066801" y="2286000"/>
            <a:ext cx="9220200" cy="161868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80F81D3-AB66-87C4-6376-E32DD966B9D8}"/>
              </a:ext>
            </a:extLst>
          </p:cNvPr>
          <p:cNvSpPr txBox="1"/>
          <p:nvPr/>
        </p:nvSpPr>
        <p:spPr>
          <a:xfrm>
            <a:off x="8610601" y="2266207"/>
            <a:ext cx="1676400" cy="369332"/>
          </a:xfrm>
          <a:prstGeom prst="rect">
            <a:avLst/>
          </a:prstGeom>
          <a:noFill/>
        </p:spPr>
        <p:txBody>
          <a:bodyPr wrap="square" rtlCol="0">
            <a:spAutoFit/>
          </a:bodyPr>
          <a:lstStyle/>
          <a:p>
            <a:pPr algn="r"/>
            <a:r>
              <a:rPr lang="en-US" dirty="0">
                <a:solidFill>
                  <a:schemeClr val="accent1"/>
                </a:solidFill>
              </a:rPr>
              <a:t>Attributes</a:t>
            </a:r>
          </a:p>
        </p:txBody>
      </p:sp>
      <p:sp>
        <p:nvSpPr>
          <p:cNvPr id="5" name="Rectangle 4">
            <a:extLst>
              <a:ext uri="{FF2B5EF4-FFF2-40B4-BE49-F238E27FC236}">
                <a16:creationId xmlns:a16="http://schemas.microsoft.com/office/drawing/2014/main" id="{7CD3F1C8-E0E4-55C2-BAFE-772D5951CB9B}"/>
              </a:ext>
            </a:extLst>
          </p:cNvPr>
          <p:cNvSpPr/>
          <p:nvPr/>
        </p:nvSpPr>
        <p:spPr>
          <a:xfrm>
            <a:off x="5791200" y="3931920"/>
            <a:ext cx="2200275" cy="20136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EF1ACB7-7846-0121-9EBB-DCB6D615C980}"/>
              </a:ext>
            </a:extLst>
          </p:cNvPr>
          <p:cNvSpPr txBox="1"/>
          <p:nvPr/>
        </p:nvSpPr>
        <p:spPr>
          <a:xfrm>
            <a:off x="5905500" y="4835676"/>
            <a:ext cx="1676400" cy="369332"/>
          </a:xfrm>
          <a:prstGeom prst="rect">
            <a:avLst/>
          </a:prstGeom>
          <a:noFill/>
        </p:spPr>
        <p:txBody>
          <a:bodyPr wrap="square" rtlCol="0">
            <a:spAutoFit/>
          </a:bodyPr>
          <a:lstStyle/>
          <a:p>
            <a:pPr algn="ctr"/>
            <a:r>
              <a:rPr lang="en-US" dirty="0">
                <a:solidFill>
                  <a:schemeClr val="accent1"/>
                </a:solidFill>
              </a:rPr>
              <a:t>Unique IDs</a:t>
            </a:r>
          </a:p>
        </p:txBody>
      </p:sp>
      <p:sp>
        <p:nvSpPr>
          <p:cNvPr id="18" name="Rectangle 17">
            <a:extLst>
              <a:ext uri="{FF2B5EF4-FFF2-40B4-BE49-F238E27FC236}">
                <a16:creationId xmlns:a16="http://schemas.microsoft.com/office/drawing/2014/main" id="{A0545453-6530-B468-3C21-3CA6A4796A92}"/>
              </a:ext>
            </a:extLst>
          </p:cNvPr>
          <p:cNvSpPr/>
          <p:nvPr/>
        </p:nvSpPr>
        <p:spPr>
          <a:xfrm>
            <a:off x="6315076" y="4160520"/>
            <a:ext cx="1466850" cy="20136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EB66B6D-5FD5-C03F-04BF-7320EAFC6153}"/>
              </a:ext>
            </a:extLst>
          </p:cNvPr>
          <p:cNvSpPr/>
          <p:nvPr/>
        </p:nvSpPr>
        <p:spPr>
          <a:xfrm>
            <a:off x="5876925" y="4378087"/>
            <a:ext cx="2200275" cy="20136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0907F4-FAB9-A0A7-1E1B-0F33A7D5F8A6}"/>
              </a:ext>
            </a:extLst>
          </p:cNvPr>
          <p:cNvSpPr/>
          <p:nvPr/>
        </p:nvSpPr>
        <p:spPr>
          <a:xfrm>
            <a:off x="5676901" y="4609132"/>
            <a:ext cx="1847849" cy="209952"/>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55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1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7"/>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0"/>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p:bldP spid="10" grpId="1"/>
      <p:bldP spid="11" grpId="0" animBg="1"/>
      <p:bldP spid="11" grpId="1" animBg="1"/>
      <p:bldP spid="13" grpId="0"/>
      <p:bldP spid="13" grpId="1"/>
      <p:bldP spid="14" grpId="0" animBg="1"/>
      <p:bldP spid="15" grpId="0"/>
      <p:bldP spid="16" grpId="0" animBg="1"/>
      <p:bldP spid="16" grpId="1" animBg="1"/>
      <p:bldP spid="20" grpId="0"/>
      <p:bldP spid="20" grpId="1"/>
      <p:bldP spid="3" grpId="0" animBg="1"/>
      <p:bldP spid="3" grpId="1" animBg="1"/>
      <p:bldP spid="8" grpId="0"/>
      <p:bldP spid="8" grpId="1"/>
      <p:bldP spid="5" grpId="0" animBg="1"/>
      <p:bldP spid="12" grpId="0"/>
      <p:bldP spid="18" grpId="0" animBg="1"/>
      <p:bldP spid="19"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D0CF-DF69-AE20-B112-F90A485A5CC9}"/>
              </a:ext>
            </a:extLst>
          </p:cNvPr>
          <p:cNvSpPr>
            <a:spLocks noGrp="1"/>
          </p:cNvSpPr>
          <p:nvPr>
            <p:ph type="ctrTitle"/>
          </p:nvPr>
        </p:nvSpPr>
        <p:spPr/>
        <p:txBody>
          <a:bodyPr/>
          <a:lstStyle/>
          <a:p>
            <a:r>
              <a:rPr lang="en-US"/>
              <a:t>Project Overview</a:t>
            </a:r>
          </a:p>
        </p:txBody>
      </p:sp>
      <p:sp>
        <p:nvSpPr>
          <p:cNvPr id="3" name="Slide Number Placeholder 2">
            <a:extLst>
              <a:ext uri="{FF2B5EF4-FFF2-40B4-BE49-F238E27FC236}">
                <a16:creationId xmlns:a16="http://schemas.microsoft.com/office/drawing/2014/main" id="{E79202A5-CF16-7D18-5ADF-78D6C44CD07D}"/>
              </a:ext>
            </a:extLst>
          </p:cNvPr>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2287807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EF21-CE8D-8E1F-3CB3-106C6ED573D8}"/>
              </a:ext>
            </a:extLst>
          </p:cNvPr>
          <p:cNvSpPr>
            <a:spLocks noGrp="1"/>
          </p:cNvSpPr>
          <p:nvPr>
            <p:ph type="title"/>
          </p:nvPr>
        </p:nvSpPr>
        <p:spPr/>
        <p:txBody>
          <a:bodyPr/>
          <a:lstStyle/>
          <a:p>
            <a:r>
              <a:rPr lang="en-US"/>
              <a:t>ERCOT’s “CIM16 + SCR813” Project</a:t>
            </a:r>
          </a:p>
        </p:txBody>
      </p:sp>
      <p:sp>
        <p:nvSpPr>
          <p:cNvPr id="3" name="Content Placeholder 2">
            <a:extLst>
              <a:ext uri="{FF2B5EF4-FFF2-40B4-BE49-F238E27FC236}">
                <a16:creationId xmlns:a16="http://schemas.microsoft.com/office/drawing/2014/main" id="{BEAF4659-AF11-4219-F289-5E037292A5C8}"/>
              </a:ext>
            </a:extLst>
          </p:cNvPr>
          <p:cNvSpPr>
            <a:spLocks noGrp="1"/>
          </p:cNvSpPr>
          <p:nvPr>
            <p:ph idx="1"/>
          </p:nvPr>
        </p:nvSpPr>
        <p:spPr>
          <a:xfrm>
            <a:off x="406400" y="1119982"/>
            <a:ext cx="11379200" cy="1295399"/>
          </a:xfrm>
        </p:spPr>
        <p:txBody>
          <a:bodyPr/>
          <a:lstStyle/>
          <a:p>
            <a:pPr marL="0" indent="0" algn="ctr">
              <a:buNone/>
            </a:pPr>
            <a:r>
              <a:rPr lang="en-US" sz="3600"/>
              <a:t>In 2023, ERCOT initiated the “NMMS IMM Schema Upgrade to CIM16” project</a:t>
            </a:r>
            <a:endParaRPr lang="en-US" sz="3600">
              <a:solidFill>
                <a:srgbClr val="FF0000"/>
              </a:solidFill>
            </a:endParaRPr>
          </a:p>
        </p:txBody>
      </p:sp>
      <p:sp>
        <p:nvSpPr>
          <p:cNvPr id="4" name="Slide Number Placeholder 3">
            <a:extLst>
              <a:ext uri="{FF2B5EF4-FFF2-40B4-BE49-F238E27FC236}">
                <a16:creationId xmlns:a16="http://schemas.microsoft.com/office/drawing/2014/main" id="{1595A535-01FD-CED5-E2CF-14276696F31A}"/>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Content Placeholder 2">
            <a:extLst>
              <a:ext uri="{FF2B5EF4-FFF2-40B4-BE49-F238E27FC236}">
                <a16:creationId xmlns:a16="http://schemas.microsoft.com/office/drawing/2014/main" id="{FDED4A58-4781-C0AD-F4D5-9C9C55F0C544}"/>
              </a:ext>
            </a:extLst>
          </p:cNvPr>
          <p:cNvSpPr txBox="1">
            <a:spLocks/>
          </p:cNvSpPr>
          <p:nvPr/>
        </p:nvSpPr>
        <p:spPr>
          <a:xfrm>
            <a:off x="990600" y="3200401"/>
            <a:ext cx="9918700" cy="2590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5B6770"/>
                </a:solidFill>
                <a:effectLst/>
                <a:uLnTx/>
                <a:uFillTx/>
                <a:latin typeface="Arial" panose="020B0604020202020204"/>
                <a:ea typeface="+mn-ea"/>
                <a:cs typeface="+mn-cs"/>
              </a:rPr>
              <a:t>Two main scope items:</a:t>
            </a:r>
          </a:p>
          <a:p>
            <a:pPr marL="91440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a:ln>
                  <a:noFill/>
                </a:ln>
                <a:solidFill>
                  <a:srgbClr val="5B6770"/>
                </a:solidFill>
                <a:effectLst/>
                <a:uLnTx/>
                <a:uFillTx/>
                <a:latin typeface="Arial" panose="020B0604020202020204"/>
                <a:ea typeface="+mn-ea"/>
                <a:cs typeface="+mn-cs"/>
              </a:rPr>
              <a:t>Update of ERCOT’s modeling application to support </a:t>
            </a:r>
            <a:r>
              <a:rPr kumimoji="0" lang="en-US" sz="2800" b="0" i="0" u="sng" strike="noStrike" kern="1200" cap="none" spc="0" normalizeH="0" baseline="0" noProof="0">
                <a:ln>
                  <a:noFill/>
                </a:ln>
                <a:solidFill>
                  <a:srgbClr val="5B6770"/>
                </a:solidFill>
                <a:effectLst/>
                <a:uLnTx/>
                <a:uFillTx/>
                <a:latin typeface="Arial" panose="020B0604020202020204"/>
                <a:ea typeface="+mn-ea"/>
                <a:cs typeface="+mn-cs"/>
              </a:rPr>
              <a:t>CIM16-formatted model</a:t>
            </a:r>
            <a:r>
              <a:rPr kumimoji="0" lang="en-US" sz="2800" b="0" i="0" u="none" strike="noStrike" kern="1200" cap="none" spc="0" normalizeH="0" baseline="0" noProof="0">
                <a:ln>
                  <a:noFill/>
                </a:ln>
                <a:solidFill>
                  <a:srgbClr val="5B6770"/>
                </a:solidFill>
                <a:effectLst/>
                <a:uLnTx/>
                <a:uFillTx/>
                <a:latin typeface="Arial" panose="020B0604020202020204"/>
                <a:ea typeface="+mn-ea"/>
                <a:cs typeface="+mn-cs"/>
              </a:rPr>
              <a:t> creation</a:t>
            </a:r>
          </a:p>
          <a:p>
            <a:pPr marL="91440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a:ln>
                  <a:noFill/>
                </a:ln>
                <a:solidFill>
                  <a:srgbClr val="5B6770"/>
                </a:solidFill>
                <a:effectLst/>
                <a:uLnTx/>
                <a:uFillTx/>
                <a:latin typeface="Arial" panose="020B0604020202020204"/>
                <a:ea typeface="+mn-ea"/>
                <a:cs typeface="+mn-cs"/>
              </a:rPr>
              <a:t>Implementation of </a:t>
            </a:r>
            <a:r>
              <a:rPr kumimoji="0" lang="en-US" sz="2800" b="0" i="0" u="sng" strike="noStrike" kern="1200" cap="none" spc="0" normalizeH="0" baseline="0" noProof="0">
                <a:ln>
                  <a:noFill/>
                </a:ln>
                <a:solidFill>
                  <a:srgbClr val="5B6770"/>
                </a:solidFill>
                <a:effectLst/>
                <a:uLnTx/>
                <a:uFillTx/>
                <a:latin typeface="Arial" panose="020B0604020202020204"/>
                <a:ea typeface="+mn-ea"/>
                <a:cs typeface="+mn-cs"/>
              </a:rPr>
              <a:t>System Change Request (SCR) 813</a:t>
            </a:r>
          </a:p>
        </p:txBody>
      </p:sp>
    </p:spTree>
    <p:extLst>
      <p:ext uri="{BB962C8B-B14F-4D97-AF65-F5344CB8AC3E}">
        <p14:creationId xmlns:p14="http://schemas.microsoft.com/office/powerpoint/2010/main" val="2167748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ADDDB-3212-D76C-ACB5-BC627B301176}"/>
              </a:ext>
            </a:extLst>
          </p:cNvPr>
          <p:cNvSpPr>
            <a:spLocks noGrp="1"/>
          </p:cNvSpPr>
          <p:nvPr>
            <p:ph type="title"/>
          </p:nvPr>
        </p:nvSpPr>
        <p:spPr>
          <a:xfrm>
            <a:off x="508000" y="243682"/>
            <a:ext cx="11455400" cy="518318"/>
          </a:xfrm>
        </p:spPr>
        <p:txBody>
          <a:bodyPr/>
          <a:lstStyle/>
          <a:p>
            <a:r>
              <a:rPr lang="en-US"/>
              <a:t>SCR813 - NMMS Jointly-Rated Equipment Coordination Confirmation</a:t>
            </a:r>
          </a:p>
        </p:txBody>
      </p:sp>
      <p:pic>
        <p:nvPicPr>
          <p:cNvPr id="6" name="Content Placeholder 5">
            <a:extLst>
              <a:ext uri="{FF2B5EF4-FFF2-40B4-BE49-F238E27FC236}">
                <a16:creationId xmlns:a16="http://schemas.microsoft.com/office/drawing/2014/main" id="{DD1DAE02-ED07-B117-D3AF-6D771347AA0F}"/>
              </a:ext>
            </a:extLst>
          </p:cNvPr>
          <p:cNvPicPr>
            <a:picLocks noGrp="1" noChangeAspect="1"/>
          </p:cNvPicPr>
          <p:nvPr>
            <p:ph idx="1"/>
          </p:nvPr>
        </p:nvPicPr>
        <p:blipFill>
          <a:blip r:embed="rId2"/>
          <a:stretch>
            <a:fillRect/>
          </a:stretch>
        </p:blipFill>
        <p:spPr>
          <a:xfrm>
            <a:off x="1135059" y="2590800"/>
            <a:ext cx="9780952" cy="2371429"/>
          </a:xfrm>
        </p:spPr>
      </p:pic>
      <p:sp>
        <p:nvSpPr>
          <p:cNvPr id="4" name="Slide Number Placeholder 3">
            <a:extLst>
              <a:ext uri="{FF2B5EF4-FFF2-40B4-BE49-F238E27FC236}">
                <a16:creationId xmlns:a16="http://schemas.microsoft.com/office/drawing/2014/main" id="{79C913BD-F710-2645-5BCF-F0B056542E12}"/>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C58B78CD-954F-BC3B-D4CD-270BD5C1EEFB}"/>
              </a:ext>
            </a:extLst>
          </p:cNvPr>
          <p:cNvSpPr txBox="1"/>
          <p:nvPr/>
        </p:nvSpPr>
        <p:spPr>
          <a:xfrm>
            <a:off x="10807700" y="6029029"/>
            <a:ext cx="1143000"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hlinkClick r:id="rId3"/>
              </a:rPr>
              <a:t>SCR813</a:t>
            </a: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Content Placeholder 2">
            <a:extLst>
              <a:ext uri="{FF2B5EF4-FFF2-40B4-BE49-F238E27FC236}">
                <a16:creationId xmlns:a16="http://schemas.microsoft.com/office/drawing/2014/main" id="{CB192576-F369-7ED1-1EBD-9450380CFB58}"/>
              </a:ext>
            </a:extLst>
          </p:cNvPr>
          <p:cNvSpPr txBox="1">
            <a:spLocks/>
          </p:cNvSpPr>
          <p:nvPr/>
        </p:nvSpPr>
        <p:spPr>
          <a:xfrm>
            <a:off x="1524000" y="5142926"/>
            <a:ext cx="8852876" cy="107076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5B6770"/>
                </a:solidFill>
                <a:effectLst/>
                <a:uLnTx/>
                <a:uFillTx/>
                <a:latin typeface="Arial" panose="020B0604020202020204"/>
                <a:ea typeface="+mn-ea"/>
                <a:cs typeface="+mn-cs"/>
              </a:rPr>
              <a:t>Adds an additional step to TSP model change submission process requiring confirmation of coordination between associated companies</a:t>
            </a:r>
          </a:p>
        </p:txBody>
      </p:sp>
      <p:sp>
        <p:nvSpPr>
          <p:cNvPr id="11" name="Content Placeholder 2">
            <a:extLst>
              <a:ext uri="{FF2B5EF4-FFF2-40B4-BE49-F238E27FC236}">
                <a16:creationId xmlns:a16="http://schemas.microsoft.com/office/drawing/2014/main" id="{8BD6E6C3-5A01-A175-D18D-039069B49051}"/>
              </a:ext>
            </a:extLst>
          </p:cNvPr>
          <p:cNvSpPr txBox="1">
            <a:spLocks/>
          </p:cNvSpPr>
          <p:nvPr/>
        </p:nvSpPr>
        <p:spPr>
          <a:xfrm>
            <a:off x="335935" y="1354212"/>
            <a:ext cx="11379200" cy="95711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5B6770"/>
                </a:solidFill>
                <a:effectLst/>
                <a:uLnTx/>
                <a:uFillTx/>
                <a:latin typeface="Arial" panose="020B0604020202020204"/>
                <a:ea typeface="+mn-ea"/>
                <a:cs typeface="+mn-cs"/>
              </a:rPr>
              <a:t>SCR813 modifies ERCOT’s modeling application to increase awareness of submissions affecting jointly-rated equipment</a:t>
            </a:r>
          </a:p>
        </p:txBody>
      </p:sp>
    </p:spTree>
    <p:extLst>
      <p:ext uri="{BB962C8B-B14F-4D97-AF65-F5344CB8AC3E}">
        <p14:creationId xmlns:p14="http://schemas.microsoft.com/office/powerpoint/2010/main" val="44485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7BF4F-2865-290B-6D98-DB66A6F78A1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3C66A10-F469-F90E-7EB0-68698884D167}"/>
              </a:ext>
            </a:extLst>
          </p:cNvPr>
          <p:cNvPicPr>
            <a:picLocks noChangeAspect="1"/>
          </p:cNvPicPr>
          <p:nvPr/>
        </p:nvPicPr>
        <p:blipFill>
          <a:blip r:embed="rId2"/>
          <a:stretch>
            <a:fillRect/>
          </a:stretch>
        </p:blipFill>
        <p:spPr>
          <a:xfrm>
            <a:off x="1226724" y="2111666"/>
            <a:ext cx="9738551" cy="3458909"/>
          </a:xfrm>
          <a:prstGeom prst="rect">
            <a:avLst/>
          </a:prstGeom>
        </p:spPr>
      </p:pic>
      <p:sp>
        <p:nvSpPr>
          <p:cNvPr id="2" name="Title 1">
            <a:extLst>
              <a:ext uri="{FF2B5EF4-FFF2-40B4-BE49-F238E27FC236}">
                <a16:creationId xmlns:a16="http://schemas.microsoft.com/office/drawing/2014/main" id="{1235E8D9-AE8A-A4D3-EAC4-231CCC9A3534}"/>
              </a:ext>
            </a:extLst>
          </p:cNvPr>
          <p:cNvSpPr>
            <a:spLocks noGrp="1"/>
          </p:cNvSpPr>
          <p:nvPr>
            <p:ph type="title"/>
          </p:nvPr>
        </p:nvSpPr>
        <p:spPr/>
        <p:txBody>
          <a:bodyPr/>
          <a:lstStyle/>
          <a:p>
            <a:r>
              <a:rPr lang="en-US" dirty="0"/>
              <a:t>Inputs and Outputs of the Modeling Application</a:t>
            </a:r>
          </a:p>
        </p:txBody>
      </p:sp>
      <p:sp>
        <p:nvSpPr>
          <p:cNvPr id="4" name="Slide Number Placeholder 3">
            <a:extLst>
              <a:ext uri="{FF2B5EF4-FFF2-40B4-BE49-F238E27FC236}">
                <a16:creationId xmlns:a16="http://schemas.microsoft.com/office/drawing/2014/main" id="{6D94BD71-CA27-B0A1-9CC2-D16F86BF14D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Content Placeholder 7">
            <a:extLst>
              <a:ext uri="{FF2B5EF4-FFF2-40B4-BE49-F238E27FC236}">
                <a16:creationId xmlns:a16="http://schemas.microsoft.com/office/drawing/2014/main" id="{6B7A2B9F-ACF7-9583-1826-8EBD869BC26B}"/>
              </a:ext>
            </a:extLst>
          </p:cNvPr>
          <p:cNvSpPr>
            <a:spLocks noGrp="1"/>
          </p:cNvSpPr>
          <p:nvPr>
            <p:ph idx="1"/>
          </p:nvPr>
        </p:nvSpPr>
        <p:spPr>
          <a:xfrm>
            <a:off x="406400" y="990602"/>
            <a:ext cx="11379200" cy="974182"/>
          </a:xfrm>
        </p:spPr>
        <p:txBody>
          <a:bodyPr/>
          <a:lstStyle/>
          <a:p>
            <a:pPr marL="0" indent="0" algn="ctr">
              <a:buNone/>
            </a:pPr>
            <a:r>
              <a:rPr lang="en-US" sz="2800" dirty="0"/>
              <a:t>ERCOT’s modeling application accepts model change submissions and creates updated models</a:t>
            </a:r>
          </a:p>
        </p:txBody>
      </p:sp>
      <p:sp>
        <p:nvSpPr>
          <p:cNvPr id="6" name="TextBox 5">
            <a:extLst>
              <a:ext uri="{FF2B5EF4-FFF2-40B4-BE49-F238E27FC236}">
                <a16:creationId xmlns:a16="http://schemas.microsoft.com/office/drawing/2014/main" id="{FF1C98B3-D207-60C3-D708-A7A09CE3C002}"/>
              </a:ext>
            </a:extLst>
          </p:cNvPr>
          <p:cNvSpPr txBox="1"/>
          <p:nvPr/>
        </p:nvSpPr>
        <p:spPr>
          <a:xfrm>
            <a:off x="1226724" y="5056050"/>
            <a:ext cx="343852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Arial" panose="020B0604020202020204"/>
                <a:ea typeface="+mn-ea"/>
                <a:cs typeface="+mn-cs"/>
              </a:rPr>
              <a:t>TSPs submit model changes…</a:t>
            </a:r>
          </a:p>
        </p:txBody>
      </p:sp>
      <p:sp>
        <p:nvSpPr>
          <p:cNvPr id="7" name="TextBox 6">
            <a:extLst>
              <a:ext uri="{FF2B5EF4-FFF2-40B4-BE49-F238E27FC236}">
                <a16:creationId xmlns:a16="http://schemas.microsoft.com/office/drawing/2014/main" id="{DC889E42-A199-3289-F250-7CFBA9962682}"/>
              </a:ext>
            </a:extLst>
          </p:cNvPr>
          <p:cNvSpPr txBox="1"/>
          <p:nvPr/>
        </p:nvSpPr>
        <p:spPr>
          <a:xfrm>
            <a:off x="6628480" y="5625884"/>
            <a:ext cx="343852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Arial" panose="020B0604020202020204"/>
                <a:ea typeface="+mn-ea"/>
                <a:cs typeface="+mn-cs"/>
              </a:rPr>
              <a:t>…ERCOT produces models.</a:t>
            </a:r>
          </a:p>
        </p:txBody>
      </p:sp>
    </p:spTree>
    <p:extLst>
      <p:ext uri="{BB962C8B-B14F-4D97-AF65-F5344CB8AC3E}">
        <p14:creationId xmlns:p14="http://schemas.microsoft.com/office/powerpoint/2010/main" val="297955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88BAC-BF48-9084-DAF9-CB91CC632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299A86-5F34-3DBE-8EFA-C92FB75C77F6}"/>
              </a:ext>
            </a:extLst>
          </p:cNvPr>
          <p:cNvSpPr>
            <a:spLocks noGrp="1"/>
          </p:cNvSpPr>
          <p:nvPr>
            <p:ph type="title"/>
          </p:nvPr>
        </p:nvSpPr>
        <p:spPr/>
        <p:txBody>
          <a:bodyPr/>
          <a:lstStyle/>
          <a:p>
            <a:r>
              <a:rPr lang="en-US" dirty="0"/>
              <a:t>Modeling Application Transition to CIM16</a:t>
            </a:r>
          </a:p>
        </p:txBody>
      </p:sp>
      <p:sp>
        <p:nvSpPr>
          <p:cNvPr id="4" name="Slide Number Placeholder 3">
            <a:extLst>
              <a:ext uri="{FF2B5EF4-FFF2-40B4-BE49-F238E27FC236}">
                <a16:creationId xmlns:a16="http://schemas.microsoft.com/office/drawing/2014/main" id="{BDD62A20-E530-E099-B550-B9393149A8A3}"/>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67113F5F-A87C-25E9-9E22-1378EEFB1C84}"/>
              </a:ext>
            </a:extLst>
          </p:cNvPr>
          <p:cNvSpPr txBox="1">
            <a:spLocks/>
          </p:cNvSpPr>
          <p:nvPr/>
        </p:nvSpPr>
        <p:spPr>
          <a:xfrm>
            <a:off x="406400" y="838200"/>
            <a:ext cx="11379200" cy="129539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5B6770"/>
                </a:solidFill>
                <a:effectLst/>
                <a:uLnTx/>
                <a:uFillTx/>
                <a:latin typeface="Arial" panose="020B0604020202020204"/>
                <a:ea typeface="+mn-ea"/>
                <a:cs typeface="+mn-cs"/>
              </a:rPr>
              <a:t>The CIM16 project updates ERCOT’s modeling application to create </a:t>
            </a:r>
            <a:r>
              <a:rPr kumimoji="0" lang="en-US" sz="3200" b="0" i="0" u="sng" strike="noStrike" kern="1200" cap="none" spc="0" normalizeH="0" baseline="0" noProof="0" dirty="0">
                <a:ln>
                  <a:noFill/>
                </a:ln>
                <a:solidFill>
                  <a:srgbClr val="5B6770"/>
                </a:solidFill>
                <a:effectLst/>
                <a:uLnTx/>
                <a:uFillTx/>
                <a:latin typeface="Arial" panose="020B0604020202020204"/>
                <a:ea typeface="+mn-ea"/>
                <a:cs typeface="+mn-cs"/>
              </a:rPr>
              <a:t>native</a:t>
            </a:r>
            <a:r>
              <a:rPr kumimoji="0" lang="en-US" sz="3200" b="0" i="0" u="none" strike="noStrike" kern="1200" cap="none" spc="0" normalizeH="0" baseline="0" noProof="0" dirty="0">
                <a:ln>
                  <a:noFill/>
                </a:ln>
                <a:solidFill>
                  <a:srgbClr val="5B6770"/>
                </a:solidFill>
                <a:effectLst/>
                <a:uLnTx/>
                <a:uFillTx/>
                <a:latin typeface="Arial" panose="020B0604020202020204"/>
                <a:ea typeface="+mn-ea"/>
                <a:cs typeface="+mn-cs"/>
              </a:rPr>
              <a:t> CIM16-formatted models</a:t>
            </a:r>
          </a:p>
        </p:txBody>
      </p:sp>
      <p:sp>
        <p:nvSpPr>
          <p:cNvPr id="8" name="Content Placeholder 7">
            <a:extLst>
              <a:ext uri="{FF2B5EF4-FFF2-40B4-BE49-F238E27FC236}">
                <a16:creationId xmlns:a16="http://schemas.microsoft.com/office/drawing/2014/main" id="{3EE85B26-1CA0-7EB4-4C34-4E784D9253A3}"/>
              </a:ext>
            </a:extLst>
          </p:cNvPr>
          <p:cNvSpPr>
            <a:spLocks noGrp="1"/>
          </p:cNvSpPr>
          <p:nvPr>
            <p:ph idx="1"/>
          </p:nvPr>
        </p:nvSpPr>
        <p:spPr>
          <a:xfrm>
            <a:off x="914400" y="5268232"/>
            <a:ext cx="10591800" cy="1169523"/>
          </a:xfrm>
        </p:spPr>
        <p:txBody>
          <a:bodyPr/>
          <a:lstStyle/>
          <a:p>
            <a:pPr marL="0" indent="0" algn="ctr">
              <a:buNone/>
            </a:pPr>
            <a:r>
              <a:rPr lang="en-US" sz="2400"/>
              <a:t>To produce CIM16 models, the database of the modeling application must be modified to align with the CIM16 schema</a:t>
            </a:r>
          </a:p>
        </p:txBody>
      </p:sp>
      <p:pic>
        <p:nvPicPr>
          <p:cNvPr id="5" name="Picture 4">
            <a:extLst>
              <a:ext uri="{FF2B5EF4-FFF2-40B4-BE49-F238E27FC236}">
                <a16:creationId xmlns:a16="http://schemas.microsoft.com/office/drawing/2014/main" id="{64577929-0D48-F0D4-1C68-5E7AD36305B1}"/>
              </a:ext>
            </a:extLst>
          </p:cNvPr>
          <p:cNvPicPr>
            <a:picLocks noChangeAspect="1"/>
          </p:cNvPicPr>
          <p:nvPr/>
        </p:nvPicPr>
        <p:blipFill>
          <a:blip r:embed="rId2"/>
          <a:stretch>
            <a:fillRect/>
          </a:stretch>
        </p:blipFill>
        <p:spPr>
          <a:xfrm>
            <a:off x="1550245" y="2398157"/>
            <a:ext cx="3606800" cy="1999559"/>
          </a:xfrm>
          <a:prstGeom prst="rect">
            <a:avLst/>
          </a:prstGeom>
        </p:spPr>
      </p:pic>
      <p:sp>
        <p:nvSpPr>
          <p:cNvPr id="7" name="TextBox 6">
            <a:extLst>
              <a:ext uri="{FF2B5EF4-FFF2-40B4-BE49-F238E27FC236}">
                <a16:creationId xmlns:a16="http://schemas.microsoft.com/office/drawing/2014/main" id="{DEE9C201-AA69-08B1-6A98-DD0C0684B63C}"/>
              </a:ext>
            </a:extLst>
          </p:cNvPr>
          <p:cNvSpPr txBox="1"/>
          <p:nvPr/>
        </p:nvSpPr>
        <p:spPr>
          <a:xfrm>
            <a:off x="3912445" y="4363784"/>
            <a:ext cx="343852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a:ea typeface="+mn-ea"/>
                <a:cs typeface="+mn-cs"/>
              </a:rPr>
              <a:t>Model format is dependent on the database structure/schema</a:t>
            </a:r>
          </a:p>
        </p:txBody>
      </p:sp>
      <p:cxnSp>
        <p:nvCxnSpPr>
          <p:cNvPr id="9" name="Straight Arrow Connector 8">
            <a:extLst>
              <a:ext uri="{FF2B5EF4-FFF2-40B4-BE49-F238E27FC236}">
                <a16:creationId xmlns:a16="http://schemas.microsoft.com/office/drawing/2014/main" id="{4101A0FA-DEDB-874E-31D6-1F034D0D57A2}"/>
              </a:ext>
            </a:extLst>
          </p:cNvPr>
          <p:cNvCxnSpPr>
            <a:cxnSpLocks/>
            <a:stCxn id="7" idx="1"/>
          </p:cNvCxnSpPr>
          <p:nvPr/>
        </p:nvCxnSpPr>
        <p:spPr>
          <a:xfrm flipH="1" flipV="1">
            <a:off x="2998045" y="4240401"/>
            <a:ext cx="914400" cy="4465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D30AFE7-01A2-E3A3-9456-98936123DB54}"/>
              </a:ext>
            </a:extLst>
          </p:cNvPr>
          <p:cNvPicPr>
            <a:picLocks noChangeAspect="1"/>
          </p:cNvPicPr>
          <p:nvPr/>
        </p:nvPicPr>
        <p:blipFill>
          <a:blip r:embed="rId3"/>
          <a:stretch>
            <a:fillRect/>
          </a:stretch>
        </p:blipFill>
        <p:spPr>
          <a:xfrm>
            <a:off x="7138245" y="2362200"/>
            <a:ext cx="3610451" cy="2001584"/>
          </a:xfrm>
          <a:prstGeom prst="rect">
            <a:avLst/>
          </a:prstGeom>
        </p:spPr>
      </p:pic>
      <p:cxnSp>
        <p:nvCxnSpPr>
          <p:cNvPr id="15" name="Straight Arrow Connector 14">
            <a:extLst>
              <a:ext uri="{FF2B5EF4-FFF2-40B4-BE49-F238E27FC236}">
                <a16:creationId xmlns:a16="http://schemas.microsoft.com/office/drawing/2014/main" id="{9D3023CA-AB9B-6756-48FA-412A898DF08E}"/>
              </a:ext>
            </a:extLst>
          </p:cNvPr>
          <p:cNvCxnSpPr>
            <a:cxnSpLocks/>
            <a:stCxn id="7" idx="3"/>
          </p:cNvCxnSpPr>
          <p:nvPr/>
        </p:nvCxnSpPr>
        <p:spPr>
          <a:xfrm flipV="1">
            <a:off x="7350970" y="4240401"/>
            <a:ext cx="600075" cy="4465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0DAB007-D6AF-903D-B8F5-C2A98B3B2AF8}"/>
              </a:ext>
            </a:extLst>
          </p:cNvPr>
          <p:cNvSpPr txBox="1"/>
          <p:nvPr/>
        </p:nvSpPr>
        <p:spPr>
          <a:xfrm>
            <a:off x="1447800" y="4359361"/>
            <a:ext cx="89181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Arial" panose="020B0604020202020204"/>
                <a:ea typeface="+mn-ea"/>
                <a:cs typeface="+mn-cs"/>
              </a:rPr>
              <a:t>Current</a:t>
            </a:r>
          </a:p>
        </p:txBody>
      </p:sp>
      <p:sp>
        <p:nvSpPr>
          <p:cNvPr id="21" name="TextBox 20">
            <a:extLst>
              <a:ext uri="{FF2B5EF4-FFF2-40B4-BE49-F238E27FC236}">
                <a16:creationId xmlns:a16="http://schemas.microsoft.com/office/drawing/2014/main" id="{1825FD36-DC32-36D7-A1FB-8FB859BC28A1}"/>
              </a:ext>
            </a:extLst>
          </p:cNvPr>
          <p:cNvSpPr txBox="1"/>
          <p:nvPr/>
        </p:nvSpPr>
        <p:spPr>
          <a:xfrm>
            <a:off x="7447986" y="4288191"/>
            <a:ext cx="1884184"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Arial" panose="020B0604020202020204"/>
                <a:ea typeface="+mn-ea"/>
                <a:cs typeface="+mn-cs"/>
              </a:rPr>
              <a:t>After project completion</a:t>
            </a:r>
          </a:p>
        </p:txBody>
      </p:sp>
    </p:spTree>
    <p:extLst>
      <p:ext uri="{BB962C8B-B14F-4D97-AF65-F5344CB8AC3E}">
        <p14:creationId xmlns:p14="http://schemas.microsoft.com/office/powerpoint/2010/main" val="41289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02A48-D111-5C7A-47EC-DE6C4DCD13D2}"/>
              </a:ext>
            </a:extLst>
          </p:cNvPr>
          <p:cNvSpPr>
            <a:spLocks noGrp="1"/>
          </p:cNvSpPr>
          <p:nvPr>
            <p:ph type="ctrTitle"/>
          </p:nvPr>
        </p:nvSpPr>
        <p:spPr/>
        <p:txBody>
          <a:bodyPr/>
          <a:lstStyle/>
          <a:p>
            <a:r>
              <a:rPr lang="en-US"/>
              <a:t>Antitrust Admonition</a:t>
            </a:r>
          </a:p>
        </p:txBody>
      </p:sp>
      <p:sp>
        <p:nvSpPr>
          <p:cNvPr id="3" name="Slide Number Placeholder 2">
            <a:extLst>
              <a:ext uri="{FF2B5EF4-FFF2-40B4-BE49-F238E27FC236}">
                <a16:creationId xmlns:a16="http://schemas.microsoft.com/office/drawing/2014/main" id="{A020C766-31EC-65FF-B280-7ADF262F57A8}"/>
              </a:ext>
            </a:extLst>
          </p:cNvPr>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2239704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5BCF5-72B7-4117-CC48-0602C589877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5200FB6-79A9-60B0-7A88-2E479C5100F0}"/>
              </a:ext>
            </a:extLst>
          </p:cNvPr>
          <p:cNvPicPr>
            <a:picLocks noChangeAspect="1"/>
          </p:cNvPicPr>
          <p:nvPr/>
        </p:nvPicPr>
        <p:blipFill>
          <a:blip r:embed="rId2"/>
          <a:stretch>
            <a:fillRect/>
          </a:stretch>
        </p:blipFill>
        <p:spPr>
          <a:xfrm>
            <a:off x="1700212" y="2193386"/>
            <a:ext cx="9729788" cy="3417540"/>
          </a:xfrm>
          <a:prstGeom prst="rect">
            <a:avLst/>
          </a:prstGeom>
        </p:spPr>
      </p:pic>
      <p:sp>
        <p:nvSpPr>
          <p:cNvPr id="2" name="Title 1">
            <a:extLst>
              <a:ext uri="{FF2B5EF4-FFF2-40B4-BE49-F238E27FC236}">
                <a16:creationId xmlns:a16="http://schemas.microsoft.com/office/drawing/2014/main" id="{12EFD8B6-B9FC-E52B-40EB-77F33A37817D}"/>
              </a:ext>
            </a:extLst>
          </p:cNvPr>
          <p:cNvSpPr>
            <a:spLocks noGrp="1"/>
          </p:cNvSpPr>
          <p:nvPr>
            <p:ph type="title"/>
          </p:nvPr>
        </p:nvSpPr>
        <p:spPr/>
        <p:txBody>
          <a:bodyPr/>
          <a:lstStyle/>
          <a:p>
            <a:r>
              <a:rPr lang="en-US" dirty="0"/>
              <a:t>CIM-Related Inputs/Outputs of the Modeling Application</a:t>
            </a:r>
          </a:p>
        </p:txBody>
      </p:sp>
      <p:sp>
        <p:nvSpPr>
          <p:cNvPr id="4" name="Slide Number Placeholder 3">
            <a:extLst>
              <a:ext uri="{FF2B5EF4-FFF2-40B4-BE49-F238E27FC236}">
                <a16:creationId xmlns:a16="http://schemas.microsoft.com/office/drawing/2014/main" id="{49F3B2C4-FD74-274E-7A88-478F0560E810}"/>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Content Placeholder 7">
            <a:extLst>
              <a:ext uri="{FF2B5EF4-FFF2-40B4-BE49-F238E27FC236}">
                <a16:creationId xmlns:a16="http://schemas.microsoft.com/office/drawing/2014/main" id="{011D89C1-F3FD-91E7-9C54-D6098F0BEEA4}"/>
              </a:ext>
            </a:extLst>
          </p:cNvPr>
          <p:cNvSpPr>
            <a:spLocks noGrp="1"/>
          </p:cNvSpPr>
          <p:nvPr>
            <p:ph idx="1"/>
          </p:nvPr>
        </p:nvSpPr>
        <p:spPr>
          <a:xfrm>
            <a:off x="406400" y="990602"/>
            <a:ext cx="11379200" cy="974182"/>
          </a:xfrm>
        </p:spPr>
        <p:txBody>
          <a:bodyPr/>
          <a:lstStyle/>
          <a:p>
            <a:pPr marL="0" indent="0" algn="ctr">
              <a:buNone/>
            </a:pPr>
            <a:r>
              <a:rPr lang="en-US" sz="2800" dirty="0"/>
              <a:t>The modeling database schema impacts numerous modeling processes and data artifacts</a:t>
            </a:r>
          </a:p>
        </p:txBody>
      </p:sp>
    </p:spTree>
    <p:extLst>
      <p:ext uri="{BB962C8B-B14F-4D97-AF65-F5344CB8AC3E}">
        <p14:creationId xmlns:p14="http://schemas.microsoft.com/office/powerpoint/2010/main" val="335504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46241-CCB7-A120-E58B-0F127158744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08DE84E-D307-F17B-91D7-6830EF53E264}"/>
              </a:ext>
            </a:extLst>
          </p:cNvPr>
          <p:cNvPicPr>
            <a:picLocks noChangeAspect="1"/>
          </p:cNvPicPr>
          <p:nvPr/>
        </p:nvPicPr>
        <p:blipFill>
          <a:blip r:embed="rId2"/>
          <a:stretch>
            <a:fillRect/>
          </a:stretch>
        </p:blipFill>
        <p:spPr>
          <a:xfrm>
            <a:off x="1629997" y="2193386"/>
            <a:ext cx="9811226" cy="3446145"/>
          </a:xfrm>
          <a:prstGeom prst="rect">
            <a:avLst/>
          </a:prstGeom>
        </p:spPr>
      </p:pic>
      <p:sp>
        <p:nvSpPr>
          <p:cNvPr id="2" name="Title 1">
            <a:extLst>
              <a:ext uri="{FF2B5EF4-FFF2-40B4-BE49-F238E27FC236}">
                <a16:creationId xmlns:a16="http://schemas.microsoft.com/office/drawing/2014/main" id="{A0C3784F-E108-EBA2-FE0E-EBF1B162222C}"/>
              </a:ext>
            </a:extLst>
          </p:cNvPr>
          <p:cNvSpPr>
            <a:spLocks noGrp="1"/>
          </p:cNvSpPr>
          <p:nvPr>
            <p:ph type="title"/>
          </p:nvPr>
        </p:nvSpPr>
        <p:spPr/>
        <p:txBody>
          <a:bodyPr/>
          <a:lstStyle/>
          <a:p>
            <a:r>
              <a:rPr lang="en-US" dirty="0"/>
              <a:t>CIM-Related Inputs/Outputs of the Modeling Application</a:t>
            </a:r>
          </a:p>
        </p:txBody>
      </p:sp>
      <p:sp>
        <p:nvSpPr>
          <p:cNvPr id="4" name="Slide Number Placeholder 3">
            <a:extLst>
              <a:ext uri="{FF2B5EF4-FFF2-40B4-BE49-F238E27FC236}">
                <a16:creationId xmlns:a16="http://schemas.microsoft.com/office/drawing/2014/main" id="{AAADBF3D-FBCA-DFA4-11BD-FD7FFB237F06}"/>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Content Placeholder 7">
            <a:extLst>
              <a:ext uri="{FF2B5EF4-FFF2-40B4-BE49-F238E27FC236}">
                <a16:creationId xmlns:a16="http://schemas.microsoft.com/office/drawing/2014/main" id="{AC9D340A-9DB1-A0B0-4FA8-E1FC99B321A6}"/>
              </a:ext>
            </a:extLst>
          </p:cNvPr>
          <p:cNvSpPr>
            <a:spLocks noGrp="1"/>
          </p:cNvSpPr>
          <p:nvPr>
            <p:ph idx="1"/>
          </p:nvPr>
        </p:nvSpPr>
        <p:spPr>
          <a:xfrm>
            <a:off x="406400" y="990602"/>
            <a:ext cx="11379200" cy="974182"/>
          </a:xfrm>
        </p:spPr>
        <p:txBody>
          <a:bodyPr/>
          <a:lstStyle/>
          <a:p>
            <a:pPr marL="0" indent="0" algn="ctr">
              <a:buNone/>
            </a:pPr>
            <a:r>
              <a:rPr lang="en-US" sz="2800" dirty="0"/>
              <a:t>Changing the database schema requires modification to submission processes and will affect model artifacts</a:t>
            </a:r>
          </a:p>
        </p:txBody>
      </p:sp>
    </p:spTree>
    <p:extLst>
      <p:ext uri="{BB962C8B-B14F-4D97-AF65-F5344CB8AC3E}">
        <p14:creationId xmlns:p14="http://schemas.microsoft.com/office/powerpoint/2010/main" val="1492782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9D0FF-3D02-8036-D984-53291F2E939D}"/>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2E548A2F-07DF-EBB3-09F9-8CCEB2A897D5}"/>
              </a:ext>
            </a:extLst>
          </p:cNvPr>
          <p:cNvPicPr>
            <a:picLocks noChangeAspect="1"/>
          </p:cNvPicPr>
          <p:nvPr/>
        </p:nvPicPr>
        <p:blipFill>
          <a:blip r:embed="rId2"/>
          <a:stretch>
            <a:fillRect/>
          </a:stretch>
        </p:blipFill>
        <p:spPr>
          <a:xfrm>
            <a:off x="965422" y="2891768"/>
            <a:ext cx="4671441" cy="2033588"/>
          </a:xfrm>
          <a:prstGeom prst="rect">
            <a:avLst/>
          </a:prstGeom>
        </p:spPr>
      </p:pic>
      <p:sp>
        <p:nvSpPr>
          <p:cNvPr id="2" name="Title 1">
            <a:extLst>
              <a:ext uri="{FF2B5EF4-FFF2-40B4-BE49-F238E27FC236}">
                <a16:creationId xmlns:a16="http://schemas.microsoft.com/office/drawing/2014/main" id="{EBA4C246-BF9E-A321-5903-E333B874D33C}"/>
              </a:ext>
            </a:extLst>
          </p:cNvPr>
          <p:cNvSpPr>
            <a:spLocks noGrp="1"/>
          </p:cNvSpPr>
          <p:nvPr>
            <p:ph type="title"/>
          </p:nvPr>
        </p:nvSpPr>
        <p:spPr/>
        <p:txBody>
          <a:bodyPr/>
          <a:lstStyle/>
          <a:p>
            <a:r>
              <a:rPr lang="en-US" dirty="0"/>
              <a:t>Adjustments to Submission Process</a:t>
            </a:r>
          </a:p>
        </p:txBody>
      </p:sp>
      <p:sp>
        <p:nvSpPr>
          <p:cNvPr id="4" name="Slide Number Placeholder 3">
            <a:extLst>
              <a:ext uri="{FF2B5EF4-FFF2-40B4-BE49-F238E27FC236}">
                <a16:creationId xmlns:a16="http://schemas.microsoft.com/office/drawing/2014/main" id="{CC59C3FF-26C8-F4C9-E6C6-E057B98C0517}"/>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Content Placeholder 7">
            <a:extLst>
              <a:ext uri="{FF2B5EF4-FFF2-40B4-BE49-F238E27FC236}">
                <a16:creationId xmlns:a16="http://schemas.microsoft.com/office/drawing/2014/main" id="{BB70AF8A-58BE-2580-4886-6078F58F12E9}"/>
              </a:ext>
            </a:extLst>
          </p:cNvPr>
          <p:cNvSpPr>
            <a:spLocks noGrp="1"/>
          </p:cNvSpPr>
          <p:nvPr>
            <p:ph idx="1"/>
          </p:nvPr>
        </p:nvSpPr>
        <p:spPr>
          <a:xfrm>
            <a:off x="406400" y="699749"/>
            <a:ext cx="11379200" cy="974182"/>
          </a:xfrm>
        </p:spPr>
        <p:txBody>
          <a:bodyPr/>
          <a:lstStyle/>
          <a:p>
            <a:pPr marL="0" indent="0" algn="ctr">
              <a:buNone/>
            </a:pPr>
            <a:r>
              <a:rPr lang="en-US" sz="3200" dirty="0"/>
              <a:t>TSP model submissions must account for the CIM16 schema changes</a:t>
            </a:r>
          </a:p>
        </p:txBody>
      </p:sp>
      <p:sp>
        <p:nvSpPr>
          <p:cNvPr id="9" name="TextBox 8">
            <a:extLst>
              <a:ext uri="{FF2B5EF4-FFF2-40B4-BE49-F238E27FC236}">
                <a16:creationId xmlns:a16="http://schemas.microsoft.com/office/drawing/2014/main" id="{B089231B-F18D-6621-5E42-869988F69441}"/>
              </a:ext>
            </a:extLst>
          </p:cNvPr>
          <p:cNvSpPr txBox="1"/>
          <p:nvPr/>
        </p:nvSpPr>
        <p:spPr>
          <a:xfrm>
            <a:off x="386024" y="2327565"/>
            <a:ext cx="1982089"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a:ea typeface="+mn-ea"/>
                <a:cs typeface="+mn-cs"/>
              </a:rPr>
              <a:t>TSP modeling practices are driven by the CIM schema</a:t>
            </a:r>
          </a:p>
        </p:txBody>
      </p:sp>
      <p:sp>
        <p:nvSpPr>
          <p:cNvPr id="10" name="TextBox 9">
            <a:extLst>
              <a:ext uri="{FF2B5EF4-FFF2-40B4-BE49-F238E27FC236}">
                <a16:creationId xmlns:a16="http://schemas.microsoft.com/office/drawing/2014/main" id="{FECD442B-30CD-150A-1C23-D59E17908362}"/>
              </a:ext>
            </a:extLst>
          </p:cNvPr>
          <p:cNvSpPr txBox="1"/>
          <p:nvPr/>
        </p:nvSpPr>
        <p:spPr>
          <a:xfrm>
            <a:off x="601" y="5170038"/>
            <a:ext cx="2828925"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a:ea typeface="+mn-ea"/>
                <a:cs typeface="+mn-cs"/>
              </a:rPr>
              <a:t>TSP-developed tools that create incremental files must follow the CIM schema</a:t>
            </a:r>
          </a:p>
        </p:txBody>
      </p:sp>
      <p:cxnSp>
        <p:nvCxnSpPr>
          <p:cNvPr id="13" name="Straight Connector 12">
            <a:extLst>
              <a:ext uri="{FF2B5EF4-FFF2-40B4-BE49-F238E27FC236}">
                <a16:creationId xmlns:a16="http://schemas.microsoft.com/office/drawing/2014/main" id="{FA40F445-A64D-0757-1AF1-F4790C36DF5F}"/>
              </a:ext>
            </a:extLst>
          </p:cNvPr>
          <p:cNvCxnSpPr>
            <a:cxnSpLocks/>
          </p:cNvCxnSpPr>
          <p:nvPr/>
        </p:nvCxnSpPr>
        <p:spPr>
          <a:xfrm>
            <a:off x="1600801" y="3019488"/>
            <a:ext cx="457200" cy="63796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C20A00-949E-DEC8-0714-12C3C48E00D4}"/>
              </a:ext>
            </a:extLst>
          </p:cNvPr>
          <p:cNvCxnSpPr>
            <a:cxnSpLocks/>
            <a:stCxn id="10" idx="0"/>
          </p:cNvCxnSpPr>
          <p:nvPr/>
        </p:nvCxnSpPr>
        <p:spPr>
          <a:xfrm flipV="1">
            <a:off x="1415064" y="4248678"/>
            <a:ext cx="642937" cy="921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Content Placeholder 7">
            <a:extLst>
              <a:ext uri="{FF2B5EF4-FFF2-40B4-BE49-F238E27FC236}">
                <a16:creationId xmlns:a16="http://schemas.microsoft.com/office/drawing/2014/main" id="{478454EB-FC26-36AE-DA92-A0FAE9457320}"/>
              </a:ext>
            </a:extLst>
          </p:cNvPr>
          <p:cNvSpPr txBox="1">
            <a:spLocks/>
          </p:cNvSpPr>
          <p:nvPr/>
        </p:nvSpPr>
        <p:spPr>
          <a:xfrm>
            <a:off x="6015703" y="1949753"/>
            <a:ext cx="6044273" cy="19346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t>After project conclusion</a:t>
            </a:r>
            <a:r>
              <a:rPr lang="en-US" sz="2000" dirty="0"/>
              <a:t>:</a:t>
            </a:r>
          </a:p>
          <a:p>
            <a:pPr marL="0" indent="0">
              <a:buNone/>
            </a:pPr>
            <a:r>
              <a:rPr lang="en-US" sz="1800" dirty="0"/>
              <a:t>The </a:t>
            </a:r>
            <a:r>
              <a:rPr lang="en-US" sz="1800" u="sng" dirty="0"/>
              <a:t>hierarchical “tree view”</a:t>
            </a:r>
            <a:r>
              <a:rPr lang="en-US" sz="1800" dirty="0"/>
              <a:t> within the modeling application will change in specific locations</a:t>
            </a:r>
          </a:p>
          <a:p>
            <a:pPr lvl="1"/>
            <a:r>
              <a:rPr lang="en-US" sz="1600" dirty="0"/>
              <a:t>Example: Transformers</a:t>
            </a:r>
          </a:p>
          <a:p>
            <a:pPr marL="0" indent="0">
              <a:buNone/>
            </a:pPr>
            <a:r>
              <a:rPr lang="en-US" sz="1800" u="sng" dirty="0"/>
              <a:t>Incremental CIM files</a:t>
            </a:r>
            <a:r>
              <a:rPr lang="en-US" sz="1800" dirty="0"/>
              <a:t> must align with the updated schema</a:t>
            </a:r>
          </a:p>
          <a:p>
            <a:pPr lvl="1"/>
            <a:r>
              <a:rPr lang="en-US" sz="1600" dirty="0"/>
              <a:t>TSP must use CIM16-formatted files</a:t>
            </a:r>
          </a:p>
        </p:txBody>
      </p:sp>
      <p:sp>
        <p:nvSpPr>
          <p:cNvPr id="5" name="Content Placeholder 7">
            <a:extLst>
              <a:ext uri="{FF2B5EF4-FFF2-40B4-BE49-F238E27FC236}">
                <a16:creationId xmlns:a16="http://schemas.microsoft.com/office/drawing/2014/main" id="{40B7E015-90D2-F457-820B-ADE5CD83F965}"/>
              </a:ext>
            </a:extLst>
          </p:cNvPr>
          <p:cNvSpPr txBox="1">
            <a:spLocks/>
          </p:cNvSpPr>
          <p:nvPr/>
        </p:nvSpPr>
        <p:spPr>
          <a:xfrm>
            <a:off x="6015703" y="4160128"/>
            <a:ext cx="6044274" cy="2182220"/>
          </a:xfrm>
          <a:prstGeom prst="rect">
            <a:avLst/>
          </a:prstGeom>
        </p:spPr>
        <p:txBody>
          <a:bodyPr>
            <a:noAutofit/>
          </a:bodyPr>
          <a:lstStyle>
            <a:defPPr>
              <a:defRPr lang="en-US"/>
            </a:defPPr>
            <a:lvl1pPr indent="0">
              <a:spcBef>
                <a:spcPct val="20000"/>
              </a:spcBef>
              <a:buFont typeface="Arial" panose="020B0604020202020204" pitchFamily="34" charset="0"/>
              <a:buNone/>
              <a:defRPr sz="2000">
                <a:solidFill>
                  <a:schemeClr val="tx2"/>
                </a:solidFill>
              </a:defRPr>
            </a:lvl1pPr>
            <a:lvl2pPr marL="742950" lvl="1" indent="-285750">
              <a:spcBef>
                <a:spcPct val="20000"/>
              </a:spcBef>
              <a:buFont typeface="Arial" panose="020B0604020202020204" pitchFamily="34" charset="0"/>
              <a:buChar char="–"/>
              <a:defRPr>
                <a:solidFill>
                  <a:schemeClr val="tx2"/>
                </a:solidFill>
              </a:defRPr>
            </a:lvl2pPr>
            <a:lvl3pPr marL="1143000" indent="-228600">
              <a:spcBef>
                <a:spcPct val="20000"/>
              </a:spcBef>
              <a:buFont typeface="Arial" panose="020B0604020202020204" pitchFamily="34" charset="0"/>
              <a:buChar char="•"/>
              <a:defRPr sz="2200">
                <a:solidFill>
                  <a:schemeClr val="tx2"/>
                </a:solidFill>
              </a:defRPr>
            </a:lvl3pPr>
            <a:lvl4pPr marL="1600200" indent="-228600">
              <a:spcBef>
                <a:spcPct val="20000"/>
              </a:spcBef>
              <a:buFont typeface="Arial" panose="020B0604020202020204" pitchFamily="34" charset="0"/>
              <a:buChar char="–"/>
              <a:defRPr sz="2100">
                <a:solidFill>
                  <a:schemeClr val="tx2"/>
                </a:solidFill>
              </a:defRPr>
            </a:lvl4pPr>
            <a:lvl5pPr marL="2057400" indent="-228600">
              <a:spcBef>
                <a:spcPct val="200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b="1" dirty="0"/>
              <a:t>Prior to go-live, ERCOT will:</a:t>
            </a:r>
          </a:p>
          <a:p>
            <a:r>
              <a:rPr lang="en-US" sz="1800" u="sng" dirty="0"/>
              <a:t>Update templates </a:t>
            </a:r>
            <a:r>
              <a:rPr lang="en-US" sz="1800" dirty="0"/>
              <a:t>to align with new schema</a:t>
            </a:r>
          </a:p>
          <a:p>
            <a:pPr lvl="1"/>
            <a:r>
              <a:rPr lang="en-US" sz="1600" dirty="0"/>
              <a:t>Using templates can make CIM16 changes transparent to modelers</a:t>
            </a:r>
          </a:p>
          <a:p>
            <a:r>
              <a:rPr lang="en-US" sz="1800" dirty="0"/>
              <a:t>Provide a </a:t>
            </a:r>
            <a:r>
              <a:rPr lang="en-US" sz="1800" u="sng" dirty="0"/>
              <a:t>test CIM16 modeling environment</a:t>
            </a:r>
          </a:p>
          <a:p>
            <a:pPr lvl="1"/>
            <a:r>
              <a:rPr lang="en-US" sz="1600" dirty="0"/>
              <a:t>Modified incremental files can be tested</a:t>
            </a:r>
          </a:p>
          <a:p>
            <a:pPr indent="-285750"/>
            <a:r>
              <a:rPr lang="en-US" sz="1800" dirty="0"/>
              <a:t>Provide </a:t>
            </a:r>
            <a:r>
              <a:rPr lang="en-US" sz="1800" u="sng" dirty="0"/>
              <a:t>training</a:t>
            </a:r>
            <a:r>
              <a:rPr lang="en-US" sz="1800" dirty="0"/>
              <a:t> for TSPs on CIM16 changes</a:t>
            </a:r>
          </a:p>
        </p:txBody>
      </p:sp>
    </p:spTree>
    <p:extLst>
      <p:ext uri="{BB962C8B-B14F-4D97-AF65-F5344CB8AC3E}">
        <p14:creationId xmlns:p14="http://schemas.microsoft.com/office/powerpoint/2010/main" val="3682160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634DF-78BF-7C6E-7C3A-85CCF7376770}"/>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A88871ED-5664-3631-5DA5-DD08AE1DC610}"/>
              </a:ext>
            </a:extLst>
          </p:cNvPr>
          <p:cNvPicPr>
            <a:picLocks noChangeAspect="1"/>
          </p:cNvPicPr>
          <p:nvPr/>
        </p:nvPicPr>
        <p:blipFill>
          <a:blip r:embed="rId2"/>
          <a:stretch>
            <a:fillRect/>
          </a:stretch>
        </p:blipFill>
        <p:spPr>
          <a:xfrm>
            <a:off x="5944184" y="2439046"/>
            <a:ext cx="6007418" cy="3037713"/>
          </a:xfrm>
          <a:prstGeom prst="rect">
            <a:avLst/>
          </a:prstGeom>
        </p:spPr>
      </p:pic>
      <p:sp>
        <p:nvSpPr>
          <p:cNvPr id="18" name="Rectangle 17">
            <a:extLst>
              <a:ext uri="{FF2B5EF4-FFF2-40B4-BE49-F238E27FC236}">
                <a16:creationId xmlns:a16="http://schemas.microsoft.com/office/drawing/2014/main" id="{89AB056F-0664-F4D8-F769-E654E36036F6}"/>
              </a:ext>
            </a:extLst>
          </p:cNvPr>
          <p:cNvSpPr/>
          <p:nvPr/>
        </p:nvSpPr>
        <p:spPr>
          <a:xfrm>
            <a:off x="8781167" y="2423019"/>
            <a:ext cx="1124089" cy="3115686"/>
          </a:xfrm>
          <a:prstGeom prst="rect">
            <a:avLst/>
          </a:prstGeom>
          <a:noFill/>
          <a:ln w="127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0A0ADDD6-B72B-E6D9-129D-5D42E8A0894A}"/>
              </a:ext>
            </a:extLst>
          </p:cNvPr>
          <p:cNvSpPr>
            <a:spLocks noGrp="1"/>
          </p:cNvSpPr>
          <p:nvPr>
            <p:ph type="title"/>
          </p:nvPr>
        </p:nvSpPr>
        <p:spPr/>
        <p:txBody>
          <a:bodyPr/>
          <a:lstStyle/>
          <a:p>
            <a:r>
              <a:rPr lang="en-US" dirty="0"/>
              <a:t>Changes to Model Files</a:t>
            </a:r>
          </a:p>
        </p:txBody>
      </p:sp>
      <p:sp>
        <p:nvSpPr>
          <p:cNvPr id="4" name="Slide Number Placeholder 3">
            <a:extLst>
              <a:ext uri="{FF2B5EF4-FFF2-40B4-BE49-F238E27FC236}">
                <a16:creationId xmlns:a16="http://schemas.microsoft.com/office/drawing/2014/main" id="{78902C40-C043-689D-E7C8-62DB84466B43}"/>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Content Placeholder 7">
            <a:extLst>
              <a:ext uri="{FF2B5EF4-FFF2-40B4-BE49-F238E27FC236}">
                <a16:creationId xmlns:a16="http://schemas.microsoft.com/office/drawing/2014/main" id="{056DBE81-0EAA-5BBF-89CD-03776B216B2C}"/>
              </a:ext>
            </a:extLst>
          </p:cNvPr>
          <p:cNvSpPr>
            <a:spLocks noGrp="1"/>
          </p:cNvSpPr>
          <p:nvPr>
            <p:ph idx="1"/>
          </p:nvPr>
        </p:nvSpPr>
        <p:spPr>
          <a:xfrm>
            <a:off x="406400" y="811489"/>
            <a:ext cx="11379200" cy="974182"/>
          </a:xfrm>
        </p:spPr>
        <p:txBody>
          <a:bodyPr/>
          <a:lstStyle/>
          <a:p>
            <a:pPr marL="0" indent="0" algn="ctr">
              <a:buNone/>
            </a:pPr>
            <a:r>
              <a:rPr lang="en-US" sz="2800" dirty="0"/>
              <a:t>All model artifacts will utilize the CIM16 schema.  ERCOT will no longer produce CIM10 models.</a:t>
            </a:r>
          </a:p>
        </p:txBody>
      </p:sp>
      <p:sp>
        <p:nvSpPr>
          <p:cNvPr id="19" name="TextBox 18">
            <a:extLst>
              <a:ext uri="{FF2B5EF4-FFF2-40B4-BE49-F238E27FC236}">
                <a16:creationId xmlns:a16="http://schemas.microsoft.com/office/drawing/2014/main" id="{BBE388B8-1324-5F0C-644C-45583C881CAF}"/>
              </a:ext>
            </a:extLst>
          </p:cNvPr>
          <p:cNvSpPr txBox="1"/>
          <p:nvPr/>
        </p:nvSpPr>
        <p:spPr>
          <a:xfrm>
            <a:off x="8109429" y="5631375"/>
            <a:ext cx="252412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a:ea typeface="+mn-ea"/>
                <a:cs typeface="+mn-cs"/>
              </a:rPr>
              <a:t>All native model artifacts follow the database schema</a:t>
            </a:r>
          </a:p>
        </p:txBody>
      </p:sp>
      <p:sp>
        <p:nvSpPr>
          <p:cNvPr id="11" name="Content Placeholder 7">
            <a:extLst>
              <a:ext uri="{FF2B5EF4-FFF2-40B4-BE49-F238E27FC236}">
                <a16:creationId xmlns:a16="http://schemas.microsoft.com/office/drawing/2014/main" id="{70F4BB27-EA17-E28F-12CF-CCA173C69AF8}"/>
              </a:ext>
            </a:extLst>
          </p:cNvPr>
          <p:cNvSpPr txBox="1">
            <a:spLocks/>
          </p:cNvSpPr>
          <p:nvPr/>
        </p:nvSpPr>
        <p:spPr>
          <a:xfrm>
            <a:off x="247678" y="1939226"/>
            <a:ext cx="5438928" cy="176909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t>After project conclusion</a:t>
            </a:r>
            <a:r>
              <a:rPr lang="en-US" sz="2000" dirty="0"/>
              <a:t>:</a:t>
            </a:r>
          </a:p>
          <a:p>
            <a:r>
              <a:rPr lang="en-US" sz="1800" u="sng" dirty="0"/>
              <a:t>All redacted and non-redacted models</a:t>
            </a:r>
            <a:r>
              <a:rPr lang="en-US" sz="1800" dirty="0"/>
              <a:t> will be provided in CIM16</a:t>
            </a:r>
          </a:p>
          <a:p>
            <a:r>
              <a:rPr lang="en-US" sz="1800" u="sng" dirty="0"/>
              <a:t>Incremental files</a:t>
            </a:r>
            <a:r>
              <a:rPr lang="en-US" sz="1800" dirty="0"/>
              <a:t> will be in CIM16</a:t>
            </a:r>
          </a:p>
          <a:p>
            <a:r>
              <a:rPr lang="en-US" sz="1800" dirty="0"/>
              <a:t>CIM10 models will </a:t>
            </a:r>
            <a:r>
              <a:rPr lang="en-US" sz="1800" u="sng" dirty="0"/>
              <a:t>no longer be created</a:t>
            </a:r>
          </a:p>
        </p:txBody>
      </p:sp>
      <p:sp>
        <p:nvSpPr>
          <p:cNvPr id="5" name="Content Placeholder 7">
            <a:extLst>
              <a:ext uri="{FF2B5EF4-FFF2-40B4-BE49-F238E27FC236}">
                <a16:creationId xmlns:a16="http://schemas.microsoft.com/office/drawing/2014/main" id="{527CB160-79A5-7250-6C6F-65675F53BF83}"/>
              </a:ext>
            </a:extLst>
          </p:cNvPr>
          <p:cNvSpPr txBox="1">
            <a:spLocks/>
          </p:cNvSpPr>
          <p:nvPr/>
        </p:nvSpPr>
        <p:spPr>
          <a:xfrm>
            <a:off x="247678" y="3891554"/>
            <a:ext cx="5438928" cy="108871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t>ERCOT has already:</a:t>
            </a:r>
          </a:p>
          <a:p>
            <a:r>
              <a:rPr lang="en-US" sz="1800" dirty="0"/>
              <a:t>Provided representative “</a:t>
            </a:r>
            <a:r>
              <a:rPr lang="en-US" sz="1800" u="sng" dirty="0"/>
              <a:t>converted</a:t>
            </a:r>
            <a:r>
              <a:rPr lang="en-US" sz="1800" dirty="0"/>
              <a:t>” CIM16 models</a:t>
            </a:r>
            <a:endParaRPr lang="en-US" sz="1600" dirty="0"/>
          </a:p>
        </p:txBody>
      </p:sp>
      <p:sp>
        <p:nvSpPr>
          <p:cNvPr id="6" name="Content Placeholder 7">
            <a:extLst>
              <a:ext uri="{FF2B5EF4-FFF2-40B4-BE49-F238E27FC236}">
                <a16:creationId xmlns:a16="http://schemas.microsoft.com/office/drawing/2014/main" id="{ED8FBCF9-83B0-7D4C-A893-8BEE7CFC3708}"/>
              </a:ext>
            </a:extLst>
          </p:cNvPr>
          <p:cNvSpPr txBox="1">
            <a:spLocks/>
          </p:cNvSpPr>
          <p:nvPr/>
        </p:nvSpPr>
        <p:spPr>
          <a:xfrm>
            <a:off x="247677" y="5102819"/>
            <a:ext cx="5438928" cy="117037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t>ERCOT will soon:</a:t>
            </a:r>
          </a:p>
          <a:p>
            <a:r>
              <a:rPr lang="en-US" sz="1800" dirty="0"/>
              <a:t>Provide “</a:t>
            </a:r>
            <a:r>
              <a:rPr lang="en-US" sz="1800" u="sng" dirty="0"/>
              <a:t>native</a:t>
            </a:r>
            <a:r>
              <a:rPr lang="en-US" sz="1800" dirty="0"/>
              <a:t>” CIM16 models</a:t>
            </a:r>
          </a:p>
          <a:p>
            <a:r>
              <a:rPr lang="en-US" sz="1800" dirty="0"/>
              <a:t>Provide “</a:t>
            </a:r>
            <a:r>
              <a:rPr lang="en-US" sz="1800" u="sng" dirty="0"/>
              <a:t>native</a:t>
            </a:r>
            <a:r>
              <a:rPr lang="en-US" sz="1800" dirty="0"/>
              <a:t>” CIM16 incremental files</a:t>
            </a:r>
          </a:p>
          <a:p>
            <a:pPr marL="0" indent="0">
              <a:buNone/>
            </a:pPr>
            <a:endParaRPr lang="en-US" sz="1600" dirty="0"/>
          </a:p>
        </p:txBody>
      </p:sp>
    </p:spTree>
    <p:extLst>
      <p:ext uri="{BB962C8B-B14F-4D97-AF65-F5344CB8AC3E}">
        <p14:creationId xmlns:p14="http://schemas.microsoft.com/office/powerpoint/2010/main" val="3004484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51A12-3E7A-FA3E-314E-20EE957982DE}"/>
              </a:ext>
            </a:extLst>
          </p:cNvPr>
          <p:cNvSpPr>
            <a:spLocks noGrp="1"/>
          </p:cNvSpPr>
          <p:nvPr>
            <p:ph type="title"/>
          </p:nvPr>
        </p:nvSpPr>
        <p:spPr/>
        <p:txBody>
          <a:bodyPr/>
          <a:lstStyle/>
          <a:p>
            <a:r>
              <a:rPr lang="en-US"/>
              <a:t>“Converted” CIM16 Model: CIM10-to-CIM16</a:t>
            </a:r>
          </a:p>
        </p:txBody>
      </p:sp>
      <p:sp>
        <p:nvSpPr>
          <p:cNvPr id="4" name="Slide Number Placeholder 3">
            <a:extLst>
              <a:ext uri="{FF2B5EF4-FFF2-40B4-BE49-F238E27FC236}">
                <a16:creationId xmlns:a16="http://schemas.microsoft.com/office/drawing/2014/main" id="{4DF65FE8-DB28-958F-FA99-7FF73438DDDE}"/>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7" name="Content Placeholder 11">
            <a:extLst>
              <a:ext uri="{FF2B5EF4-FFF2-40B4-BE49-F238E27FC236}">
                <a16:creationId xmlns:a16="http://schemas.microsoft.com/office/drawing/2014/main" id="{3DE1F7BD-9A93-5F6A-DB20-D3DE5AFB5D8B}"/>
              </a:ext>
            </a:extLst>
          </p:cNvPr>
          <p:cNvPicPr>
            <a:picLocks noChangeAspect="1"/>
          </p:cNvPicPr>
          <p:nvPr/>
        </p:nvPicPr>
        <p:blipFill>
          <a:blip r:embed="rId2"/>
          <a:stretch>
            <a:fillRect/>
          </a:stretch>
        </p:blipFill>
        <p:spPr>
          <a:xfrm>
            <a:off x="7447226" y="979767"/>
            <a:ext cx="4356662" cy="1530256"/>
          </a:xfrm>
          <a:prstGeom prst="rect">
            <a:avLst/>
          </a:prstGeom>
          <a:ln>
            <a:noFill/>
          </a:ln>
        </p:spPr>
      </p:pic>
      <p:sp>
        <p:nvSpPr>
          <p:cNvPr id="8" name="Rectangle 7">
            <a:extLst>
              <a:ext uri="{FF2B5EF4-FFF2-40B4-BE49-F238E27FC236}">
                <a16:creationId xmlns:a16="http://schemas.microsoft.com/office/drawing/2014/main" id="{5D51D141-D785-9558-2548-57096E1A26F6}"/>
              </a:ext>
            </a:extLst>
          </p:cNvPr>
          <p:cNvSpPr/>
          <p:nvPr/>
        </p:nvSpPr>
        <p:spPr>
          <a:xfrm>
            <a:off x="10219045" y="1517885"/>
            <a:ext cx="1584843" cy="517713"/>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Content Placeholder 9">
            <a:extLst>
              <a:ext uri="{FF2B5EF4-FFF2-40B4-BE49-F238E27FC236}">
                <a16:creationId xmlns:a16="http://schemas.microsoft.com/office/drawing/2014/main" id="{4F901D0E-BA5D-CD9A-461F-39FB58C16D81}"/>
              </a:ext>
            </a:extLst>
          </p:cNvPr>
          <p:cNvSpPr>
            <a:spLocks noGrp="1"/>
          </p:cNvSpPr>
          <p:nvPr>
            <p:ph idx="1"/>
          </p:nvPr>
        </p:nvSpPr>
        <p:spPr>
          <a:xfrm>
            <a:off x="76200" y="1066800"/>
            <a:ext cx="7010400" cy="1226250"/>
          </a:xfrm>
        </p:spPr>
        <p:txBody>
          <a:bodyPr/>
          <a:lstStyle/>
          <a:p>
            <a:pPr marL="0" indent="0" algn="ctr">
              <a:buNone/>
            </a:pPr>
            <a:r>
              <a:rPr lang="en-US" sz="2800"/>
              <a:t>ERCOT has developed a process to translate CIM10 models to CIM16 allowing downstream systems to transition early</a:t>
            </a:r>
          </a:p>
        </p:txBody>
      </p:sp>
      <p:pic>
        <p:nvPicPr>
          <p:cNvPr id="12" name="Picture 11">
            <a:extLst>
              <a:ext uri="{FF2B5EF4-FFF2-40B4-BE49-F238E27FC236}">
                <a16:creationId xmlns:a16="http://schemas.microsoft.com/office/drawing/2014/main" id="{8290A481-738D-FF51-F7B2-87D25356A2E3}"/>
              </a:ext>
            </a:extLst>
          </p:cNvPr>
          <p:cNvPicPr>
            <a:picLocks noChangeAspect="1"/>
          </p:cNvPicPr>
          <p:nvPr/>
        </p:nvPicPr>
        <p:blipFill>
          <a:blip r:embed="rId3"/>
          <a:stretch>
            <a:fillRect/>
          </a:stretch>
        </p:blipFill>
        <p:spPr>
          <a:xfrm>
            <a:off x="228600" y="2782887"/>
            <a:ext cx="7909283" cy="3605213"/>
          </a:xfrm>
          <a:prstGeom prst="rect">
            <a:avLst/>
          </a:prstGeom>
        </p:spPr>
      </p:pic>
      <p:sp>
        <p:nvSpPr>
          <p:cNvPr id="13" name="Rectangle 12">
            <a:extLst>
              <a:ext uri="{FF2B5EF4-FFF2-40B4-BE49-F238E27FC236}">
                <a16:creationId xmlns:a16="http://schemas.microsoft.com/office/drawing/2014/main" id="{E7E38B7B-5E75-1B8A-9D4E-F6DEEB5062AC}"/>
              </a:ext>
            </a:extLst>
          </p:cNvPr>
          <p:cNvSpPr/>
          <p:nvPr/>
        </p:nvSpPr>
        <p:spPr>
          <a:xfrm>
            <a:off x="7162800" y="979767"/>
            <a:ext cx="4876800" cy="1687233"/>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28A4455D-2514-57F5-4FBD-7EE0C87A35CD}"/>
              </a:ext>
            </a:extLst>
          </p:cNvPr>
          <p:cNvSpPr txBox="1"/>
          <p:nvPr/>
        </p:nvSpPr>
        <p:spPr>
          <a:xfrm>
            <a:off x="8534400" y="3856927"/>
            <a:ext cx="343852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Arial" panose="020B0604020202020204"/>
                <a:ea typeface="+mn-ea"/>
                <a:cs typeface="+mn-cs"/>
              </a:rPr>
              <a:t>All downstream systems, such as the EMS and MMS, have transitioned to using CIM16 models</a:t>
            </a:r>
          </a:p>
        </p:txBody>
      </p:sp>
      <p:cxnSp>
        <p:nvCxnSpPr>
          <p:cNvPr id="9" name="Straight Arrow Connector 8">
            <a:extLst>
              <a:ext uri="{FF2B5EF4-FFF2-40B4-BE49-F238E27FC236}">
                <a16:creationId xmlns:a16="http://schemas.microsoft.com/office/drawing/2014/main" id="{566ED62B-35E2-7472-9E22-5B8775D90CF7}"/>
              </a:ext>
            </a:extLst>
          </p:cNvPr>
          <p:cNvCxnSpPr>
            <a:cxnSpLocks/>
          </p:cNvCxnSpPr>
          <p:nvPr/>
        </p:nvCxnSpPr>
        <p:spPr>
          <a:xfrm flipH="1" flipV="1">
            <a:off x="7010400" y="3733800"/>
            <a:ext cx="1447800" cy="45720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B83CACE-F5A8-E9D1-E09B-03808378D24B}"/>
              </a:ext>
            </a:extLst>
          </p:cNvPr>
          <p:cNvCxnSpPr>
            <a:cxnSpLocks/>
          </p:cNvCxnSpPr>
          <p:nvPr/>
        </p:nvCxnSpPr>
        <p:spPr>
          <a:xfrm flipH="1">
            <a:off x="7010400" y="4343400"/>
            <a:ext cx="1447800" cy="497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5146AE8-77D2-D99A-011D-30AE73A0867C}"/>
              </a:ext>
            </a:extLst>
          </p:cNvPr>
          <p:cNvCxnSpPr>
            <a:cxnSpLocks/>
          </p:cNvCxnSpPr>
          <p:nvPr/>
        </p:nvCxnSpPr>
        <p:spPr>
          <a:xfrm flipH="1">
            <a:off x="7010400" y="4495800"/>
            <a:ext cx="1447800" cy="5614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388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12582-ABF2-B763-149E-F50B2B11A02B}"/>
              </a:ext>
            </a:extLst>
          </p:cNvPr>
          <p:cNvSpPr>
            <a:spLocks noGrp="1"/>
          </p:cNvSpPr>
          <p:nvPr>
            <p:ph type="title"/>
          </p:nvPr>
        </p:nvSpPr>
        <p:spPr/>
        <p:txBody>
          <a:bodyPr/>
          <a:lstStyle/>
          <a:p>
            <a:r>
              <a:rPr lang="en-US"/>
              <a:t>“Converted” CIM16 Model Schema</a:t>
            </a:r>
          </a:p>
        </p:txBody>
      </p:sp>
      <p:pic>
        <p:nvPicPr>
          <p:cNvPr id="7" name="Picture 6">
            <a:extLst>
              <a:ext uri="{FF2B5EF4-FFF2-40B4-BE49-F238E27FC236}">
                <a16:creationId xmlns:a16="http://schemas.microsoft.com/office/drawing/2014/main" id="{65C82EC1-21B7-67F4-7EC4-1C1B2784EE7F}"/>
              </a:ext>
            </a:extLst>
          </p:cNvPr>
          <p:cNvPicPr>
            <a:picLocks noChangeAspect="1"/>
          </p:cNvPicPr>
          <p:nvPr/>
        </p:nvPicPr>
        <p:blipFill>
          <a:blip r:embed="rId3"/>
          <a:stretch>
            <a:fillRect/>
          </a:stretch>
        </p:blipFill>
        <p:spPr>
          <a:xfrm>
            <a:off x="1616730" y="2451148"/>
            <a:ext cx="6477933" cy="2918999"/>
          </a:xfrm>
          <a:prstGeom prst="rect">
            <a:avLst/>
          </a:prstGeom>
        </p:spPr>
      </p:pic>
      <p:sp>
        <p:nvSpPr>
          <p:cNvPr id="12" name="TextBox 11">
            <a:extLst>
              <a:ext uri="{FF2B5EF4-FFF2-40B4-BE49-F238E27FC236}">
                <a16:creationId xmlns:a16="http://schemas.microsoft.com/office/drawing/2014/main" id="{49081330-FFA5-20E0-24CD-AAE71972AE45}"/>
              </a:ext>
            </a:extLst>
          </p:cNvPr>
          <p:cNvSpPr txBox="1"/>
          <p:nvPr/>
        </p:nvSpPr>
        <p:spPr>
          <a:xfrm>
            <a:off x="7287323" y="5792671"/>
            <a:ext cx="4904677"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hlinkClick r:id="rId4"/>
              </a:rPr>
              <a:t>Preview of Modified Redacted CIM Network Model</a:t>
            </a:r>
            <a:endParaRPr kumimoji="0" lang="en-US"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4" name="Picture 13">
            <a:extLst>
              <a:ext uri="{FF2B5EF4-FFF2-40B4-BE49-F238E27FC236}">
                <a16:creationId xmlns:a16="http://schemas.microsoft.com/office/drawing/2014/main" id="{D17B63E5-1B0F-1C57-7D0E-04DB18B42F25}"/>
              </a:ext>
            </a:extLst>
          </p:cNvPr>
          <p:cNvPicPr>
            <a:picLocks noChangeAspect="1"/>
          </p:cNvPicPr>
          <p:nvPr/>
        </p:nvPicPr>
        <p:blipFill>
          <a:blip r:embed="rId5"/>
          <a:stretch>
            <a:fillRect/>
          </a:stretch>
        </p:blipFill>
        <p:spPr>
          <a:xfrm>
            <a:off x="7238999" y="6131343"/>
            <a:ext cx="4904677" cy="325865"/>
          </a:xfrm>
          <a:prstGeom prst="rect">
            <a:avLst/>
          </a:prstGeom>
          <a:ln>
            <a:solidFill>
              <a:schemeClr val="accent1"/>
            </a:solidFill>
          </a:ln>
        </p:spPr>
      </p:pic>
      <p:sp>
        <p:nvSpPr>
          <p:cNvPr id="26" name="TextBox 25">
            <a:extLst>
              <a:ext uri="{FF2B5EF4-FFF2-40B4-BE49-F238E27FC236}">
                <a16:creationId xmlns:a16="http://schemas.microsoft.com/office/drawing/2014/main" id="{15F2DB8B-B594-2F30-ABA1-9030719A7F46}"/>
              </a:ext>
            </a:extLst>
          </p:cNvPr>
          <p:cNvSpPr txBox="1"/>
          <p:nvPr/>
        </p:nvSpPr>
        <p:spPr>
          <a:xfrm>
            <a:off x="6761162" y="1930400"/>
            <a:ext cx="13811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Converted Models</a:t>
            </a:r>
          </a:p>
        </p:txBody>
      </p:sp>
      <p:sp>
        <p:nvSpPr>
          <p:cNvPr id="27" name="TextBox 26">
            <a:extLst>
              <a:ext uri="{FF2B5EF4-FFF2-40B4-BE49-F238E27FC236}">
                <a16:creationId xmlns:a16="http://schemas.microsoft.com/office/drawing/2014/main" id="{47CD1CF5-AB7C-5765-FEDB-7BEAE97F7382}"/>
              </a:ext>
            </a:extLst>
          </p:cNvPr>
          <p:cNvSpPr txBox="1"/>
          <p:nvPr/>
        </p:nvSpPr>
        <p:spPr>
          <a:xfrm>
            <a:off x="8077200" y="2436246"/>
            <a:ext cx="27432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Arial" panose="020B0604020202020204"/>
                <a:ea typeface="+mn-ea"/>
                <a:cs typeface="+mn-cs"/>
              </a:rPr>
              <a:t>Currently, CIM16 models are created by “converting” CIM10 models via script</a:t>
            </a:r>
          </a:p>
        </p:txBody>
      </p:sp>
      <p:sp>
        <p:nvSpPr>
          <p:cNvPr id="28" name="Rectangle 27">
            <a:extLst>
              <a:ext uri="{FF2B5EF4-FFF2-40B4-BE49-F238E27FC236}">
                <a16:creationId xmlns:a16="http://schemas.microsoft.com/office/drawing/2014/main" id="{8B6225D3-E5ED-1C6A-AA28-44DBC2248434}"/>
              </a:ext>
            </a:extLst>
          </p:cNvPr>
          <p:cNvSpPr/>
          <p:nvPr/>
        </p:nvSpPr>
        <p:spPr>
          <a:xfrm>
            <a:off x="6858000" y="2538047"/>
            <a:ext cx="1187306" cy="1883889"/>
          </a:xfrm>
          <a:prstGeom prst="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7881B72A-F2FD-4594-4E73-50CDC364DBC0}"/>
              </a:ext>
            </a:extLst>
          </p:cNvPr>
          <p:cNvSpPr txBox="1"/>
          <p:nvPr/>
        </p:nvSpPr>
        <p:spPr>
          <a:xfrm>
            <a:off x="7856538" y="4743308"/>
            <a:ext cx="22018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Arial" panose="020B0604020202020204"/>
                <a:ea typeface="+mn-ea"/>
                <a:cs typeface="+mn-cs"/>
              </a:rPr>
              <a:t>ERCOT has not developed a script to convert CIM10 incremental files</a:t>
            </a:r>
          </a:p>
        </p:txBody>
      </p:sp>
      <p:sp>
        <p:nvSpPr>
          <p:cNvPr id="5" name="Rectangle 4">
            <a:extLst>
              <a:ext uri="{FF2B5EF4-FFF2-40B4-BE49-F238E27FC236}">
                <a16:creationId xmlns:a16="http://schemas.microsoft.com/office/drawing/2014/main" id="{D169D432-32DE-0D1B-BB14-35A511E38817}"/>
              </a:ext>
            </a:extLst>
          </p:cNvPr>
          <p:cNvSpPr/>
          <p:nvPr/>
        </p:nvSpPr>
        <p:spPr>
          <a:xfrm>
            <a:off x="5551488" y="4483893"/>
            <a:ext cx="2305050" cy="943812"/>
          </a:xfrm>
          <a:prstGeom prst="rect">
            <a:avLst/>
          </a:prstGeom>
          <a:solidFill>
            <a:schemeClr val="bg1">
              <a:lumMod val="6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B4A4296F-2CAB-5987-8795-92B4417F4C0C}"/>
              </a:ext>
            </a:extLst>
          </p:cNvPr>
          <p:cNvSpPr txBox="1"/>
          <p:nvPr/>
        </p:nvSpPr>
        <p:spPr>
          <a:xfrm>
            <a:off x="8686800" y="3539180"/>
            <a:ext cx="25356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0000"/>
                </a:solidFill>
                <a:effectLst/>
                <a:uLnTx/>
                <a:uFillTx/>
                <a:latin typeface="Arial" panose="020B0604020202020204"/>
                <a:ea typeface="+mn-ea"/>
                <a:cs typeface="+mn-cs"/>
              </a:rPr>
              <a:t>ERCOT has only posted converted models</a:t>
            </a:r>
          </a:p>
        </p:txBody>
      </p:sp>
      <p:cxnSp>
        <p:nvCxnSpPr>
          <p:cNvPr id="11" name="Straight Connector 10">
            <a:extLst>
              <a:ext uri="{FF2B5EF4-FFF2-40B4-BE49-F238E27FC236}">
                <a16:creationId xmlns:a16="http://schemas.microsoft.com/office/drawing/2014/main" id="{70E0CEC0-5325-A6D2-7532-70FD92539458}"/>
              </a:ext>
            </a:extLst>
          </p:cNvPr>
          <p:cNvCxnSpPr/>
          <p:nvPr/>
        </p:nvCxnSpPr>
        <p:spPr>
          <a:xfrm>
            <a:off x="8142286" y="3675105"/>
            <a:ext cx="849314" cy="228600"/>
          </a:xfrm>
          <a:prstGeom prst="line">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id="{2E6F93A8-9EC8-2343-7EDB-665848627D20}"/>
              </a:ext>
            </a:extLst>
          </p:cNvPr>
          <p:cNvSpPr/>
          <p:nvPr/>
        </p:nvSpPr>
        <p:spPr>
          <a:xfrm>
            <a:off x="10028777" y="6190791"/>
            <a:ext cx="785273" cy="225640"/>
          </a:xfrm>
          <a:prstGeom prst="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Content Placeholder 2">
            <a:extLst>
              <a:ext uri="{FF2B5EF4-FFF2-40B4-BE49-F238E27FC236}">
                <a16:creationId xmlns:a16="http://schemas.microsoft.com/office/drawing/2014/main" id="{3BFE9C10-779E-922F-9D6A-CA08B18239A0}"/>
              </a:ext>
            </a:extLst>
          </p:cNvPr>
          <p:cNvSpPr txBox="1">
            <a:spLocks/>
          </p:cNvSpPr>
          <p:nvPr/>
        </p:nvSpPr>
        <p:spPr>
          <a:xfrm>
            <a:off x="304800" y="788448"/>
            <a:ext cx="11379200" cy="134387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5B6770"/>
                </a:solidFill>
                <a:effectLst/>
                <a:uLnTx/>
                <a:uFillTx/>
                <a:latin typeface="Arial" panose="020B0604020202020204"/>
                <a:ea typeface="+mn-ea"/>
                <a:cs typeface="+mn-cs"/>
              </a:rPr>
              <a:t>To expedite delivery of test models, ERCOT has provided representative converted models</a:t>
            </a:r>
          </a:p>
        </p:txBody>
      </p:sp>
    </p:spTree>
    <p:extLst>
      <p:ext uri="{BB962C8B-B14F-4D97-AF65-F5344CB8AC3E}">
        <p14:creationId xmlns:p14="http://schemas.microsoft.com/office/powerpoint/2010/main" val="3527107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AA431-CA59-5A66-388C-C908AA5A3A67}"/>
              </a:ext>
            </a:extLst>
          </p:cNvPr>
          <p:cNvSpPr>
            <a:spLocks noGrp="1"/>
          </p:cNvSpPr>
          <p:nvPr>
            <p:ph type="title"/>
          </p:nvPr>
        </p:nvSpPr>
        <p:spPr/>
        <p:txBody>
          <a:bodyPr/>
          <a:lstStyle/>
          <a:p>
            <a:r>
              <a:rPr lang="en-US"/>
              <a:t>Expected Differences Between “Converted” and “Native” Models</a:t>
            </a:r>
          </a:p>
        </p:txBody>
      </p:sp>
      <p:sp>
        <p:nvSpPr>
          <p:cNvPr id="3" name="Content Placeholder 2">
            <a:extLst>
              <a:ext uri="{FF2B5EF4-FFF2-40B4-BE49-F238E27FC236}">
                <a16:creationId xmlns:a16="http://schemas.microsoft.com/office/drawing/2014/main" id="{EF9422E0-3A71-8EBE-ECB2-78E2382D493E}"/>
              </a:ext>
            </a:extLst>
          </p:cNvPr>
          <p:cNvSpPr>
            <a:spLocks noGrp="1"/>
          </p:cNvSpPr>
          <p:nvPr>
            <p:ph idx="1"/>
          </p:nvPr>
        </p:nvSpPr>
        <p:spPr>
          <a:xfrm>
            <a:off x="406400" y="2590800"/>
            <a:ext cx="11379200" cy="3452022"/>
          </a:xfrm>
        </p:spPr>
        <p:txBody>
          <a:bodyPr/>
          <a:lstStyle/>
          <a:p>
            <a:r>
              <a:rPr lang="en-US"/>
              <a:t>Modeling application requires key schema concepts to remain</a:t>
            </a:r>
          </a:p>
          <a:p>
            <a:pPr lvl="1"/>
            <a:r>
              <a:rPr lang="en-US"/>
              <a:t>Natively-produced models will reflect this schema</a:t>
            </a:r>
          </a:p>
          <a:p>
            <a:r>
              <a:rPr lang="en-US"/>
              <a:t>Differences revolve around “operatorship” and “ownership” of equipment</a:t>
            </a:r>
          </a:p>
          <a:p>
            <a:pPr lvl="1"/>
            <a:r>
              <a:rPr lang="en-US"/>
              <a:t>Converted models represent this as </a:t>
            </a:r>
            <a:r>
              <a:rPr lang="en-US" u="sng"/>
              <a:t>individual</a:t>
            </a:r>
            <a:r>
              <a:rPr lang="en-US"/>
              <a:t> instances of data “underneath” each piece of equipment</a:t>
            </a:r>
          </a:p>
          <a:p>
            <a:pPr lvl="1"/>
            <a:r>
              <a:rPr lang="en-US"/>
              <a:t>Native models (likely) will use associations to </a:t>
            </a:r>
            <a:r>
              <a:rPr lang="en-US" u="sng"/>
              <a:t>global</a:t>
            </a:r>
            <a:r>
              <a:rPr lang="en-US"/>
              <a:t> instances</a:t>
            </a:r>
          </a:p>
          <a:p>
            <a:pPr lvl="2"/>
            <a:r>
              <a:rPr lang="en-US"/>
              <a:t>Schema expected to mirror CIM10 implementation</a:t>
            </a:r>
          </a:p>
        </p:txBody>
      </p:sp>
      <p:sp>
        <p:nvSpPr>
          <p:cNvPr id="4" name="Slide Number Placeholder 3">
            <a:extLst>
              <a:ext uri="{FF2B5EF4-FFF2-40B4-BE49-F238E27FC236}">
                <a16:creationId xmlns:a16="http://schemas.microsoft.com/office/drawing/2014/main" id="{8CC57A93-97B8-2F0B-7316-64CFED1AB18D}"/>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Content Placeholder 56">
            <a:extLst>
              <a:ext uri="{FF2B5EF4-FFF2-40B4-BE49-F238E27FC236}">
                <a16:creationId xmlns:a16="http://schemas.microsoft.com/office/drawing/2014/main" id="{1E1ACB49-D3C2-207C-9BEC-21326A5B882C}"/>
              </a:ext>
            </a:extLst>
          </p:cNvPr>
          <p:cNvSpPr txBox="1">
            <a:spLocks/>
          </p:cNvSpPr>
          <p:nvPr/>
        </p:nvSpPr>
        <p:spPr>
          <a:xfrm>
            <a:off x="893364" y="803106"/>
            <a:ext cx="10405269" cy="949494"/>
          </a:xfrm>
          <a:prstGeom prst="rect">
            <a:avLst/>
          </a:prstGeom>
        </p:spPr>
        <p:txBody>
          <a:bodyPr/>
          <a:lstStyle>
            <a:lvl1pPr indent="0" algn="ctr">
              <a:spcBef>
                <a:spcPct val="20000"/>
              </a:spcBef>
              <a:buFont typeface="Arial" panose="020B0604020202020204" pitchFamily="34" charset="0"/>
              <a:buNone/>
              <a:defRPr sz="2800">
                <a:solidFill>
                  <a:schemeClr val="tx2"/>
                </a:solidFill>
              </a:defRPr>
            </a:lvl1pPr>
            <a:lvl2pPr marL="742950" indent="-285750">
              <a:spcBef>
                <a:spcPct val="20000"/>
              </a:spcBef>
              <a:buFont typeface="Arial" panose="020B0604020202020204" pitchFamily="34" charset="0"/>
              <a:buChar char="–"/>
              <a:defRPr sz="2400">
                <a:solidFill>
                  <a:schemeClr val="tx2"/>
                </a:solidFill>
              </a:defRPr>
            </a:lvl2pPr>
            <a:lvl3pPr marL="1143000" indent="-228600">
              <a:spcBef>
                <a:spcPct val="20000"/>
              </a:spcBef>
              <a:buFont typeface="Arial" panose="020B0604020202020204" pitchFamily="34" charset="0"/>
              <a:buChar char="•"/>
              <a:defRPr sz="2200">
                <a:solidFill>
                  <a:schemeClr val="tx2"/>
                </a:solidFill>
              </a:defRPr>
            </a:lvl3pPr>
            <a:lvl4pPr marL="1600200" indent="-228600">
              <a:spcBef>
                <a:spcPct val="20000"/>
              </a:spcBef>
              <a:buFont typeface="Arial" panose="020B0604020202020204" pitchFamily="34" charset="0"/>
              <a:buChar char="–"/>
              <a:defRPr sz="2100">
                <a:solidFill>
                  <a:schemeClr val="tx2"/>
                </a:solidFill>
              </a:defRPr>
            </a:lvl4pPr>
            <a:lvl5pPr marL="2057400" indent="-228600">
              <a:spcBef>
                <a:spcPct val="20000"/>
              </a:spcBef>
              <a:buFont typeface="Arial" panose="020B0604020202020204" pitchFamily="34" charset="0"/>
              <a:buChar char="»"/>
              <a:defRPr sz="20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5B6770"/>
                </a:solidFill>
                <a:effectLst/>
                <a:uLnTx/>
                <a:uFillTx/>
                <a:latin typeface="Arial" panose="020B0604020202020204"/>
                <a:ea typeface="+mn-ea"/>
                <a:cs typeface="+mn-cs"/>
              </a:rPr>
              <a:t>The schema of converted CIM16 models will differ from the upcoming natively-produced models</a:t>
            </a:r>
          </a:p>
        </p:txBody>
      </p:sp>
      <p:sp>
        <p:nvSpPr>
          <p:cNvPr id="10" name="TextBox 9">
            <a:extLst>
              <a:ext uri="{FF2B5EF4-FFF2-40B4-BE49-F238E27FC236}">
                <a16:creationId xmlns:a16="http://schemas.microsoft.com/office/drawing/2014/main" id="{A69E9C25-EA68-9953-0BB9-6405E08EA83C}"/>
              </a:ext>
            </a:extLst>
          </p:cNvPr>
          <p:cNvSpPr txBox="1"/>
          <p:nvPr/>
        </p:nvSpPr>
        <p:spPr>
          <a:xfrm>
            <a:off x="7287323" y="5792671"/>
            <a:ext cx="4904677"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hlinkClick r:id="rId2"/>
              </a:rPr>
              <a:t>Preview of Modified Redacted CIM Network Model</a:t>
            </a:r>
            <a:endParaRPr kumimoji="0" lang="en-US"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B2ECE14C-5889-88BB-6679-EA1D75ED39D8}"/>
              </a:ext>
            </a:extLst>
          </p:cNvPr>
          <p:cNvPicPr>
            <a:picLocks noChangeAspect="1"/>
          </p:cNvPicPr>
          <p:nvPr/>
        </p:nvPicPr>
        <p:blipFill>
          <a:blip r:embed="rId3"/>
          <a:stretch>
            <a:fillRect/>
          </a:stretch>
        </p:blipFill>
        <p:spPr>
          <a:xfrm>
            <a:off x="7238999" y="6131343"/>
            <a:ext cx="4904677" cy="325865"/>
          </a:xfrm>
          <a:prstGeom prst="rect">
            <a:avLst/>
          </a:prstGeom>
          <a:ln>
            <a:solidFill>
              <a:schemeClr val="accent1"/>
            </a:solidFill>
          </a:ln>
        </p:spPr>
      </p:pic>
      <p:sp>
        <p:nvSpPr>
          <p:cNvPr id="12" name="Rectangle 11">
            <a:extLst>
              <a:ext uri="{FF2B5EF4-FFF2-40B4-BE49-F238E27FC236}">
                <a16:creationId xmlns:a16="http://schemas.microsoft.com/office/drawing/2014/main" id="{BA801A1B-4752-6F5D-9651-9A9572FA78CD}"/>
              </a:ext>
            </a:extLst>
          </p:cNvPr>
          <p:cNvSpPr/>
          <p:nvPr/>
        </p:nvSpPr>
        <p:spPr>
          <a:xfrm>
            <a:off x="10028777" y="6190791"/>
            <a:ext cx="785273" cy="225640"/>
          </a:xfrm>
          <a:prstGeom prst="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11124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087AC-C101-E29A-E20E-087641443FCD}"/>
              </a:ext>
            </a:extLst>
          </p:cNvPr>
          <p:cNvSpPr>
            <a:spLocks noGrp="1"/>
          </p:cNvSpPr>
          <p:nvPr>
            <p:ph type="ctrTitle"/>
          </p:nvPr>
        </p:nvSpPr>
        <p:spPr/>
        <p:txBody>
          <a:bodyPr/>
          <a:lstStyle/>
          <a:p>
            <a:r>
              <a:rPr lang="en-US"/>
              <a:t>Project Schedule</a:t>
            </a:r>
          </a:p>
        </p:txBody>
      </p:sp>
      <p:sp>
        <p:nvSpPr>
          <p:cNvPr id="3" name="Slide Number Placeholder 2">
            <a:extLst>
              <a:ext uri="{FF2B5EF4-FFF2-40B4-BE49-F238E27FC236}">
                <a16:creationId xmlns:a16="http://schemas.microsoft.com/office/drawing/2014/main" id="{DA55F0AB-06FD-751B-8FD8-8C95411DE13E}"/>
              </a:ext>
            </a:extLst>
          </p:cNvPr>
          <p:cNvSpPr>
            <a:spLocks noGrp="1"/>
          </p:cNvSpPr>
          <p:nvPr>
            <p:ph type="sldNum" sz="quarter" idx="4"/>
          </p:nvPr>
        </p:nvSpPr>
        <p:spPr/>
        <p:txBody>
          <a:bodyPr/>
          <a:lstStyle/>
          <a:p>
            <a:fld id="{1D93BD3E-1E9A-4970-A6F7-E7AC52762E0C}" type="slidenum">
              <a:rPr lang="en-US" smtClean="0"/>
              <a:pPr/>
              <a:t>27</a:t>
            </a:fld>
            <a:endParaRPr lang="en-US"/>
          </a:p>
        </p:txBody>
      </p:sp>
    </p:spTree>
    <p:extLst>
      <p:ext uri="{BB962C8B-B14F-4D97-AF65-F5344CB8AC3E}">
        <p14:creationId xmlns:p14="http://schemas.microsoft.com/office/powerpoint/2010/main" val="1616395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75588-BD95-C840-B19A-350A37BBE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E6282-BA92-9B6C-2557-69588708BCFF}"/>
              </a:ext>
            </a:extLst>
          </p:cNvPr>
          <p:cNvSpPr>
            <a:spLocks noGrp="1"/>
          </p:cNvSpPr>
          <p:nvPr>
            <p:ph type="title"/>
          </p:nvPr>
        </p:nvSpPr>
        <p:spPr/>
        <p:txBody>
          <a:bodyPr/>
          <a:lstStyle/>
          <a:p>
            <a:r>
              <a:rPr lang="en-US"/>
              <a:t>Project Schedule</a:t>
            </a:r>
          </a:p>
        </p:txBody>
      </p:sp>
      <p:sp>
        <p:nvSpPr>
          <p:cNvPr id="3" name="Content Placeholder 2">
            <a:extLst>
              <a:ext uri="{FF2B5EF4-FFF2-40B4-BE49-F238E27FC236}">
                <a16:creationId xmlns:a16="http://schemas.microsoft.com/office/drawing/2014/main" id="{8FB9D48E-1EFD-60F4-BDD6-6B3300C84F88}"/>
              </a:ext>
            </a:extLst>
          </p:cNvPr>
          <p:cNvSpPr>
            <a:spLocks noGrp="1"/>
          </p:cNvSpPr>
          <p:nvPr>
            <p:ph idx="1"/>
          </p:nvPr>
        </p:nvSpPr>
        <p:spPr>
          <a:xfrm>
            <a:off x="685800" y="891378"/>
            <a:ext cx="10871200" cy="5280822"/>
          </a:xfrm>
        </p:spPr>
        <p:txBody>
          <a:bodyPr>
            <a:normAutofit fontScale="77500" lnSpcReduction="20000"/>
          </a:bodyPr>
          <a:lstStyle/>
          <a:p>
            <a:r>
              <a:rPr lang="en-US" b="1"/>
              <a:t>Q3 2025</a:t>
            </a:r>
          </a:p>
          <a:p>
            <a:pPr lvl="1"/>
            <a:r>
              <a:rPr lang="en-US"/>
              <a:t>Vendor handoff of repeatable database conversion process</a:t>
            </a:r>
          </a:p>
          <a:p>
            <a:pPr lvl="1"/>
            <a:r>
              <a:rPr lang="en-US"/>
              <a:t>ERCOT verification of conversion scripts</a:t>
            </a:r>
          </a:p>
          <a:p>
            <a:r>
              <a:rPr lang="en-US" b="1"/>
              <a:t>Q4 2025</a:t>
            </a:r>
          </a:p>
          <a:p>
            <a:pPr lvl="1"/>
            <a:r>
              <a:rPr lang="en-US"/>
              <a:t>Vendor begins work on SCR813 functionality</a:t>
            </a:r>
          </a:p>
          <a:p>
            <a:pPr lvl="1"/>
            <a:r>
              <a:rPr lang="en-US"/>
              <a:t>ERCOT verification of modeling application</a:t>
            </a:r>
          </a:p>
          <a:p>
            <a:pPr lvl="1"/>
            <a:r>
              <a:rPr lang="en-US" u="sng">
                <a:solidFill>
                  <a:schemeClr val="accent1"/>
                </a:solidFill>
              </a:rPr>
              <a:t>ERCOT produces first native CIM16 models and incremental files</a:t>
            </a:r>
          </a:p>
          <a:p>
            <a:r>
              <a:rPr lang="en-US" b="1"/>
              <a:t>Q1 2026</a:t>
            </a:r>
          </a:p>
          <a:p>
            <a:pPr lvl="1"/>
            <a:r>
              <a:rPr lang="en-US"/>
              <a:t>ERCOT verification of SCR813 changes</a:t>
            </a:r>
          </a:p>
          <a:p>
            <a:pPr lvl="1"/>
            <a:r>
              <a:rPr lang="en-US"/>
              <a:t>ERCOT updates modeling templates, validation rules, and reports</a:t>
            </a:r>
          </a:p>
          <a:p>
            <a:r>
              <a:rPr lang="en-US" b="1"/>
              <a:t>Q4 2026</a:t>
            </a:r>
          </a:p>
          <a:p>
            <a:pPr lvl="1"/>
            <a:r>
              <a:rPr lang="en-US"/>
              <a:t>Test modeling application (MOTE) with CIM16 changes made available</a:t>
            </a:r>
          </a:p>
          <a:p>
            <a:pPr lvl="1"/>
            <a:r>
              <a:rPr lang="en-US" u="sng">
                <a:solidFill>
                  <a:schemeClr val="accent1"/>
                </a:solidFill>
              </a:rPr>
              <a:t>ERCOT to provide TSP training</a:t>
            </a:r>
            <a:r>
              <a:rPr lang="en-US"/>
              <a:t> covering:</a:t>
            </a:r>
          </a:p>
          <a:p>
            <a:pPr lvl="2"/>
            <a:r>
              <a:rPr lang="en-US"/>
              <a:t>Changes to modeling processes due to schema changes</a:t>
            </a:r>
          </a:p>
          <a:p>
            <a:pPr lvl="2"/>
            <a:r>
              <a:rPr lang="en-US"/>
              <a:t>Changes to submission process due to SCR813</a:t>
            </a:r>
          </a:p>
          <a:p>
            <a:r>
              <a:rPr lang="en-US" b="1"/>
              <a:t>Q1 2027</a:t>
            </a:r>
          </a:p>
          <a:p>
            <a:pPr lvl="1"/>
            <a:r>
              <a:rPr lang="en-US" u="sng">
                <a:solidFill>
                  <a:schemeClr val="accent1"/>
                </a:solidFill>
              </a:rPr>
              <a:t>Cutover to CIM16 system</a:t>
            </a:r>
          </a:p>
          <a:p>
            <a:pPr lvl="1"/>
            <a:r>
              <a:rPr lang="en-US" u="sng">
                <a:solidFill>
                  <a:schemeClr val="accent1"/>
                </a:solidFill>
              </a:rPr>
              <a:t>ERCOT only produces CIM16 models</a:t>
            </a:r>
            <a:r>
              <a:rPr lang="en-US"/>
              <a:t>; no CIM10 models</a:t>
            </a:r>
          </a:p>
        </p:txBody>
      </p:sp>
      <p:sp>
        <p:nvSpPr>
          <p:cNvPr id="4" name="Slide Number Placeholder 3">
            <a:extLst>
              <a:ext uri="{FF2B5EF4-FFF2-40B4-BE49-F238E27FC236}">
                <a16:creationId xmlns:a16="http://schemas.microsoft.com/office/drawing/2014/main" id="{F342D7F1-A2B1-14F3-3393-260BEF8CCFF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76224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14740-1AD9-2709-EFEF-DE1E0AB64BF5}"/>
              </a:ext>
            </a:extLst>
          </p:cNvPr>
          <p:cNvSpPr>
            <a:spLocks noGrp="1"/>
          </p:cNvSpPr>
          <p:nvPr>
            <p:ph type="title"/>
          </p:nvPr>
        </p:nvSpPr>
        <p:spPr/>
        <p:txBody>
          <a:bodyPr/>
          <a:lstStyle/>
          <a:p>
            <a:r>
              <a:rPr lang="en-US"/>
              <a:t>Project Schedule: Go-Live and Stabilization – Q1 2027</a:t>
            </a:r>
          </a:p>
        </p:txBody>
      </p:sp>
      <p:sp>
        <p:nvSpPr>
          <p:cNvPr id="3" name="Content Placeholder 2">
            <a:extLst>
              <a:ext uri="{FF2B5EF4-FFF2-40B4-BE49-F238E27FC236}">
                <a16:creationId xmlns:a16="http://schemas.microsoft.com/office/drawing/2014/main" id="{D9A9F4C3-79D1-CDD0-4E4E-144E5911FEB7}"/>
              </a:ext>
            </a:extLst>
          </p:cNvPr>
          <p:cNvSpPr>
            <a:spLocks noGrp="1"/>
          </p:cNvSpPr>
          <p:nvPr>
            <p:ph idx="1"/>
          </p:nvPr>
        </p:nvSpPr>
        <p:spPr>
          <a:xfrm>
            <a:off x="406400" y="990601"/>
            <a:ext cx="11379200" cy="1371599"/>
          </a:xfrm>
        </p:spPr>
        <p:txBody>
          <a:bodyPr/>
          <a:lstStyle/>
          <a:p>
            <a:pPr marL="0" indent="0" algn="ctr">
              <a:buNone/>
            </a:pPr>
            <a:r>
              <a:rPr lang="en-US" sz="3600"/>
              <a:t>TSPs will not be required to “dual model” in CIM10 and CIM16 systems</a:t>
            </a:r>
          </a:p>
        </p:txBody>
      </p:sp>
      <p:sp>
        <p:nvSpPr>
          <p:cNvPr id="4" name="Slide Number Placeholder 3">
            <a:extLst>
              <a:ext uri="{FF2B5EF4-FFF2-40B4-BE49-F238E27FC236}">
                <a16:creationId xmlns:a16="http://schemas.microsoft.com/office/drawing/2014/main" id="{0915DBCF-4F93-B29D-9466-D1EC2D08FAF0}"/>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Content Placeholder 2">
            <a:extLst>
              <a:ext uri="{FF2B5EF4-FFF2-40B4-BE49-F238E27FC236}">
                <a16:creationId xmlns:a16="http://schemas.microsoft.com/office/drawing/2014/main" id="{D7BB5CCC-68F4-55C2-010F-0D7BB2E483A1}"/>
              </a:ext>
            </a:extLst>
          </p:cNvPr>
          <p:cNvSpPr txBox="1">
            <a:spLocks/>
          </p:cNvSpPr>
          <p:nvPr/>
        </p:nvSpPr>
        <p:spPr>
          <a:xfrm>
            <a:off x="558800" y="3048000"/>
            <a:ext cx="11379200" cy="314722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5B6770"/>
                </a:solidFill>
                <a:effectLst/>
                <a:uLnTx/>
                <a:uFillTx/>
                <a:latin typeface="Arial" panose="020B0604020202020204"/>
                <a:ea typeface="+mn-ea"/>
                <a:cs typeface="+mn-cs"/>
              </a:rPr>
              <a:t>Tentative cutover to CIM16 modeling application is Q1 2027</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5B6770"/>
                </a:solidFill>
                <a:effectLst/>
                <a:uLnTx/>
                <a:uFillTx/>
                <a:latin typeface="Arial" panose="020B0604020202020204"/>
                <a:ea typeface="+mn-ea"/>
                <a:cs typeface="+mn-cs"/>
              </a:rPr>
              <a:t>Entire cutover process will be done over one weekend</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5B6770"/>
                </a:solidFill>
                <a:effectLst/>
                <a:uLnTx/>
                <a:uFillTx/>
                <a:latin typeface="Arial" panose="020B0604020202020204"/>
                <a:ea typeface="+mn-ea"/>
                <a:cs typeface="+mn-cs"/>
              </a:rPr>
              <a:t>CIM10 modeling system will be taken down on Friday</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5B6770"/>
                </a:solidFill>
                <a:effectLst/>
                <a:uLnTx/>
                <a:uFillTx/>
                <a:latin typeface="Arial" panose="020B0604020202020204"/>
                <a:ea typeface="+mn-ea"/>
                <a:cs typeface="+mn-cs"/>
              </a:rPr>
              <a:t>CIM10 to CIM16 conversion will be initiated</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5B6770"/>
                </a:solidFill>
                <a:effectLst/>
                <a:uLnTx/>
                <a:uFillTx/>
                <a:latin typeface="Arial" panose="020B0604020202020204"/>
                <a:ea typeface="+mn-ea"/>
                <a:cs typeface="+mn-cs"/>
              </a:rPr>
              <a:t>CIM16 system will be made available on Monday</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600" b="0" i="0" u="none" strike="noStrike" kern="1200" cap="none" spc="0" normalizeH="0" baseline="0" noProof="0">
              <a:ln>
                <a:noFill/>
              </a:ln>
              <a:solidFill>
                <a:srgbClr val="5B6770"/>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5B6770"/>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5B6770"/>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5B6770"/>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5B677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20988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D9F78-36EF-5290-6A04-5896233695DC}"/>
              </a:ext>
            </a:extLst>
          </p:cNvPr>
          <p:cNvSpPr>
            <a:spLocks noGrp="1"/>
          </p:cNvSpPr>
          <p:nvPr>
            <p:ph type="title"/>
          </p:nvPr>
        </p:nvSpPr>
        <p:spPr/>
        <p:txBody>
          <a:bodyPr/>
          <a:lstStyle/>
          <a:p>
            <a:r>
              <a:rPr lang="en-US"/>
              <a:t>Antitrust Admonition</a:t>
            </a:r>
          </a:p>
        </p:txBody>
      </p:sp>
      <p:sp>
        <p:nvSpPr>
          <p:cNvPr id="3" name="Content Placeholder 2">
            <a:extLst>
              <a:ext uri="{FF2B5EF4-FFF2-40B4-BE49-F238E27FC236}">
                <a16:creationId xmlns:a16="http://schemas.microsoft.com/office/drawing/2014/main" id="{0926246D-BD62-DA59-3533-5DC6A5272895}"/>
              </a:ext>
            </a:extLst>
          </p:cNvPr>
          <p:cNvSpPr>
            <a:spLocks noGrp="1"/>
          </p:cNvSpPr>
          <p:nvPr>
            <p:ph idx="1"/>
          </p:nvPr>
        </p:nvSpPr>
        <p:spPr>
          <a:xfrm>
            <a:off x="406400" y="1430597"/>
            <a:ext cx="11379200" cy="3849327"/>
          </a:xfrm>
        </p:spPr>
        <p:txBody>
          <a:bodyPr/>
          <a:lstStyle/>
          <a:p>
            <a:pPr marL="0" indent="0">
              <a:buNone/>
            </a:pPr>
            <a:r>
              <a:rPr lang="en-US" b="0" dirty="0"/>
              <a:t>To avoid raising concerns about antitrust liability, participants in ERCOT activities should refrain from proposing any action or measure that would exceed ERCOT’s authority under federal or state law. For additional information, stakeholders should consult the Statement of Position on Antitrust Issues for Members of ERCOT Committees, Subcommittees, and Working Groups, which is posted on the ERCOT website.*</a:t>
            </a:r>
          </a:p>
          <a:p>
            <a:pPr marL="0" indent="0" algn="ctr">
              <a:buNone/>
            </a:pPr>
            <a:endParaRPr lang="en-US" b="0" dirty="0"/>
          </a:p>
          <a:p>
            <a:pPr marL="0" indent="0" algn="ctr">
              <a:buNone/>
            </a:pPr>
            <a:r>
              <a:rPr lang="en-US" b="0" dirty="0"/>
              <a:t>Disclaimer</a:t>
            </a:r>
          </a:p>
          <a:p>
            <a:pPr marL="0" indent="0">
              <a:buNone/>
            </a:pPr>
            <a:r>
              <a:rPr lang="en-US" b="0" dirty="0"/>
              <a:t>All presentations and materials submitted by Market Participants or any other Entity to ERCOT staff for this meeting are received and posted with the acknowledgement that the information will be considered public in accordance with the ERCOT Websites Content Management Operating Procedure.</a:t>
            </a:r>
          </a:p>
          <a:p>
            <a:pPr marL="0" indent="0">
              <a:buNone/>
            </a:pPr>
            <a:endParaRPr lang="en-US" b="0" dirty="0"/>
          </a:p>
        </p:txBody>
      </p:sp>
      <p:sp>
        <p:nvSpPr>
          <p:cNvPr id="4" name="Slide Number Placeholder 3">
            <a:extLst>
              <a:ext uri="{FF2B5EF4-FFF2-40B4-BE49-F238E27FC236}">
                <a16:creationId xmlns:a16="http://schemas.microsoft.com/office/drawing/2014/main" id="{13CE12EB-D2AF-10CF-FA13-56BF9CF5F1F8}"/>
              </a:ext>
            </a:extLst>
          </p:cNvPr>
          <p:cNvSpPr>
            <a:spLocks noGrp="1"/>
          </p:cNvSpPr>
          <p:nvPr>
            <p:ph type="sldNum" sz="quarter" idx="4"/>
          </p:nvPr>
        </p:nvSpPr>
        <p:spPr/>
        <p:txBody>
          <a:bodyPr/>
          <a:lstStyle/>
          <a:p>
            <a:fld id="{1D93BD3E-1E9A-4970-A6F7-E7AC52762E0C}" type="slidenum">
              <a:rPr lang="en-US" smtClean="0"/>
              <a:pPr/>
              <a:t>3</a:t>
            </a:fld>
            <a:endParaRPr lang="en-US"/>
          </a:p>
        </p:txBody>
      </p:sp>
      <p:sp>
        <p:nvSpPr>
          <p:cNvPr id="5" name="TextBox 4">
            <a:extLst>
              <a:ext uri="{FF2B5EF4-FFF2-40B4-BE49-F238E27FC236}">
                <a16:creationId xmlns:a16="http://schemas.microsoft.com/office/drawing/2014/main" id="{C1A5DFB6-1B34-0090-F39E-75B407C05262}"/>
              </a:ext>
            </a:extLst>
          </p:cNvPr>
          <p:cNvSpPr txBox="1"/>
          <p:nvPr/>
        </p:nvSpPr>
        <p:spPr>
          <a:xfrm>
            <a:off x="4648200" y="6163481"/>
            <a:ext cx="3048000" cy="276999"/>
          </a:xfrm>
          <a:prstGeom prst="rect">
            <a:avLst/>
          </a:prstGeom>
          <a:noFill/>
        </p:spPr>
        <p:txBody>
          <a:bodyPr wrap="square" rtlCol="0">
            <a:spAutoFit/>
          </a:bodyPr>
          <a:lstStyle/>
          <a:p>
            <a:r>
              <a:rPr lang="en-US" sz="1200"/>
              <a:t>*https://www.ercot.com/about/governance </a:t>
            </a:r>
          </a:p>
        </p:txBody>
      </p:sp>
    </p:spTree>
    <p:extLst>
      <p:ext uri="{BB962C8B-B14F-4D97-AF65-F5344CB8AC3E}">
        <p14:creationId xmlns:p14="http://schemas.microsoft.com/office/powerpoint/2010/main" val="1338727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9AED-C820-C5A4-0799-F7DCB995B65B}"/>
              </a:ext>
            </a:extLst>
          </p:cNvPr>
          <p:cNvSpPr>
            <a:spLocks noGrp="1"/>
          </p:cNvSpPr>
          <p:nvPr>
            <p:ph type="ctrTitle"/>
          </p:nvPr>
        </p:nvSpPr>
        <p:spPr/>
        <p:txBody>
          <a:bodyPr/>
          <a:lstStyle/>
          <a:p>
            <a:r>
              <a:rPr lang="en-US"/>
              <a:t>Stakeholder Engagement</a:t>
            </a:r>
          </a:p>
        </p:txBody>
      </p:sp>
      <p:sp>
        <p:nvSpPr>
          <p:cNvPr id="3" name="Slide Number Placeholder 2">
            <a:extLst>
              <a:ext uri="{FF2B5EF4-FFF2-40B4-BE49-F238E27FC236}">
                <a16:creationId xmlns:a16="http://schemas.microsoft.com/office/drawing/2014/main" id="{4336B970-C76B-D0DA-B3BA-A2E99779C53F}"/>
              </a:ext>
            </a:extLst>
          </p:cNvPr>
          <p:cNvSpPr>
            <a:spLocks noGrp="1"/>
          </p:cNvSpPr>
          <p:nvPr>
            <p:ph type="sldNum" sz="quarter" idx="4"/>
          </p:nvPr>
        </p:nvSpPr>
        <p:spPr/>
        <p:txBody>
          <a:bodyPr/>
          <a:lstStyle/>
          <a:p>
            <a:fld id="{1D93BD3E-1E9A-4970-A6F7-E7AC52762E0C}" type="slidenum">
              <a:rPr lang="en-US" smtClean="0"/>
              <a:pPr/>
              <a:t>30</a:t>
            </a:fld>
            <a:endParaRPr lang="en-US"/>
          </a:p>
        </p:txBody>
      </p:sp>
    </p:spTree>
    <p:extLst>
      <p:ext uri="{BB962C8B-B14F-4D97-AF65-F5344CB8AC3E}">
        <p14:creationId xmlns:p14="http://schemas.microsoft.com/office/powerpoint/2010/main" val="128317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89A0C-E35B-C357-E67A-2A357AE05F1E}"/>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A73DD51-1147-87EB-13BB-22FF00684079}"/>
              </a:ext>
            </a:extLst>
          </p:cNvPr>
          <p:cNvSpPr>
            <a:spLocks noGrp="1"/>
          </p:cNvSpPr>
          <p:nvPr>
            <p:ph idx="1"/>
          </p:nvPr>
        </p:nvSpPr>
        <p:spPr>
          <a:xfrm>
            <a:off x="1117600" y="1295400"/>
            <a:ext cx="10668000" cy="4747422"/>
          </a:xfrm>
        </p:spPr>
        <p:txBody>
          <a:bodyPr/>
          <a:lstStyle/>
          <a:p>
            <a:r>
              <a:rPr lang="en-US" sz="2400" dirty="0"/>
              <a:t>Postings</a:t>
            </a:r>
          </a:p>
          <a:p>
            <a:pPr lvl="1"/>
            <a:r>
              <a:rPr lang="en-US" sz="2000" dirty="0"/>
              <a:t>Converted CIM16 models posted monthly</a:t>
            </a:r>
          </a:p>
          <a:p>
            <a:pPr lvl="2"/>
            <a:r>
              <a:rPr lang="en-US" sz="1800" dirty="0"/>
              <a:t>Will stop when native models </a:t>
            </a:r>
            <a:r>
              <a:rPr lang="en-US" sz="1800"/>
              <a:t>are available</a:t>
            </a:r>
            <a:endParaRPr lang="en-US" sz="1800" dirty="0"/>
          </a:p>
          <a:p>
            <a:pPr lvl="1"/>
            <a:r>
              <a:rPr lang="en-US" sz="2000" dirty="0"/>
              <a:t>Native CIM16 models posted once available</a:t>
            </a:r>
          </a:p>
          <a:p>
            <a:pPr lvl="2"/>
            <a:r>
              <a:rPr lang="en-US" sz="2000" dirty="0"/>
              <a:t>Recurring cadence to be determined</a:t>
            </a:r>
          </a:p>
          <a:p>
            <a:r>
              <a:rPr lang="en-US" sz="2400" dirty="0"/>
              <a:t>Communications</a:t>
            </a:r>
          </a:p>
          <a:p>
            <a:pPr lvl="1"/>
            <a:r>
              <a:rPr lang="en-US" sz="2000" dirty="0"/>
              <a:t>Updates provided during Technical Working Group (TWG) and Network Data Support Working Group (NDSWG) meetings</a:t>
            </a:r>
          </a:p>
          <a:p>
            <a:pPr lvl="1"/>
            <a:r>
              <a:rPr lang="en-US" sz="2000" dirty="0"/>
              <a:t>Key updates (e.g., release of the native model) announced via Market Notice</a:t>
            </a:r>
          </a:p>
          <a:p>
            <a:r>
              <a:rPr lang="en-US" sz="2400" dirty="0"/>
              <a:t>Workshops</a:t>
            </a:r>
          </a:p>
          <a:p>
            <a:pPr lvl="1"/>
            <a:r>
              <a:rPr lang="en-US" sz="2000" dirty="0"/>
              <a:t>To be scheduled after release of native model</a:t>
            </a:r>
          </a:p>
          <a:p>
            <a:pPr lvl="1"/>
            <a:r>
              <a:rPr lang="en-US" sz="2000" dirty="0"/>
              <a:t>Announced via Market Notice</a:t>
            </a:r>
          </a:p>
          <a:p>
            <a:pPr lvl="2"/>
            <a:endParaRPr lang="en-US" sz="2000" dirty="0"/>
          </a:p>
          <a:p>
            <a:pPr lvl="1"/>
            <a:endParaRPr lang="en-US" sz="2000" dirty="0"/>
          </a:p>
          <a:p>
            <a:pPr lvl="1"/>
            <a:endParaRPr lang="en-US" sz="2000" dirty="0"/>
          </a:p>
          <a:p>
            <a:endParaRPr lang="en-US" sz="2400" dirty="0"/>
          </a:p>
        </p:txBody>
      </p:sp>
      <p:sp>
        <p:nvSpPr>
          <p:cNvPr id="2" name="Title 1">
            <a:extLst>
              <a:ext uri="{FF2B5EF4-FFF2-40B4-BE49-F238E27FC236}">
                <a16:creationId xmlns:a16="http://schemas.microsoft.com/office/drawing/2014/main" id="{A9B553C2-7262-E5EE-D06B-DA5FDC147361}"/>
              </a:ext>
            </a:extLst>
          </p:cNvPr>
          <p:cNvSpPr>
            <a:spLocks noGrp="1"/>
          </p:cNvSpPr>
          <p:nvPr>
            <p:ph type="title"/>
          </p:nvPr>
        </p:nvSpPr>
        <p:spPr/>
        <p:txBody>
          <a:bodyPr/>
          <a:lstStyle/>
          <a:p>
            <a:r>
              <a:rPr lang="en-US"/>
              <a:t>Ongoing Stakeholder Engagement </a:t>
            </a:r>
          </a:p>
        </p:txBody>
      </p:sp>
      <p:sp>
        <p:nvSpPr>
          <p:cNvPr id="4" name="Slide Number Placeholder 3">
            <a:extLst>
              <a:ext uri="{FF2B5EF4-FFF2-40B4-BE49-F238E27FC236}">
                <a16:creationId xmlns:a16="http://schemas.microsoft.com/office/drawing/2014/main" id="{2EBBC261-74A1-B11D-4F5B-ABF859D083E9}"/>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5018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DF862-D171-5E93-9305-B0CE3DBEC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4B87B-9E38-5EFB-1F1B-DCE7FC0394CA}"/>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D85BBDA3-ECA5-A3D9-455D-94C9F2B5D26F}"/>
              </a:ext>
            </a:extLst>
          </p:cNvPr>
          <p:cNvSpPr>
            <a:spLocks noGrp="1"/>
          </p:cNvSpPr>
          <p:nvPr>
            <p:ph idx="1"/>
          </p:nvPr>
        </p:nvSpPr>
        <p:spPr>
          <a:xfrm>
            <a:off x="406400" y="990601"/>
            <a:ext cx="10871200" cy="5052221"/>
          </a:xfrm>
        </p:spPr>
        <p:txBody>
          <a:bodyPr>
            <a:normAutofit lnSpcReduction="10000"/>
          </a:bodyPr>
          <a:lstStyle/>
          <a:p>
            <a:r>
              <a:rPr lang="en-US" dirty="0"/>
              <a:t>RTC+B schema changes are coming soon</a:t>
            </a:r>
          </a:p>
          <a:p>
            <a:pPr lvl="1"/>
            <a:r>
              <a:rPr lang="en-US" dirty="0"/>
              <a:t>Redacted Test models to </a:t>
            </a:r>
            <a:r>
              <a:rPr lang="en-US" u="sng" dirty="0"/>
              <a:t>transition in October</a:t>
            </a:r>
          </a:p>
          <a:p>
            <a:pPr lvl="1"/>
            <a:r>
              <a:rPr lang="en-US" dirty="0"/>
              <a:t>All models to transition with December go-live </a:t>
            </a:r>
          </a:p>
          <a:p>
            <a:r>
              <a:rPr lang="en-US" dirty="0"/>
              <a:t>ERCOT’s modeling application and model postings will transition to CIM16 at the conclusion of the project</a:t>
            </a:r>
          </a:p>
          <a:p>
            <a:pPr lvl="1"/>
            <a:r>
              <a:rPr lang="en-US" dirty="0"/>
              <a:t>Project go-live currently scheduled for </a:t>
            </a:r>
            <a:r>
              <a:rPr lang="en-US" u="sng" dirty="0"/>
              <a:t>Q1 2027</a:t>
            </a:r>
          </a:p>
          <a:p>
            <a:pPr lvl="1"/>
            <a:r>
              <a:rPr lang="en-US" u="sng" dirty="0"/>
              <a:t>No CIM10-formatted models</a:t>
            </a:r>
            <a:r>
              <a:rPr lang="en-US" dirty="0"/>
              <a:t> will be provided after go-live</a:t>
            </a:r>
          </a:p>
          <a:p>
            <a:pPr lvl="1"/>
            <a:r>
              <a:rPr lang="en-US" dirty="0"/>
              <a:t>TSP testing and training of new system in Q4 2026</a:t>
            </a:r>
          </a:p>
          <a:p>
            <a:r>
              <a:rPr lang="en-US" dirty="0"/>
              <a:t>Representative CIM16-formatted models have been posted </a:t>
            </a:r>
            <a:r>
              <a:rPr lang="en-US" dirty="0">
                <a:hlinkClick r:id="rId2"/>
              </a:rPr>
              <a:t>to the MIS</a:t>
            </a:r>
            <a:endParaRPr lang="en-US" dirty="0"/>
          </a:p>
          <a:p>
            <a:pPr lvl="1"/>
            <a:r>
              <a:rPr lang="en-US" dirty="0"/>
              <a:t>The </a:t>
            </a:r>
            <a:r>
              <a:rPr lang="en-US" u="sng" dirty="0"/>
              <a:t>final CIM16 schema will differ</a:t>
            </a:r>
            <a:r>
              <a:rPr lang="en-US" dirty="0"/>
              <a:t> from the </a:t>
            </a:r>
            <a:r>
              <a:rPr lang="en-US" i="1" dirty="0"/>
              <a:t>representative</a:t>
            </a:r>
            <a:r>
              <a:rPr lang="en-US" dirty="0"/>
              <a:t> models</a:t>
            </a:r>
          </a:p>
          <a:p>
            <a:pPr lvl="1"/>
            <a:r>
              <a:rPr lang="en-US" dirty="0"/>
              <a:t>Schema to be finalized when “native” models are provided EOY2026</a:t>
            </a:r>
          </a:p>
          <a:p>
            <a:r>
              <a:rPr lang="en-US" dirty="0"/>
              <a:t>Questions can be sent to </a:t>
            </a:r>
            <a:r>
              <a:rPr lang="en-US" u="sng" dirty="0"/>
              <a:t>CIM16@ercot.com</a:t>
            </a:r>
          </a:p>
        </p:txBody>
      </p:sp>
      <p:sp>
        <p:nvSpPr>
          <p:cNvPr id="4" name="Slide Number Placeholder 3">
            <a:extLst>
              <a:ext uri="{FF2B5EF4-FFF2-40B4-BE49-F238E27FC236}">
                <a16:creationId xmlns:a16="http://schemas.microsoft.com/office/drawing/2014/main" id="{D204C622-6C32-D626-16E5-353EE25512F1}"/>
              </a:ext>
            </a:extLst>
          </p:cNvPr>
          <p:cNvSpPr>
            <a:spLocks noGrp="1"/>
          </p:cNvSpPr>
          <p:nvPr>
            <p:ph type="sldNum" sz="quarter" idx="4"/>
          </p:nvPr>
        </p:nvSpPr>
        <p:spPr/>
        <p:txBody>
          <a:bodyPr/>
          <a:lstStyle/>
          <a:p>
            <a:fld id="{1D93BD3E-1E9A-4970-A6F7-E7AC52762E0C}" type="slidenum">
              <a:rPr lang="en-US" smtClean="0"/>
              <a:pPr/>
              <a:t>32</a:t>
            </a:fld>
            <a:endParaRPr lang="en-US"/>
          </a:p>
        </p:txBody>
      </p:sp>
    </p:spTree>
    <p:extLst>
      <p:ext uri="{BB962C8B-B14F-4D97-AF65-F5344CB8AC3E}">
        <p14:creationId xmlns:p14="http://schemas.microsoft.com/office/powerpoint/2010/main" val="2686500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E4A26-85C3-7F6A-91DC-C60F131EA2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60FFD-566C-14CB-ACEC-324B787C64E3}"/>
              </a:ext>
            </a:extLst>
          </p:cNvPr>
          <p:cNvSpPr>
            <a:spLocks noGrp="1"/>
          </p:cNvSpPr>
          <p:nvPr>
            <p:ph type="ctrTitle"/>
          </p:nvPr>
        </p:nvSpPr>
        <p:spPr/>
        <p:txBody>
          <a:bodyPr/>
          <a:lstStyle/>
          <a:p>
            <a:r>
              <a:rPr lang="en-US"/>
              <a:t>Review of CIM 16 Mapping Documents and CIM Schema Files</a:t>
            </a:r>
          </a:p>
        </p:txBody>
      </p:sp>
      <p:sp>
        <p:nvSpPr>
          <p:cNvPr id="3" name="Slide Number Placeholder 2">
            <a:extLst>
              <a:ext uri="{FF2B5EF4-FFF2-40B4-BE49-F238E27FC236}">
                <a16:creationId xmlns:a16="http://schemas.microsoft.com/office/drawing/2014/main" id="{55DFB0F0-36BA-DF0B-01BA-F0E180EC3589}"/>
              </a:ext>
            </a:extLst>
          </p:cNvPr>
          <p:cNvSpPr>
            <a:spLocks noGrp="1"/>
          </p:cNvSpPr>
          <p:nvPr>
            <p:ph type="sldNum" sz="quarter" idx="4"/>
          </p:nvPr>
        </p:nvSpPr>
        <p:spPr/>
        <p:txBody>
          <a:bodyPr/>
          <a:lstStyle/>
          <a:p>
            <a:fld id="{1D93BD3E-1E9A-4970-A6F7-E7AC52762E0C}" type="slidenum">
              <a:rPr lang="en-US" smtClean="0"/>
              <a:pPr/>
              <a:t>33</a:t>
            </a:fld>
            <a:endParaRPr lang="en-US"/>
          </a:p>
        </p:txBody>
      </p:sp>
    </p:spTree>
    <p:extLst>
      <p:ext uri="{BB962C8B-B14F-4D97-AF65-F5344CB8AC3E}">
        <p14:creationId xmlns:p14="http://schemas.microsoft.com/office/powerpoint/2010/main" val="1581378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4811-98B2-B372-3279-ECBF8CBDA15D}"/>
              </a:ext>
            </a:extLst>
          </p:cNvPr>
          <p:cNvSpPr>
            <a:spLocks noGrp="1"/>
          </p:cNvSpPr>
          <p:nvPr>
            <p:ph type="title"/>
          </p:nvPr>
        </p:nvSpPr>
        <p:spPr/>
        <p:txBody>
          <a:bodyPr/>
          <a:lstStyle/>
          <a:p>
            <a:r>
              <a:rPr lang="en-US"/>
              <a:t>CIM Schema Files</a:t>
            </a:r>
          </a:p>
        </p:txBody>
      </p:sp>
      <p:sp>
        <p:nvSpPr>
          <p:cNvPr id="3" name="Content Placeholder 2">
            <a:extLst>
              <a:ext uri="{FF2B5EF4-FFF2-40B4-BE49-F238E27FC236}">
                <a16:creationId xmlns:a16="http://schemas.microsoft.com/office/drawing/2014/main" id="{A2E98A63-F95A-8E98-6843-7E2E7F9062BC}"/>
              </a:ext>
            </a:extLst>
          </p:cNvPr>
          <p:cNvSpPr>
            <a:spLocks noGrp="1"/>
          </p:cNvSpPr>
          <p:nvPr>
            <p:ph idx="1"/>
          </p:nvPr>
        </p:nvSpPr>
        <p:spPr/>
        <p:txBody>
          <a:bodyPr/>
          <a:lstStyle/>
          <a:p>
            <a:r>
              <a:rPr lang="en-US" b="0"/>
              <a:t>ERCOT has posted two Excel files on </a:t>
            </a:r>
            <a:r>
              <a:rPr lang="en-US" b="0">
                <a:hlinkClick r:id="rId3"/>
              </a:rPr>
              <a:t>https://www.ercot.com/gridinfo/modeling</a:t>
            </a:r>
            <a:r>
              <a:rPr lang="en-US" b="0"/>
              <a:t> with details on our CIM10 and CIM16 schema. These files cover types, associations, and enumerations.</a:t>
            </a:r>
          </a:p>
          <a:p>
            <a:r>
              <a:rPr lang="en-US" b="0"/>
              <a:t>In the next update we are aiming to provide more information in the Excel files and deliver schema representations that can be used in Enterprise Architect.</a:t>
            </a:r>
          </a:p>
        </p:txBody>
      </p:sp>
      <p:sp>
        <p:nvSpPr>
          <p:cNvPr id="4" name="Slide Number Placeholder 3">
            <a:extLst>
              <a:ext uri="{FF2B5EF4-FFF2-40B4-BE49-F238E27FC236}">
                <a16:creationId xmlns:a16="http://schemas.microsoft.com/office/drawing/2014/main" id="{58DCB543-A665-CB4B-1D20-E3E52A99A0F9}"/>
              </a:ext>
            </a:extLst>
          </p:cNvPr>
          <p:cNvSpPr>
            <a:spLocks noGrp="1"/>
          </p:cNvSpPr>
          <p:nvPr>
            <p:ph type="sldNum" sz="quarter" idx="4"/>
          </p:nvPr>
        </p:nvSpPr>
        <p:spPr/>
        <p:txBody>
          <a:bodyPr/>
          <a:lstStyle/>
          <a:p>
            <a:fld id="{1D93BD3E-1E9A-4970-A6F7-E7AC52762E0C}" type="slidenum">
              <a:rPr lang="en-US" smtClean="0"/>
              <a:pPr/>
              <a:t>34</a:t>
            </a:fld>
            <a:endParaRPr lang="en-US"/>
          </a:p>
        </p:txBody>
      </p:sp>
      <p:pic>
        <p:nvPicPr>
          <p:cNvPr id="7" name="Picture 6">
            <a:extLst>
              <a:ext uri="{FF2B5EF4-FFF2-40B4-BE49-F238E27FC236}">
                <a16:creationId xmlns:a16="http://schemas.microsoft.com/office/drawing/2014/main" id="{31FE388F-A9C2-1B12-B8AC-FF44B5D76E1A}"/>
              </a:ext>
            </a:extLst>
          </p:cNvPr>
          <p:cNvPicPr>
            <a:picLocks noChangeAspect="1"/>
          </p:cNvPicPr>
          <p:nvPr/>
        </p:nvPicPr>
        <p:blipFill>
          <a:blip r:embed="rId4"/>
          <a:stretch>
            <a:fillRect/>
          </a:stretch>
        </p:blipFill>
        <p:spPr>
          <a:xfrm>
            <a:off x="1790700" y="2362200"/>
            <a:ext cx="8610600" cy="3873377"/>
          </a:xfrm>
          <a:prstGeom prst="rect">
            <a:avLst/>
          </a:prstGeom>
        </p:spPr>
      </p:pic>
    </p:spTree>
    <p:extLst>
      <p:ext uri="{BB962C8B-B14F-4D97-AF65-F5344CB8AC3E}">
        <p14:creationId xmlns:p14="http://schemas.microsoft.com/office/powerpoint/2010/main" val="3207210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218C8-84F2-442E-ABDA-3B10D621D140}"/>
              </a:ext>
            </a:extLst>
          </p:cNvPr>
          <p:cNvSpPr>
            <a:spLocks noGrp="1"/>
          </p:cNvSpPr>
          <p:nvPr>
            <p:ph type="title"/>
          </p:nvPr>
        </p:nvSpPr>
        <p:spPr/>
        <p:txBody>
          <a:bodyPr/>
          <a:lstStyle/>
          <a:p>
            <a:r>
              <a:rPr lang="en-US"/>
              <a:t>Schema File Details</a:t>
            </a:r>
          </a:p>
        </p:txBody>
      </p:sp>
      <p:sp>
        <p:nvSpPr>
          <p:cNvPr id="3" name="Content Placeholder 2">
            <a:extLst>
              <a:ext uri="{FF2B5EF4-FFF2-40B4-BE49-F238E27FC236}">
                <a16:creationId xmlns:a16="http://schemas.microsoft.com/office/drawing/2014/main" id="{803A3561-4EC6-AA02-8EB6-FF79C33D87CE}"/>
              </a:ext>
            </a:extLst>
          </p:cNvPr>
          <p:cNvSpPr>
            <a:spLocks noGrp="1"/>
          </p:cNvSpPr>
          <p:nvPr>
            <p:ph idx="1"/>
          </p:nvPr>
        </p:nvSpPr>
        <p:spPr/>
        <p:txBody>
          <a:bodyPr/>
          <a:lstStyle/>
          <a:p>
            <a:r>
              <a:rPr lang="en-US" b="0"/>
              <a:t>Types:</a:t>
            </a:r>
          </a:p>
          <a:p>
            <a:pPr lvl="1"/>
            <a:r>
              <a:rPr lang="en-US" b="0"/>
              <a:t>Name</a:t>
            </a:r>
          </a:p>
          <a:p>
            <a:pPr lvl="1"/>
            <a:r>
              <a:rPr lang="en-US"/>
              <a:t>Parent</a:t>
            </a:r>
          </a:p>
          <a:p>
            <a:pPr lvl="1"/>
            <a:r>
              <a:rPr lang="en-US" b="0"/>
              <a:t>Attribute</a:t>
            </a:r>
          </a:p>
          <a:p>
            <a:pPr lvl="1"/>
            <a:r>
              <a:rPr lang="en-US"/>
              <a:t>Attribute </a:t>
            </a:r>
            <a:r>
              <a:rPr lang="en-US" err="1"/>
              <a:t>DataType</a:t>
            </a:r>
            <a:endParaRPr lang="en-US"/>
          </a:p>
          <a:p>
            <a:r>
              <a:rPr lang="en-US" b="0"/>
              <a:t>Associations:</a:t>
            </a:r>
          </a:p>
          <a:p>
            <a:pPr lvl="1"/>
            <a:r>
              <a:rPr lang="en-US" b="0"/>
              <a:t>Base Class</a:t>
            </a:r>
          </a:p>
          <a:p>
            <a:pPr lvl="1"/>
            <a:r>
              <a:rPr lang="en-US" b="0"/>
              <a:t>Association Name</a:t>
            </a:r>
          </a:p>
          <a:p>
            <a:pPr lvl="1"/>
            <a:r>
              <a:rPr lang="en-US"/>
              <a:t>Source</a:t>
            </a:r>
          </a:p>
          <a:p>
            <a:pPr lvl="1"/>
            <a:r>
              <a:rPr lang="en-US"/>
              <a:t>Source Cardinality (Zero to One, Zero to Many, One to One, One to Many, Many to Many)</a:t>
            </a:r>
          </a:p>
          <a:p>
            <a:pPr lvl="1"/>
            <a:r>
              <a:rPr lang="en-US" b="0"/>
              <a:t>Destination</a:t>
            </a:r>
          </a:p>
          <a:p>
            <a:pPr lvl="1"/>
            <a:r>
              <a:rPr lang="en-US"/>
              <a:t>Destination Cardinality</a:t>
            </a:r>
          </a:p>
          <a:p>
            <a:r>
              <a:rPr lang="en-US" b="0"/>
              <a:t>Enumerations:</a:t>
            </a:r>
          </a:p>
          <a:p>
            <a:pPr lvl="1"/>
            <a:r>
              <a:rPr lang="en-US"/>
              <a:t>Name</a:t>
            </a:r>
          </a:p>
          <a:p>
            <a:pPr lvl="1"/>
            <a:r>
              <a:rPr lang="en-US" b="0"/>
              <a:t>Attribute</a:t>
            </a:r>
          </a:p>
          <a:p>
            <a:pPr lvl="1"/>
            <a:endParaRPr lang="en-US" b="0"/>
          </a:p>
        </p:txBody>
      </p:sp>
      <p:sp>
        <p:nvSpPr>
          <p:cNvPr id="4" name="Slide Number Placeholder 3">
            <a:extLst>
              <a:ext uri="{FF2B5EF4-FFF2-40B4-BE49-F238E27FC236}">
                <a16:creationId xmlns:a16="http://schemas.microsoft.com/office/drawing/2014/main" id="{1E1E1696-59A0-D9BA-68E8-1308B701E888}"/>
              </a:ext>
            </a:extLst>
          </p:cNvPr>
          <p:cNvSpPr>
            <a:spLocks noGrp="1"/>
          </p:cNvSpPr>
          <p:nvPr>
            <p:ph type="sldNum" sz="quarter" idx="4"/>
          </p:nvPr>
        </p:nvSpPr>
        <p:spPr/>
        <p:txBody>
          <a:bodyPr/>
          <a:lstStyle/>
          <a:p>
            <a:fld id="{1D93BD3E-1E9A-4970-A6F7-E7AC52762E0C}" type="slidenum">
              <a:rPr lang="en-US" smtClean="0"/>
              <a:pPr/>
              <a:t>35</a:t>
            </a:fld>
            <a:endParaRPr lang="en-US"/>
          </a:p>
        </p:txBody>
      </p:sp>
      <p:pic>
        <p:nvPicPr>
          <p:cNvPr id="5" name="Picture 4">
            <a:extLst>
              <a:ext uri="{FF2B5EF4-FFF2-40B4-BE49-F238E27FC236}">
                <a16:creationId xmlns:a16="http://schemas.microsoft.com/office/drawing/2014/main" id="{B43D814B-802E-B68B-405A-FB6FDCEB6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990600"/>
            <a:ext cx="7757248" cy="1622617"/>
          </a:xfrm>
          <a:prstGeom prst="rect">
            <a:avLst/>
          </a:prstGeom>
        </p:spPr>
      </p:pic>
      <p:pic>
        <p:nvPicPr>
          <p:cNvPr id="7" name="Picture 6" descr="Background pattern&#10;&#10;AI-generated content may be incorrect.">
            <a:extLst>
              <a:ext uri="{FF2B5EF4-FFF2-40B4-BE49-F238E27FC236}">
                <a16:creationId xmlns:a16="http://schemas.microsoft.com/office/drawing/2014/main" id="{A42535B6-E9AA-7554-34DF-D46E00DF25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9676" y="3048000"/>
            <a:ext cx="7757248" cy="983268"/>
          </a:xfrm>
          <a:prstGeom prst="rect">
            <a:avLst/>
          </a:prstGeom>
        </p:spPr>
      </p:pic>
      <p:pic>
        <p:nvPicPr>
          <p:cNvPr id="10" name="Picture 9" descr="Graphical user interface, text, application&#10;&#10;AI-generated content may be incorrect.">
            <a:extLst>
              <a:ext uri="{FF2B5EF4-FFF2-40B4-BE49-F238E27FC236}">
                <a16:creationId xmlns:a16="http://schemas.microsoft.com/office/drawing/2014/main" id="{67B6CA9A-5AA3-3C36-5434-0FCE6FE184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4926529"/>
            <a:ext cx="5992061" cy="1333686"/>
          </a:xfrm>
          <a:prstGeom prst="rect">
            <a:avLst/>
          </a:prstGeom>
        </p:spPr>
      </p:pic>
    </p:spTree>
    <p:extLst>
      <p:ext uri="{BB962C8B-B14F-4D97-AF65-F5344CB8AC3E}">
        <p14:creationId xmlns:p14="http://schemas.microsoft.com/office/powerpoint/2010/main" val="2016934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D1CF-18F5-EB67-F31D-B92922C4017D}"/>
              </a:ext>
            </a:extLst>
          </p:cNvPr>
          <p:cNvSpPr>
            <a:spLocks noGrp="1"/>
          </p:cNvSpPr>
          <p:nvPr>
            <p:ph type="title"/>
          </p:nvPr>
        </p:nvSpPr>
        <p:spPr/>
        <p:txBody>
          <a:bodyPr/>
          <a:lstStyle/>
          <a:p>
            <a:r>
              <a:rPr lang="en-US"/>
              <a:t>CIM10 to CIM16 Mapping File</a:t>
            </a:r>
          </a:p>
        </p:txBody>
      </p:sp>
      <p:sp>
        <p:nvSpPr>
          <p:cNvPr id="3" name="Content Placeholder 2">
            <a:extLst>
              <a:ext uri="{FF2B5EF4-FFF2-40B4-BE49-F238E27FC236}">
                <a16:creationId xmlns:a16="http://schemas.microsoft.com/office/drawing/2014/main" id="{EC8BED3D-7549-4591-17FE-A8979E759E47}"/>
              </a:ext>
            </a:extLst>
          </p:cNvPr>
          <p:cNvSpPr>
            <a:spLocks noGrp="1"/>
          </p:cNvSpPr>
          <p:nvPr>
            <p:ph idx="1"/>
          </p:nvPr>
        </p:nvSpPr>
        <p:spPr/>
        <p:txBody>
          <a:bodyPr/>
          <a:lstStyle/>
          <a:p>
            <a:r>
              <a:rPr lang="en-US" b="0"/>
              <a:t>To aid in the translation of the CIM10 to CIM16 schemas, ERCOT has also released a CIM10 to CIM16 Attribute Mapping Excel file. </a:t>
            </a:r>
          </a:p>
          <a:p>
            <a:r>
              <a:rPr lang="en-US" b="0"/>
              <a:t>Work is in progress on an Association Mapping file as well.</a:t>
            </a:r>
          </a:p>
          <a:p>
            <a:endParaRPr lang="en-US"/>
          </a:p>
        </p:txBody>
      </p:sp>
      <p:sp>
        <p:nvSpPr>
          <p:cNvPr id="4" name="Slide Number Placeholder 3">
            <a:extLst>
              <a:ext uri="{FF2B5EF4-FFF2-40B4-BE49-F238E27FC236}">
                <a16:creationId xmlns:a16="http://schemas.microsoft.com/office/drawing/2014/main" id="{CDAF3403-4C47-F03B-8CD0-A26ED5F56657}"/>
              </a:ext>
            </a:extLst>
          </p:cNvPr>
          <p:cNvSpPr>
            <a:spLocks noGrp="1"/>
          </p:cNvSpPr>
          <p:nvPr>
            <p:ph type="sldNum" sz="quarter" idx="4"/>
          </p:nvPr>
        </p:nvSpPr>
        <p:spPr/>
        <p:txBody>
          <a:bodyPr/>
          <a:lstStyle/>
          <a:p>
            <a:fld id="{1D93BD3E-1E9A-4970-A6F7-E7AC52762E0C}" type="slidenum">
              <a:rPr lang="en-US" smtClean="0"/>
              <a:pPr/>
              <a:t>36</a:t>
            </a:fld>
            <a:endParaRPr lang="en-US"/>
          </a:p>
        </p:txBody>
      </p:sp>
      <p:pic>
        <p:nvPicPr>
          <p:cNvPr id="5" name="Picture 4">
            <a:extLst>
              <a:ext uri="{FF2B5EF4-FFF2-40B4-BE49-F238E27FC236}">
                <a16:creationId xmlns:a16="http://schemas.microsoft.com/office/drawing/2014/main" id="{0C3175EC-1919-0E5B-7217-E53C52010256}"/>
              </a:ext>
            </a:extLst>
          </p:cNvPr>
          <p:cNvPicPr>
            <a:picLocks noChangeAspect="1"/>
          </p:cNvPicPr>
          <p:nvPr/>
        </p:nvPicPr>
        <p:blipFill>
          <a:blip r:embed="rId3"/>
          <a:stretch>
            <a:fillRect/>
          </a:stretch>
        </p:blipFill>
        <p:spPr>
          <a:xfrm>
            <a:off x="0" y="3124200"/>
            <a:ext cx="12174649" cy="2305372"/>
          </a:xfrm>
          <a:prstGeom prst="rect">
            <a:avLst/>
          </a:prstGeom>
        </p:spPr>
      </p:pic>
    </p:spTree>
    <p:extLst>
      <p:ext uri="{BB962C8B-B14F-4D97-AF65-F5344CB8AC3E}">
        <p14:creationId xmlns:p14="http://schemas.microsoft.com/office/powerpoint/2010/main" val="3028138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841A-C7B9-F289-30EB-FE69BF6351AF}"/>
              </a:ext>
            </a:extLst>
          </p:cNvPr>
          <p:cNvSpPr>
            <a:spLocks noGrp="1"/>
          </p:cNvSpPr>
          <p:nvPr>
            <p:ph type="title"/>
          </p:nvPr>
        </p:nvSpPr>
        <p:spPr/>
        <p:txBody>
          <a:bodyPr/>
          <a:lstStyle/>
          <a:p>
            <a:r>
              <a:rPr lang="en-US"/>
              <a:t>CIM10 to CIM16 Mapping Example – </a:t>
            </a:r>
            <a:r>
              <a:rPr lang="en-US" err="1"/>
              <a:t>PowerTransformer</a:t>
            </a:r>
            <a:endParaRPr lang="en-US"/>
          </a:p>
        </p:txBody>
      </p:sp>
      <p:sp>
        <p:nvSpPr>
          <p:cNvPr id="4" name="Slide Number Placeholder 3">
            <a:extLst>
              <a:ext uri="{FF2B5EF4-FFF2-40B4-BE49-F238E27FC236}">
                <a16:creationId xmlns:a16="http://schemas.microsoft.com/office/drawing/2014/main" id="{3440B724-9409-85C2-2BEC-CAF981E5A8E7}"/>
              </a:ext>
            </a:extLst>
          </p:cNvPr>
          <p:cNvSpPr>
            <a:spLocks noGrp="1"/>
          </p:cNvSpPr>
          <p:nvPr>
            <p:ph type="sldNum" sz="quarter" idx="4"/>
          </p:nvPr>
        </p:nvSpPr>
        <p:spPr/>
        <p:txBody>
          <a:bodyPr/>
          <a:lstStyle/>
          <a:p>
            <a:fld id="{1D93BD3E-1E9A-4970-A6F7-E7AC52762E0C}" type="slidenum">
              <a:rPr lang="en-US" smtClean="0"/>
              <a:pPr/>
              <a:t>37</a:t>
            </a:fld>
            <a:endParaRPr lang="en-US"/>
          </a:p>
        </p:txBody>
      </p:sp>
      <p:pic>
        <p:nvPicPr>
          <p:cNvPr id="5" name="Picture 4">
            <a:extLst>
              <a:ext uri="{FF2B5EF4-FFF2-40B4-BE49-F238E27FC236}">
                <a16:creationId xmlns:a16="http://schemas.microsoft.com/office/drawing/2014/main" id="{9E7242D7-481A-BFC7-B382-DF57FC8117C7}"/>
              </a:ext>
            </a:extLst>
          </p:cNvPr>
          <p:cNvPicPr>
            <a:picLocks noChangeAspect="1"/>
          </p:cNvPicPr>
          <p:nvPr/>
        </p:nvPicPr>
        <p:blipFill>
          <a:blip r:embed="rId2"/>
          <a:stretch>
            <a:fillRect/>
          </a:stretch>
        </p:blipFill>
        <p:spPr>
          <a:xfrm>
            <a:off x="76200" y="762000"/>
            <a:ext cx="7433806" cy="1981200"/>
          </a:xfrm>
          <a:prstGeom prst="rect">
            <a:avLst/>
          </a:prstGeom>
        </p:spPr>
      </p:pic>
      <p:pic>
        <p:nvPicPr>
          <p:cNvPr id="7" name="Picture 6">
            <a:extLst>
              <a:ext uri="{FF2B5EF4-FFF2-40B4-BE49-F238E27FC236}">
                <a16:creationId xmlns:a16="http://schemas.microsoft.com/office/drawing/2014/main" id="{3BC1A841-BD2D-48FD-35A6-9636A18A92AA}"/>
              </a:ext>
            </a:extLst>
          </p:cNvPr>
          <p:cNvPicPr>
            <a:picLocks noChangeAspect="1"/>
          </p:cNvPicPr>
          <p:nvPr/>
        </p:nvPicPr>
        <p:blipFill>
          <a:blip r:embed="rId3"/>
          <a:stretch>
            <a:fillRect/>
          </a:stretch>
        </p:blipFill>
        <p:spPr>
          <a:xfrm>
            <a:off x="685800" y="2158820"/>
            <a:ext cx="9344872" cy="2083159"/>
          </a:xfrm>
          <a:prstGeom prst="rect">
            <a:avLst/>
          </a:prstGeom>
        </p:spPr>
      </p:pic>
      <p:pic>
        <p:nvPicPr>
          <p:cNvPr id="8" name="Picture 7">
            <a:extLst>
              <a:ext uri="{FF2B5EF4-FFF2-40B4-BE49-F238E27FC236}">
                <a16:creationId xmlns:a16="http://schemas.microsoft.com/office/drawing/2014/main" id="{64612532-10A4-D623-2181-9F2FE84ADAE9}"/>
              </a:ext>
            </a:extLst>
          </p:cNvPr>
          <p:cNvPicPr>
            <a:picLocks noChangeAspect="1"/>
          </p:cNvPicPr>
          <p:nvPr/>
        </p:nvPicPr>
        <p:blipFill>
          <a:blip r:embed="rId4"/>
          <a:stretch>
            <a:fillRect/>
          </a:stretch>
        </p:blipFill>
        <p:spPr>
          <a:xfrm>
            <a:off x="3384176" y="3813125"/>
            <a:ext cx="7433806" cy="2177579"/>
          </a:xfrm>
          <a:prstGeom prst="rect">
            <a:avLst/>
          </a:prstGeom>
        </p:spPr>
      </p:pic>
      <p:sp>
        <p:nvSpPr>
          <p:cNvPr id="9" name="TextBox 8">
            <a:extLst>
              <a:ext uri="{FF2B5EF4-FFF2-40B4-BE49-F238E27FC236}">
                <a16:creationId xmlns:a16="http://schemas.microsoft.com/office/drawing/2014/main" id="{B8C7F12E-FA09-EB1B-4E83-E54AD39043C0}"/>
              </a:ext>
            </a:extLst>
          </p:cNvPr>
          <p:cNvSpPr txBox="1"/>
          <p:nvPr/>
        </p:nvSpPr>
        <p:spPr>
          <a:xfrm>
            <a:off x="8686800" y="1143000"/>
            <a:ext cx="2514600" cy="369332"/>
          </a:xfrm>
          <a:prstGeom prst="rect">
            <a:avLst/>
          </a:prstGeom>
          <a:noFill/>
        </p:spPr>
        <p:txBody>
          <a:bodyPr wrap="square" rtlCol="0">
            <a:spAutoFit/>
          </a:bodyPr>
          <a:lstStyle/>
          <a:p>
            <a:r>
              <a:rPr lang="en-US"/>
              <a:t>CIM 10 Schema File</a:t>
            </a:r>
          </a:p>
        </p:txBody>
      </p:sp>
      <p:sp>
        <p:nvSpPr>
          <p:cNvPr id="10" name="TextBox 9">
            <a:extLst>
              <a:ext uri="{FF2B5EF4-FFF2-40B4-BE49-F238E27FC236}">
                <a16:creationId xmlns:a16="http://schemas.microsoft.com/office/drawing/2014/main" id="{A14BF348-FD6D-6E8F-77F5-3E033EF629A5}"/>
              </a:ext>
            </a:extLst>
          </p:cNvPr>
          <p:cNvSpPr txBox="1"/>
          <p:nvPr/>
        </p:nvSpPr>
        <p:spPr>
          <a:xfrm>
            <a:off x="10030672" y="2554068"/>
            <a:ext cx="2514600" cy="646331"/>
          </a:xfrm>
          <a:prstGeom prst="rect">
            <a:avLst/>
          </a:prstGeom>
          <a:noFill/>
        </p:spPr>
        <p:txBody>
          <a:bodyPr wrap="square" rtlCol="0">
            <a:spAutoFit/>
          </a:bodyPr>
          <a:lstStyle/>
          <a:p>
            <a:r>
              <a:rPr lang="en-US"/>
              <a:t>CIM 10 to CIM 16 Mapping Document</a:t>
            </a:r>
          </a:p>
        </p:txBody>
      </p:sp>
      <p:sp>
        <p:nvSpPr>
          <p:cNvPr id="11" name="TextBox 10">
            <a:extLst>
              <a:ext uri="{FF2B5EF4-FFF2-40B4-BE49-F238E27FC236}">
                <a16:creationId xmlns:a16="http://schemas.microsoft.com/office/drawing/2014/main" id="{7603A7CF-8ADA-1079-FA7C-7A7508EE3216}"/>
              </a:ext>
            </a:extLst>
          </p:cNvPr>
          <p:cNvSpPr txBox="1"/>
          <p:nvPr/>
        </p:nvSpPr>
        <p:spPr>
          <a:xfrm>
            <a:off x="990600" y="4917601"/>
            <a:ext cx="2514600" cy="369332"/>
          </a:xfrm>
          <a:prstGeom prst="rect">
            <a:avLst/>
          </a:prstGeom>
          <a:noFill/>
        </p:spPr>
        <p:txBody>
          <a:bodyPr wrap="square" rtlCol="0">
            <a:spAutoFit/>
          </a:bodyPr>
          <a:lstStyle/>
          <a:p>
            <a:r>
              <a:rPr lang="en-US"/>
              <a:t>CIM 16 Schema File</a:t>
            </a:r>
          </a:p>
        </p:txBody>
      </p:sp>
    </p:spTree>
    <p:extLst>
      <p:ext uri="{BB962C8B-B14F-4D97-AF65-F5344CB8AC3E}">
        <p14:creationId xmlns:p14="http://schemas.microsoft.com/office/powerpoint/2010/main" val="3887996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16BA-02FA-22C0-1577-510B0C944D37}"/>
              </a:ext>
            </a:extLst>
          </p:cNvPr>
          <p:cNvSpPr>
            <a:spLocks noGrp="1"/>
          </p:cNvSpPr>
          <p:nvPr>
            <p:ph type="ctrTitle"/>
          </p:nvPr>
        </p:nvSpPr>
        <p:spPr/>
        <p:txBody>
          <a:bodyPr/>
          <a:lstStyle/>
          <a:p>
            <a:r>
              <a:rPr lang="en-US"/>
              <a:t>Review of Selected Schema Changes</a:t>
            </a:r>
          </a:p>
        </p:txBody>
      </p:sp>
      <p:sp>
        <p:nvSpPr>
          <p:cNvPr id="3" name="Slide Number Placeholder 2">
            <a:extLst>
              <a:ext uri="{FF2B5EF4-FFF2-40B4-BE49-F238E27FC236}">
                <a16:creationId xmlns:a16="http://schemas.microsoft.com/office/drawing/2014/main" id="{330EBF1B-DFF8-E180-5110-DD12A08B7455}"/>
              </a:ext>
            </a:extLst>
          </p:cNvPr>
          <p:cNvSpPr>
            <a:spLocks noGrp="1"/>
          </p:cNvSpPr>
          <p:nvPr>
            <p:ph type="sldNum" sz="quarter" idx="4"/>
          </p:nvPr>
        </p:nvSpPr>
        <p:spPr/>
        <p:txBody>
          <a:bodyPr/>
          <a:lstStyle/>
          <a:p>
            <a:fld id="{1D93BD3E-1E9A-4970-A6F7-E7AC52762E0C}" type="slidenum">
              <a:rPr lang="en-US" smtClean="0"/>
              <a:pPr/>
              <a:t>38</a:t>
            </a:fld>
            <a:endParaRPr lang="en-US"/>
          </a:p>
        </p:txBody>
      </p:sp>
    </p:spTree>
    <p:extLst>
      <p:ext uri="{BB962C8B-B14F-4D97-AF65-F5344CB8AC3E}">
        <p14:creationId xmlns:p14="http://schemas.microsoft.com/office/powerpoint/2010/main" val="1308328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89DE-73A7-23B4-009D-849A828A9732}"/>
              </a:ext>
            </a:extLst>
          </p:cNvPr>
          <p:cNvSpPr>
            <a:spLocks noGrp="1"/>
          </p:cNvSpPr>
          <p:nvPr>
            <p:ph type="title"/>
          </p:nvPr>
        </p:nvSpPr>
        <p:spPr/>
        <p:txBody>
          <a:bodyPr/>
          <a:lstStyle/>
          <a:p>
            <a:r>
              <a:rPr lang="en-US"/>
              <a:t>Major Changes with CIM16</a:t>
            </a:r>
          </a:p>
        </p:txBody>
      </p:sp>
      <p:sp>
        <p:nvSpPr>
          <p:cNvPr id="3" name="Content Placeholder 2">
            <a:extLst>
              <a:ext uri="{FF2B5EF4-FFF2-40B4-BE49-F238E27FC236}">
                <a16:creationId xmlns:a16="http://schemas.microsoft.com/office/drawing/2014/main" id="{7E6ED615-BDEC-CEBF-AEBF-3C1E4CB03A3C}"/>
              </a:ext>
            </a:extLst>
          </p:cNvPr>
          <p:cNvSpPr>
            <a:spLocks noGrp="1"/>
          </p:cNvSpPr>
          <p:nvPr>
            <p:ph idx="1"/>
          </p:nvPr>
        </p:nvSpPr>
        <p:spPr/>
        <p:txBody>
          <a:bodyPr/>
          <a:lstStyle/>
          <a:p>
            <a:r>
              <a:rPr lang="en-US" b="0"/>
              <a:t>There are numerous changes from the CIM10 to CIM16 schema however there are a handful of significant changes that will be highlighted.</a:t>
            </a:r>
          </a:p>
          <a:p>
            <a:pPr lvl="1"/>
            <a:r>
              <a:rPr lang="en-US" b="0"/>
              <a:t>Transformers</a:t>
            </a:r>
          </a:p>
          <a:p>
            <a:pPr lvl="1"/>
            <a:r>
              <a:rPr lang="en-US" b="0"/>
              <a:t>Tap Changer Models</a:t>
            </a:r>
          </a:p>
          <a:p>
            <a:pPr lvl="1"/>
            <a:r>
              <a:rPr lang="en-US" b="0"/>
              <a:t>Measurement and </a:t>
            </a:r>
            <a:r>
              <a:rPr lang="en-US" b="0" err="1"/>
              <a:t>MeasurementValue</a:t>
            </a:r>
            <a:r>
              <a:rPr lang="en-US" b="0"/>
              <a:t> Class</a:t>
            </a:r>
          </a:p>
          <a:p>
            <a:pPr lvl="1"/>
            <a:r>
              <a:rPr lang="en-US" b="0"/>
              <a:t>Measurement Location Changes</a:t>
            </a:r>
          </a:p>
          <a:p>
            <a:pPr lvl="1"/>
            <a:r>
              <a:rPr lang="en-US" b="0"/>
              <a:t>Calculation Arguments</a:t>
            </a:r>
          </a:p>
        </p:txBody>
      </p:sp>
      <p:sp>
        <p:nvSpPr>
          <p:cNvPr id="4" name="Slide Number Placeholder 3">
            <a:extLst>
              <a:ext uri="{FF2B5EF4-FFF2-40B4-BE49-F238E27FC236}">
                <a16:creationId xmlns:a16="http://schemas.microsoft.com/office/drawing/2014/main" id="{36FD3335-3298-B7C1-A538-8D0B28948E9A}"/>
              </a:ext>
            </a:extLst>
          </p:cNvPr>
          <p:cNvSpPr>
            <a:spLocks noGrp="1"/>
          </p:cNvSpPr>
          <p:nvPr>
            <p:ph type="sldNum" sz="quarter" idx="4"/>
          </p:nvPr>
        </p:nvSpPr>
        <p:spPr/>
        <p:txBody>
          <a:bodyPr/>
          <a:lstStyle/>
          <a:p>
            <a:fld id="{1D93BD3E-1E9A-4970-A6F7-E7AC52762E0C}" type="slidenum">
              <a:rPr lang="en-US" smtClean="0"/>
              <a:pPr/>
              <a:t>39</a:t>
            </a:fld>
            <a:endParaRPr lang="en-US"/>
          </a:p>
        </p:txBody>
      </p:sp>
    </p:spTree>
    <p:extLst>
      <p:ext uri="{BB962C8B-B14F-4D97-AF65-F5344CB8AC3E}">
        <p14:creationId xmlns:p14="http://schemas.microsoft.com/office/powerpoint/2010/main" val="148525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4A22E-9D3A-9DA8-50C0-94BF1CCC404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DAFF92C-772D-6FB4-7D0F-5E9149D17DDB}"/>
              </a:ext>
            </a:extLst>
          </p:cNvPr>
          <p:cNvSpPr>
            <a:spLocks noGrp="1"/>
          </p:cNvSpPr>
          <p:nvPr>
            <p:ph idx="1"/>
          </p:nvPr>
        </p:nvSpPr>
        <p:spPr>
          <a:xfrm>
            <a:off x="406400" y="990601"/>
            <a:ext cx="10871200" cy="5052221"/>
          </a:xfrm>
        </p:spPr>
        <p:txBody>
          <a:bodyPr>
            <a:normAutofit/>
          </a:bodyPr>
          <a:lstStyle/>
          <a:p>
            <a:r>
              <a:rPr lang="en-US" dirty="0"/>
              <a:t>RTC+B Reminder</a:t>
            </a:r>
          </a:p>
          <a:p>
            <a:r>
              <a:rPr lang="en-US" dirty="0"/>
              <a:t>Introduction</a:t>
            </a:r>
          </a:p>
          <a:p>
            <a:r>
              <a:rPr lang="en-US" dirty="0"/>
              <a:t>Overview of CIM16 Project</a:t>
            </a:r>
          </a:p>
          <a:p>
            <a:r>
              <a:rPr lang="en-US" dirty="0"/>
              <a:t>Project Schedule</a:t>
            </a:r>
          </a:p>
          <a:p>
            <a:r>
              <a:rPr lang="en-US" dirty="0"/>
              <a:t>Review of CIM16 Mapping and Schema Documents</a:t>
            </a:r>
          </a:p>
          <a:p>
            <a:r>
              <a:rPr lang="en-US" dirty="0"/>
              <a:t>Review of Selected Schema Changes</a:t>
            </a:r>
          </a:p>
          <a:p>
            <a:endParaRPr lang="en-US" dirty="0"/>
          </a:p>
          <a:p>
            <a:endParaRPr lang="en-US" u="sng" dirty="0"/>
          </a:p>
        </p:txBody>
      </p:sp>
      <p:sp>
        <p:nvSpPr>
          <p:cNvPr id="4" name="Slide Number Placeholder 3">
            <a:extLst>
              <a:ext uri="{FF2B5EF4-FFF2-40B4-BE49-F238E27FC236}">
                <a16:creationId xmlns:a16="http://schemas.microsoft.com/office/drawing/2014/main" id="{69B1507D-8F4C-E167-E49A-A88742CC94B8}"/>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75810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26376-9C3D-C0B8-9F98-55E0516D3CAF}"/>
              </a:ext>
            </a:extLst>
          </p:cNvPr>
          <p:cNvSpPr>
            <a:spLocks noGrp="1"/>
          </p:cNvSpPr>
          <p:nvPr>
            <p:ph type="title"/>
          </p:nvPr>
        </p:nvSpPr>
        <p:spPr/>
        <p:txBody>
          <a:bodyPr/>
          <a:lstStyle/>
          <a:p>
            <a:r>
              <a:rPr lang="en-US"/>
              <a:t>Power Transformer</a:t>
            </a:r>
          </a:p>
        </p:txBody>
      </p:sp>
      <p:sp>
        <p:nvSpPr>
          <p:cNvPr id="3" name="Content Placeholder 2">
            <a:extLst>
              <a:ext uri="{FF2B5EF4-FFF2-40B4-BE49-F238E27FC236}">
                <a16:creationId xmlns:a16="http://schemas.microsoft.com/office/drawing/2014/main" id="{2EEE9F67-6C24-2D44-4EBF-D291E1FD662D}"/>
              </a:ext>
            </a:extLst>
          </p:cNvPr>
          <p:cNvSpPr>
            <a:spLocks noGrp="1"/>
          </p:cNvSpPr>
          <p:nvPr>
            <p:ph idx="1"/>
          </p:nvPr>
        </p:nvSpPr>
        <p:spPr/>
        <p:txBody>
          <a:bodyPr lIns="274320" tIns="274320" rIns="274320" bIns="274320" anchor="t"/>
          <a:lstStyle/>
          <a:p>
            <a:r>
              <a:rPr lang="en-US" b="0"/>
              <a:t>In CIM 10, the </a:t>
            </a:r>
            <a:r>
              <a:rPr lang="en-US" b="0" err="1"/>
              <a:t>PowerTransformer</a:t>
            </a:r>
            <a:r>
              <a:rPr lang="en-US" b="0"/>
              <a:t> is equipment, and the </a:t>
            </a:r>
            <a:r>
              <a:rPr lang="en-US" b="0" err="1"/>
              <a:t>TransformerWinding</a:t>
            </a:r>
            <a:r>
              <a:rPr lang="en-US" b="0"/>
              <a:t> is </a:t>
            </a:r>
            <a:r>
              <a:rPr lang="en-US" b="0" err="1"/>
              <a:t>ConductingEquipment</a:t>
            </a:r>
            <a:r>
              <a:rPr lang="en-US" b="0"/>
              <a:t>, and therefore has the Terminal Association.  This has led to needing two queries to “trace” connectivity, one to trace the </a:t>
            </a:r>
            <a:r>
              <a:rPr lang="en-US" b="0" err="1"/>
              <a:t>ConductingEquipment</a:t>
            </a:r>
            <a:r>
              <a:rPr lang="en-US" b="0"/>
              <a:t> – Terminal – </a:t>
            </a:r>
            <a:r>
              <a:rPr lang="en-US" b="0" err="1"/>
              <a:t>ConnectivityNode</a:t>
            </a:r>
            <a:r>
              <a:rPr lang="en-US" b="0"/>
              <a:t>, and a second query to “hop across” from one </a:t>
            </a:r>
            <a:r>
              <a:rPr lang="en-US" b="0" err="1"/>
              <a:t>TransformerWinding</a:t>
            </a:r>
            <a:r>
              <a:rPr lang="en-US" b="0"/>
              <a:t> to another via the </a:t>
            </a:r>
            <a:r>
              <a:rPr lang="en-US" b="0" err="1"/>
              <a:t>PowerTransformer</a:t>
            </a:r>
            <a:r>
              <a:rPr lang="en-US" b="0"/>
              <a:t> association.  In the CIM 16 the concept of </a:t>
            </a:r>
            <a:r>
              <a:rPr lang="en-US" b="0" err="1"/>
              <a:t>TransformerWinding</a:t>
            </a:r>
            <a:r>
              <a:rPr lang="en-US" b="0"/>
              <a:t> is replaced with the </a:t>
            </a:r>
            <a:r>
              <a:rPr lang="en-US" b="0" err="1"/>
              <a:t>TransformerEnd</a:t>
            </a:r>
            <a:r>
              <a:rPr lang="en-US" b="0"/>
              <a:t> which is not a piece of </a:t>
            </a:r>
            <a:r>
              <a:rPr lang="en-US" b="0" err="1"/>
              <a:t>ConductingEquipment</a:t>
            </a:r>
            <a:r>
              <a:rPr lang="en-US" b="0"/>
              <a:t> and has a specialized association to Terminal. </a:t>
            </a:r>
          </a:p>
          <a:p>
            <a:endParaRPr lang="en-US" b="0"/>
          </a:p>
          <a:p>
            <a:r>
              <a:rPr lang="en-US" b="0"/>
              <a:t>The </a:t>
            </a:r>
            <a:r>
              <a:rPr lang="en-US" b="0" err="1"/>
              <a:t>PowerTransformer</a:t>
            </a:r>
            <a:r>
              <a:rPr lang="en-US" b="0"/>
              <a:t> is now a piece of </a:t>
            </a:r>
            <a:r>
              <a:rPr lang="en-US" b="0" err="1"/>
              <a:t>ConductingEquipment</a:t>
            </a:r>
            <a:r>
              <a:rPr lang="en-US" b="0"/>
              <a:t> and is associated with all the terminals of the device in the same way that other </a:t>
            </a:r>
            <a:r>
              <a:rPr lang="en-US" b="0" err="1"/>
              <a:t>ConductingEquipment</a:t>
            </a:r>
            <a:r>
              <a:rPr lang="en-US" b="0"/>
              <a:t> objects (Breakers, Disconnects, </a:t>
            </a:r>
            <a:r>
              <a:rPr lang="en-US" b="0" err="1"/>
              <a:t>SyncronousMachines</a:t>
            </a:r>
            <a:r>
              <a:rPr lang="en-US" b="0"/>
              <a:t>, </a:t>
            </a:r>
            <a:r>
              <a:rPr lang="en-US" b="0" err="1"/>
              <a:t>etc</a:t>
            </a:r>
            <a:r>
              <a:rPr lang="en-US" b="0"/>
              <a:t>).  This streamlines queries that trace connectivity, as there is no secondary query to “hop across” the </a:t>
            </a:r>
            <a:r>
              <a:rPr lang="en-US" b="0" err="1"/>
              <a:t>PowerTransformer</a:t>
            </a:r>
            <a:r>
              <a:rPr lang="en-US" b="0"/>
              <a:t> via the </a:t>
            </a:r>
            <a:r>
              <a:rPr lang="en-US" b="0" err="1"/>
              <a:t>TransformerWindings</a:t>
            </a:r>
            <a:r>
              <a:rPr lang="en-US" b="0"/>
              <a:t>.</a:t>
            </a:r>
            <a:endParaRPr lang="en-US" b="0">
              <a:cs typeface="Arial"/>
            </a:endParaRPr>
          </a:p>
          <a:p>
            <a:endParaRPr lang="en-US" b="0"/>
          </a:p>
          <a:p>
            <a:endParaRPr lang="en-US" b="0"/>
          </a:p>
        </p:txBody>
      </p:sp>
      <p:sp>
        <p:nvSpPr>
          <p:cNvPr id="4" name="Slide Number Placeholder 3">
            <a:extLst>
              <a:ext uri="{FF2B5EF4-FFF2-40B4-BE49-F238E27FC236}">
                <a16:creationId xmlns:a16="http://schemas.microsoft.com/office/drawing/2014/main" id="{61DB58A1-0B45-D3B6-867B-C4A1CF559B63}"/>
              </a:ext>
            </a:extLst>
          </p:cNvPr>
          <p:cNvSpPr>
            <a:spLocks noGrp="1"/>
          </p:cNvSpPr>
          <p:nvPr>
            <p:ph type="sldNum" sz="quarter" idx="4"/>
          </p:nvPr>
        </p:nvSpPr>
        <p:spPr/>
        <p:txBody>
          <a:bodyPr/>
          <a:lstStyle/>
          <a:p>
            <a:fld id="{1D93BD3E-1E9A-4970-A6F7-E7AC52762E0C}" type="slidenum">
              <a:rPr lang="en-US" smtClean="0"/>
              <a:pPr/>
              <a:t>40</a:t>
            </a:fld>
            <a:endParaRPr lang="en-US"/>
          </a:p>
        </p:txBody>
      </p:sp>
    </p:spTree>
    <p:extLst>
      <p:ext uri="{BB962C8B-B14F-4D97-AF65-F5344CB8AC3E}">
        <p14:creationId xmlns:p14="http://schemas.microsoft.com/office/powerpoint/2010/main" val="1527944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86B11-13E9-6D42-2500-E1C662BA95D0}"/>
              </a:ext>
            </a:extLst>
          </p:cNvPr>
          <p:cNvSpPr>
            <a:spLocks noGrp="1"/>
          </p:cNvSpPr>
          <p:nvPr>
            <p:ph type="title"/>
          </p:nvPr>
        </p:nvSpPr>
        <p:spPr/>
        <p:txBody>
          <a:bodyPr/>
          <a:lstStyle/>
          <a:p>
            <a:r>
              <a:rPr lang="en-US"/>
              <a:t>Transformer Changes Illustrated</a:t>
            </a:r>
          </a:p>
        </p:txBody>
      </p:sp>
      <p:sp>
        <p:nvSpPr>
          <p:cNvPr id="4" name="Slide Number Placeholder 3">
            <a:extLst>
              <a:ext uri="{FF2B5EF4-FFF2-40B4-BE49-F238E27FC236}">
                <a16:creationId xmlns:a16="http://schemas.microsoft.com/office/drawing/2014/main" id="{F5992BA1-05B3-0E0D-1091-AFCC93D00DCE}"/>
              </a:ext>
            </a:extLst>
          </p:cNvPr>
          <p:cNvSpPr>
            <a:spLocks noGrp="1"/>
          </p:cNvSpPr>
          <p:nvPr>
            <p:ph type="sldNum" sz="quarter" idx="4"/>
          </p:nvPr>
        </p:nvSpPr>
        <p:spPr/>
        <p:txBody>
          <a:bodyPr/>
          <a:lstStyle/>
          <a:p>
            <a:fld id="{1D93BD3E-1E9A-4970-A6F7-E7AC52762E0C}" type="slidenum">
              <a:rPr lang="en-US" smtClean="0"/>
              <a:pPr/>
              <a:t>41</a:t>
            </a:fld>
            <a:endParaRPr lang="en-US"/>
          </a:p>
        </p:txBody>
      </p:sp>
      <p:pic>
        <p:nvPicPr>
          <p:cNvPr id="5" name="Picture 4">
            <a:extLst>
              <a:ext uri="{FF2B5EF4-FFF2-40B4-BE49-F238E27FC236}">
                <a16:creationId xmlns:a16="http://schemas.microsoft.com/office/drawing/2014/main" id="{63F589D4-20FC-00ED-4A65-D8A7F9692F88}"/>
              </a:ext>
            </a:extLst>
          </p:cNvPr>
          <p:cNvPicPr>
            <a:picLocks noChangeAspect="1"/>
          </p:cNvPicPr>
          <p:nvPr/>
        </p:nvPicPr>
        <p:blipFill>
          <a:blip r:embed="rId2"/>
          <a:stretch>
            <a:fillRect/>
          </a:stretch>
        </p:blipFill>
        <p:spPr>
          <a:xfrm>
            <a:off x="685800" y="1524000"/>
            <a:ext cx="4212701" cy="3535986"/>
          </a:xfrm>
          <a:prstGeom prst="rect">
            <a:avLst/>
          </a:prstGeom>
        </p:spPr>
      </p:pic>
      <p:pic>
        <p:nvPicPr>
          <p:cNvPr id="6" name="Picture 5">
            <a:extLst>
              <a:ext uri="{FF2B5EF4-FFF2-40B4-BE49-F238E27FC236}">
                <a16:creationId xmlns:a16="http://schemas.microsoft.com/office/drawing/2014/main" id="{C3F1ABDD-AEF8-9C4C-AFA2-B7D2EEF50E7D}"/>
              </a:ext>
            </a:extLst>
          </p:cNvPr>
          <p:cNvPicPr>
            <a:picLocks noChangeAspect="1"/>
          </p:cNvPicPr>
          <p:nvPr/>
        </p:nvPicPr>
        <p:blipFill>
          <a:blip r:embed="rId3"/>
          <a:stretch>
            <a:fillRect/>
          </a:stretch>
        </p:blipFill>
        <p:spPr>
          <a:xfrm>
            <a:off x="6781800" y="1411895"/>
            <a:ext cx="4230991" cy="3981033"/>
          </a:xfrm>
          <a:prstGeom prst="rect">
            <a:avLst/>
          </a:prstGeom>
        </p:spPr>
      </p:pic>
      <p:sp>
        <p:nvSpPr>
          <p:cNvPr id="9" name="TextBox 8">
            <a:extLst>
              <a:ext uri="{FF2B5EF4-FFF2-40B4-BE49-F238E27FC236}">
                <a16:creationId xmlns:a16="http://schemas.microsoft.com/office/drawing/2014/main" id="{0BC24B2F-7D5C-8880-7B67-DA28F8D4636D}"/>
              </a:ext>
            </a:extLst>
          </p:cNvPr>
          <p:cNvSpPr txBox="1"/>
          <p:nvPr/>
        </p:nvSpPr>
        <p:spPr>
          <a:xfrm>
            <a:off x="1447800" y="990600"/>
            <a:ext cx="1752600" cy="369332"/>
          </a:xfrm>
          <a:prstGeom prst="rect">
            <a:avLst/>
          </a:prstGeom>
          <a:noFill/>
        </p:spPr>
        <p:txBody>
          <a:bodyPr wrap="square" rtlCol="0">
            <a:spAutoFit/>
          </a:bodyPr>
          <a:lstStyle/>
          <a:p>
            <a:r>
              <a:rPr lang="en-US"/>
              <a:t>CIM 10</a:t>
            </a:r>
          </a:p>
        </p:txBody>
      </p:sp>
      <p:sp>
        <p:nvSpPr>
          <p:cNvPr id="10" name="TextBox 9">
            <a:extLst>
              <a:ext uri="{FF2B5EF4-FFF2-40B4-BE49-F238E27FC236}">
                <a16:creationId xmlns:a16="http://schemas.microsoft.com/office/drawing/2014/main" id="{5FFF22A9-256F-8268-C496-5EBADC4EF3E1}"/>
              </a:ext>
            </a:extLst>
          </p:cNvPr>
          <p:cNvSpPr txBox="1"/>
          <p:nvPr/>
        </p:nvSpPr>
        <p:spPr>
          <a:xfrm>
            <a:off x="7620000" y="958334"/>
            <a:ext cx="1752600" cy="369332"/>
          </a:xfrm>
          <a:prstGeom prst="rect">
            <a:avLst/>
          </a:prstGeom>
          <a:noFill/>
        </p:spPr>
        <p:txBody>
          <a:bodyPr wrap="square" rtlCol="0">
            <a:spAutoFit/>
          </a:bodyPr>
          <a:lstStyle/>
          <a:p>
            <a:r>
              <a:rPr lang="en-US"/>
              <a:t>CIM 16</a:t>
            </a:r>
          </a:p>
        </p:txBody>
      </p:sp>
    </p:spTree>
    <p:extLst>
      <p:ext uri="{BB962C8B-B14F-4D97-AF65-F5344CB8AC3E}">
        <p14:creationId xmlns:p14="http://schemas.microsoft.com/office/powerpoint/2010/main" val="1335725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A31E-C807-94B5-2EE7-8F79986AE561}"/>
              </a:ext>
            </a:extLst>
          </p:cNvPr>
          <p:cNvSpPr>
            <a:spLocks noGrp="1"/>
          </p:cNvSpPr>
          <p:nvPr>
            <p:ph type="title"/>
          </p:nvPr>
        </p:nvSpPr>
        <p:spPr/>
        <p:txBody>
          <a:bodyPr/>
          <a:lstStyle/>
          <a:p>
            <a:r>
              <a:rPr lang="en-US"/>
              <a:t>Transformer Model in CIM 10 – MAGE View</a:t>
            </a:r>
          </a:p>
        </p:txBody>
      </p:sp>
      <p:sp>
        <p:nvSpPr>
          <p:cNvPr id="4" name="Slide Number Placeholder 3">
            <a:extLst>
              <a:ext uri="{FF2B5EF4-FFF2-40B4-BE49-F238E27FC236}">
                <a16:creationId xmlns:a16="http://schemas.microsoft.com/office/drawing/2014/main" id="{33ECF0BE-57A1-71BE-7D4A-BDD74C5A285D}"/>
              </a:ext>
            </a:extLst>
          </p:cNvPr>
          <p:cNvSpPr>
            <a:spLocks noGrp="1"/>
          </p:cNvSpPr>
          <p:nvPr>
            <p:ph type="sldNum" sz="quarter" idx="4"/>
          </p:nvPr>
        </p:nvSpPr>
        <p:spPr/>
        <p:txBody>
          <a:bodyPr/>
          <a:lstStyle/>
          <a:p>
            <a:fld id="{1D93BD3E-1E9A-4970-A6F7-E7AC52762E0C}" type="slidenum">
              <a:rPr lang="en-US" smtClean="0"/>
              <a:pPr/>
              <a:t>42</a:t>
            </a:fld>
            <a:endParaRPr lang="en-US"/>
          </a:p>
        </p:txBody>
      </p:sp>
      <p:pic>
        <p:nvPicPr>
          <p:cNvPr id="5" name="Picture 4">
            <a:extLst>
              <a:ext uri="{FF2B5EF4-FFF2-40B4-BE49-F238E27FC236}">
                <a16:creationId xmlns:a16="http://schemas.microsoft.com/office/drawing/2014/main" id="{1B001E1A-D6C4-FD60-A1CB-A6CA79DA055D}"/>
              </a:ext>
            </a:extLst>
          </p:cNvPr>
          <p:cNvPicPr>
            <a:picLocks noChangeAspect="1"/>
          </p:cNvPicPr>
          <p:nvPr/>
        </p:nvPicPr>
        <p:blipFill>
          <a:blip r:embed="rId2"/>
          <a:stretch>
            <a:fillRect/>
          </a:stretch>
        </p:blipFill>
        <p:spPr>
          <a:xfrm>
            <a:off x="2398455" y="1331794"/>
            <a:ext cx="7395089" cy="4194412"/>
          </a:xfrm>
          <a:prstGeom prst="rect">
            <a:avLst/>
          </a:prstGeom>
        </p:spPr>
      </p:pic>
    </p:spTree>
    <p:extLst>
      <p:ext uri="{BB962C8B-B14F-4D97-AF65-F5344CB8AC3E}">
        <p14:creationId xmlns:p14="http://schemas.microsoft.com/office/powerpoint/2010/main" val="458669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19B6-C14E-991A-B520-20DE23A5DEFD}"/>
              </a:ext>
            </a:extLst>
          </p:cNvPr>
          <p:cNvSpPr>
            <a:spLocks noGrp="1"/>
          </p:cNvSpPr>
          <p:nvPr>
            <p:ph type="title"/>
          </p:nvPr>
        </p:nvSpPr>
        <p:spPr/>
        <p:txBody>
          <a:bodyPr/>
          <a:lstStyle/>
          <a:p>
            <a:r>
              <a:rPr lang="en-US"/>
              <a:t>Transformer Model in CIM 16 – MAGE View</a:t>
            </a:r>
          </a:p>
        </p:txBody>
      </p:sp>
      <p:sp>
        <p:nvSpPr>
          <p:cNvPr id="3" name="Content Placeholder 2">
            <a:extLst>
              <a:ext uri="{FF2B5EF4-FFF2-40B4-BE49-F238E27FC236}">
                <a16:creationId xmlns:a16="http://schemas.microsoft.com/office/drawing/2014/main" id="{1F7EBE1A-0F48-2511-3296-A8D4C4A9AAC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33B01C0-D72E-73CD-EFD4-BE3725D90200}"/>
              </a:ext>
            </a:extLst>
          </p:cNvPr>
          <p:cNvSpPr>
            <a:spLocks noGrp="1"/>
          </p:cNvSpPr>
          <p:nvPr>
            <p:ph type="sldNum" sz="quarter" idx="4"/>
          </p:nvPr>
        </p:nvSpPr>
        <p:spPr/>
        <p:txBody>
          <a:bodyPr/>
          <a:lstStyle/>
          <a:p>
            <a:fld id="{1D93BD3E-1E9A-4970-A6F7-E7AC52762E0C}" type="slidenum">
              <a:rPr lang="en-US" smtClean="0"/>
              <a:pPr/>
              <a:t>43</a:t>
            </a:fld>
            <a:endParaRPr lang="en-US"/>
          </a:p>
        </p:txBody>
      </p:sp>
      <p:pic>
        <p:nvPicPr>
          <p:cNvPr id="5" name="Picture 4">
            <a:extLst>
              <a:ext uri="{FF2B5EF4-FFF2-40B4-BE49-F238E27FC236}">
                <a16:creationId xmlns:a16="http://schemas.microsoft.com/office/drawing/2014/main" id="{41DAE367-A2B2-4E76-EC2E-DB24E66A85F6}"/>
              </a:ext>
            </a:extLst>
          </p:cNvPr>
          <p:cNvPicPr>
            <a:picLocks noChangeAspect="1"/>
          </p:cNvPicPr>
          <p:nvPr/>
        </p:nvPicPr>
        <p:blipFill>
          <a:blip r:embed="rId3"/>
          <a:stretch>
            <a:fillRect/>
          </a:stretch>
        </p:blipFill>
        <p:spPr>
          <a:xfrm>
            <a:off x="2406580" y="1371600"/>
            <a:ext cx="7480440" cy="4566300"/>
          </a:xfrm>
          <a:prstGeom prst="rect">
            <a:avLst/>
          </a:prstGeom>
        </p:spPr>
      </p:pic>
    </p:spTree>
    <p:extLst>
      <p:ext uri="{BB962C8B-B14F-4D97-AF65-F5344CB8AC3E}">
        <p14:creationId xmlns:p14="http://schemas.microsoft.com/office/powerpoint/2010/main" val="3773249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07A0-2CBD-F1D7-DA80-718B6709792E}"/>
              </a:ext>
            </a:extLst>
          </p:cNvPr>
          <p:cNvSpPr>
            <a:spLocks noGrp="1"/>
          </p:cNvSpPr>
          <p:nvPr>
            <p:ph type="title"/>
          </p:nvPr>
        </p:nvSpPr>
        <p:spPr/>
        <p:txBody>
          <a:bodyPr/>
          <a:lstStyle/>
          <a:p>
            <a:r>
              <a:rPr lang="en-US"/>
              <a:t>Tap Changers</a:t>
            </a:r>
          </a:p>
        </p:txBody>
      </p:sp>
      <p:sp>
        <p:nvSpPr>
          <p:cNvPr id="3" name="Content Placeholder 2">
            <a:extLst>
              <a:ext uri="{FF2B5EF4-FFF2-40B4-BE49-F238E27FC236}">
                <a16:creationId xmlns:a16="http://schemas.microsoft.com/office/drawing/2014/main" id="{B0FEE379-432D-CBE5-0582-96D679706E4D}"/>
              </a:ext>
            </a:extLst>
          </p:cNvPr>
          <p:cNvSpPr>
            <a:spLocks noGrp="1"/>
          </p:cNvSpPr>
          <p:nvPr>
            <p:ph idx="1"/>
          </p:nvPr>
        </p:nvSpPr>
        <p:spPr/>
        <p:txBody>
          <a:bodyPr/>
          <a:lstStyle/>
          <a:p>
            <a:r>
              <a:rPr lang="en-US" sz="2000" b="0"/>
              <a:t>In CIM 10, there is only a generic type of Transformer </a:t>
            </a:r>
            <a:r>
              <a:rPr lang="en-US" sz="2000" b="0" err="1"/>
              <a:t>TapChanger</a:t>
            </a:r>
            <a:r>
              <a:rPr lang="en-US" sz="2000" b="0"/>
              <a:t>, in CIM 16 the </a:t>
            </a:r>
            <a:r>
              <a:rPr lang="en-US" sz="2000" b="0" err="1"/>
              <a:t>TapChanger</a:t>
            </a:r>
            <a:r>
              <a:rPr lang="en-US" sz="2000" b="0"/>
              <a:t> class is expanded to have specialized subclasses.  In the CIM 10 model, most of the </a:t>
            </a:r>
            <a:r>
              <a:rPr lang="en-US" sz="2000" b="0" err="1"/>
              <a:t>TapChangers</a:t>
            </a:r>
            <a:r>
              <a:rPr lang="en-US" sz="2000" b="0"/>
              <a:t> are replaced with </a:t>
            </a:r>
            <a:r>
              <a:rPr lang="en-US" sz="2000" b="0" err="1"/>
              <a:t>RatioTapChangers</a:t>
            </a:r>
            <a:r>
              <a:rPr lang="en-US" sz="2000" b="0"/>
              <a:t> except for a few that are converted to </a:t>
            </a:r>
            <a:r>
              <a:rPr lang="en-US" sz="2000" b="0" err="1"/>
              <a:t>PhaseTapChangerLinear</a:t>
            </a:r>
            <a:r>
              <a:rPr lang="en-US" sz="2000" b="0"/>
              <a:t>.  </a:t>
            </a:r>
          </a:p>
          <a:p>
            <a:endParaRPr lang="en-US" b="0"/>
          </a:p>
          <a:p>
            <a:r>
              <a:rPr lang="en-US" sz="2000" b="0"/>
              <a:t>Additionally, </a:t>
            </a:r>
            <a:r>
              <a:rPr lang="en-US" sz="2000" b="0" err="1"/>
              <a:t>TapChangers</a:t>
            </a:r>
            <a:r>
              <a:rPr lang="en-US" sz="2000" b="0"/>
              <a:t> now have an associated </a:t>
            </a:r>
            <a:r>
              <a:rPr lang="en-US" sz="2000" b="0" err="1"/>
              <a:t>TapChangerControl</a:t>
            </a:r>
            <a:r>
              <a:rPr lang="en-US" sz="2000" b="0"/>
              <a:t>, and the </a:t>
            </a:r>
            <a:r>
              <a:rPr lang="en-US" sz="2000" b="0" err="1"/>
              <a:t>RegulationSchedules</a:t>
            </a:r>
            <a:r>
              <a:rPr lang="en-US" sz="2000" b="0"/>
              <a:t> have been replaced by </a:t>
            </a:r>
            <a:r>
              <a:rPr lang="en-US" sz="2000" b="0" err="1"/>
              <a:t>TapSchedules</a:t>
            </a:r>
            <a:r>
              <a:rPr lang="en-US" sz="2000" b="0"/>
              <a:t>, and if the </a:t>
            </a:r>
            <a:r>
              <a:rPr lang="en-US" sz="2000" b="0" err="1"/>
              <a:t>RegulationSchedule</a:t>
            </a:r>
            <a:r>
              <a:rPr lang="en-US" sz="2000" b="0"/>
              <a:t> was shared, it is duplicated and one of the </a:t>
            </a:r>
            <a:r>
              <a:rPr lang="en-US" sz="2000" b="0" err="1"/>
              <a:t>RegulationSchedules</a:t>
            </a:r>
            <a:r>
              <a:rPr lang="en-US" sz="2000" b="0"/>
              <a:t> is converted into a </a:t>
            </a:r>
            <a:r>
              <a:rPr lang="en-US" sz="2000" b="0" err="1"/>
              <a:t>TapSchedule</a:t>
            </a:r>
            <a:r>
              <a:rPr lang="en-US" sz="2000" b="0"/>
              <a:t>.</a:t>
            </a:r>
          </a:p>
          <a:p>
            <a:endParaRPr lang="en-US" b="0"/>
          </a:p>
        </p:txBody>
      </p:sp>
      <p:sp>
        <p:nvSpPr>
          <p:cNvPr id="4" name="Slide Number Placeholder 3">
            <a:extLst>
              <a:ext uri="{FF2B5EF4-FFF2-40B4-BE49-F238E27FC236}">
                <a16:creationId xmlns:a16="http://schemas.microsoft.com/office/drawing/2014/main" id="{14BE6BD2-0E2D-F087-50E1-F1854440286F}"/>
              </a:ext>
            </a:extLst>
          </p:cNvPr>
          <p:cNvSpPr>
            <a:spLocks noGrp="1"/>
          </p:cNvSpPr>
          <p:nvPr>
            <p:ph type="sldNum" sz="quarter" idx="4"/>
          </p:nvPr>
        </p:nvSpPr>
        <p:spPr/>
        <p:txBody>
          <a:bodyPr/>
          <a:lstStyle/>
          <a:p>
            <a:fld id="{1D93BD3E-1E9A-4970-A6F7-E7AC52762E0C}" type="slidenum">
              <a:rPr lang="en-US" smtClean="0"/>
              <a:pPr/>
              <a:t>44</a:t>
            </a:fld>
            <a:endParaRPr lang="en-US"/>
          </a:p>
        </p:txBody>
      </p:sp>
    </p:spTree>
    <p:extLst>
      <p:ext uri="{BB962C8B-B14F-4D97-AF65-F5344CB8AC3E}">
        <p14:creationId xmlns:p14="http://schemas.microsoft.com/office/powerpoint/2010/main" val="3602439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9BBF9-0670-D413-5576-3DE0A2AC4100}"/>
              </a:ext>
            </a:extLst>
          </p:cNvPr>
          <p:cNvSpPr>
            <a:spLocks noGrp="1"/>
          </p:cNvSpPr>
          <p:nvPr>
            <p:ph type="title"/>
          </p:nvPr>
        </p:nvSpPr>
        <p:spPr/>
        <p:txBody>
          <a:bodyPr/>
          <a:lstStyle/>
          <a:p>
            <a:r>
              <a:rPr lang="en-US"/>
              <a:t>Tap Changer Changes Illustrated</a:t>
            </a:r>
          </a:p>
        </p:txBody>
      </p:sp>
      <p:sp>
        <p:nvSpPr>
          <p:cNvPr id="4" name="Slide Number Placeholder 3">
            <a:extLst>
              <a:ext uri="{FF2B5EF4-FFF2-40B4-BE49-F238E27FC236}">
                <a16:creationId xmlns:a16="http://schemas.microsoft.com/office/drawing/2014/main" id="{EA2B840C-FBF6-5298-7FA8-56EC73A2307F}"/>
              </a:ext>
            </a:extLst>
          </p:cNvPr>
          <p:cNvSpPr>
            <a:spLocks noGrp="1"/>
          </p:cNvSpPr>
          <p:nvPr>
            <p:ph type="sldNum" sz="quarter" idx="4"/>
          </p:nvPr>
        </p:nvSpPr>
        <p:spPr/>
        <p:txBody>
          <a:bodyPr/>
          <a:lstStyle/>
          <a:p>
            <a:fld id="{1D93BD3E-1E9A-4970-A6F7-E7AC52762E0C}" type="slidenum">
              <a:rPr lang="en-US" smtClean="0"/>
              <a:pPr/>
              <a:t>45</a:t>
            </a:fld>
            <a:endParaRPr lang="en-US"/>
          </a:p>
        </p:txBody>
      </p:sp>
      <p:pic>
        <p:nvPicPr>
          <p:cNvPr id="5" name="Picture 4">
            <a:extLst>
              <a:ext uri="{FF2B5EF4-FFF2-40B4-BE49-F238E27FC236}">
                <a16:creationId xmlns:a16="http://schemas.microsoft.com/office/drawing/2014/main" id="{4AE8D47D-8777-2976-2B9F-E63C74CF25DB}"/>
              </a:ext>
            </a:extLst>
          </p:cNvPr>
          <p:cNvPicPr>
            <a:picLocks noChangeAspect="1"/>
          </p:cNvPicPr>
          <p:nvPr/>
        </p:nvPicPr>
        <p:blipFill rotWithShape="1">
          <a:blip r:embed="rId2">
            <a:extLst>
              <a:ext uri="{28A0092B-C50C-407E-A947-70E740481C1C}">
                <a14:useLocalDpi xmlns:a14="http://schemas.microsoft.com/office/drawing/2010/main" val="0"/>
              </a:ext>
            </a:extLst>
          </a:blip>
          <a:srcRect l="5574" t="3204" r="5901" b="3775"/>
          <a:stretch/>
        </p:blipFill>
        <p:spPr bwMode="auto">
          <a:xfrm>
            <a:off x="2590800" y="1209013"/>
            <a:ext cx="1616209" cy="4867275"/>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4CD5A678-9F82-CF4D-66F1-DF052CBA43E7}"/>
              </a:ext>
            </a:extLst>
          </p:cNvPr>
          <p:cNvPicPr>
            <a:picLocks noChangeAspect="1"/>
          </p:cNvPicPr>
          <p:nvPr/>
        </p:nvPicPr>
        <p:blipFill rotWithShape="1">
          <a:blip r:embed="rId3">
            <a:extLst>
              <a:ext uri="{28A0092B-C50C-407E-A947-70E740481C1C}">
                <a14:useLocalDpi xmlns:a14="http://schemas.microsoft.com/office/drawing/2010/main" val="0"/>
              </a:ext>
            </a:extLst>
          </a:blip>
          <a:srcRect l="2431" t="3293" r="2952" b="4348"/>
          <a:stretch/>
        </p:blipFill>
        <p:spPr bwMode="auto">
          <a:xfrm>
            <a:off x="6629400" y="990600"/>
            <a:ext cx="4113985" cy="5291509"/>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987EA666-43D7-0D4D-BBD1-7B6E4162A58F}"/>
              </a:ext>
            </a:extLst>
          </p:cNvPr>
          <p:cNvSpPr txBox="1"/>
          <p:nvPr/>
        </p:nvSpPr>
        <p:spPr>
          <a:xfrm>
            <a:off x="2819400" y="721175"/>
            <a:ext cx="1752600" cy="369332"/>
          </a:xfrm>
          <a:prstGeom prst="rect">
            <a:avLst/>
          </a:prstGeom>
          <a:noFill/>
        </p:spPr>
        <p:txBody>
          <a:bodyPr wrap="square" rtlCol="0">
            <a:spAutoFit/>
          </a:bodyPr>
          <a:lstStyle/>
          <a:p>
            <a:r>
              <a:rPr lang="en-US"/>
              <a:t>CIM 10</a:t>
            </a:r>
          </a:p>
        </p:txBody>
      </p:sp>
      <p:sp>
        <p:nvSpPr>
          <p:cNvPr id="8" name="TextBox 7">
            <a:extLst>
              <a:ext uri="{FF2B5EF4-FFF2-40B4-BE49-F238E27FC236}">
                <a16:creationId xmlns:a16="http://schemas.microsoft.com/office/drawing/2014/main" id="{D802D96F-0AF7-3448-18F6-9E182C41F6BC}"/>
              </a:ext>
            </a:extLst>
          </p:cNvPr>
          <p:cNvSpPr txBox="1"/>
          <p:nvPr/>
        </p:nvSpPr>
        <p:spPr>
          <a:xfrm>
            <a:off x="7924800" y="721175"/>
            <a:ext cx="1752600" cy="369332"/>
          </a:xfrm>
          <a:prstGeom prst="rect">
            <a:avLst/>
          </a:prstGeom>
          <a:noFill/>
        </p:spPr>
        <p:txBody>
          <a:bodyPr wrap="square" rtlCol="0">
            <a:spAutoFit/>
          </a:bodyPr>
          <a:lstStyle/>
          <a:p>
            <a:r>
              <a:rPr lang="en-US"/>
              <a:t>CIM 16</a:t>
            </a:r>
          </a:p>
        </p:txBody>
      </p:sp>
    </p:spTree>
    <p:extLst>
      <p:ext uri="{BB962C8B-B14F-4D97-AF65-F5344CB8AC3E}">
        <p14:creationId xmlns:p14="http://schemas.microsoft.com/office/powerpoint/2010/main" val="2873587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7AF34-1598-4D29-9673-4B12100EDF8D}"/>
              </a:ext>
            </a:extLst>
          </p:cNvPr>
          <p:cNvSpPr>
            <a:spLocks noGrp="1"/>
          </p:cNvSpPr>
          <p:nvPr>
            <p:ph type="title"/>
          </p:nvPr>
        </p:nvSpPr>
        <p:spPr/>
        <p:txBody>
          <a:bodyPr/>
          <a:lstStyle/>
          <a:p>
            <a:r>
              <a:rPr lang="en-US"/>
              <a:t>Measurement vs </a:t>
            </a:r>
            <a:r>
              <a:rPr lang="en-US" err="1"/>
              <a:t>MeasurementValues</a:t>
            </a:r>
            <a:endParaRPr lang="en-US"/>
          </a:p>
        </p:txBody>
      </p:sp>
      <p:sp>
        <p:nvSpPr>
          <p:cNvPr id="3" name="Content Placeholder 2">
            <a:extLst>
              <a:ext uri="{FF2B5EF4-FFF2-40B4-BE49-F238E27FC236}">
                <a16:creationId xmlns:a16="http://schemas.microsoft.com/office/drawing/2014/main" id="{8020BD93-3575-4C97-B396-538D43D579F5}"/>
              </a:ext>
            </a:extLst>
          </p:cNvPr>
          <p:cNvSpPr>
            <a:spLocks noGrp="1"/>
          </p:cNvSpPr>
          <p:nvPr>
            <p:ph idx="1"/>
          </p:nvPr>
        </p:nvSpPr>
        <p:spPr/>
        <p:txBody>
          <a:bodyPr/>
          <a:lstStyle/>
          <a:p>
            <a:r>
              <a:rPr lang="en-US" b="0"/>
              <a:t>In CIM 10, All values of operational limits, operational measurements,  ICCP, SCADA, </a:t>
            </a:r>
            <a:r>
              <a:rPr lang="en-US" b="0" err="1"/>
              <a:t>LimitSets</a:t>
            </a:r>
            <a:r>
              <a:rPr lang="en-US" b="0"/>
              <a:t>, alarms, is all tied up in the “Measurements” additionally, </a:t>
            </a:r>
            <a:r>
              <a:rPr lang="en-US" b="0" err="1"/>
              <a:t>MeasurementValue</a:t>
            </a:r>
            <a:r>
              <a:rPr lang="en-US" b="0"/>
              <a:t>  ended up as the primary holder of alarm information, while Measurements themselves have few attributes.  As a concept, its important to understand that currently for many Measurements, there are two </a:t>
            </a:r>
            <a:r>
              <a:rPr lang="en-US" b="0" err="1"/>
              <a:t>MeasurementValues</a:t>
            </a:r>
            <a:r>
              <a:rPr lang="en-US" b="0"/>
              <a:t>, one holding the ICCP tag information, and the other acting a SCADA point tying to a measurement group that in turn tied to the </a:t>
            </a:r>
            <a:r>
              <a:rPr lang="en-US" b="0" err="1"/>
              <a:t>MeasurmentLocation</a:t>
            </a:r>
            <a:r>
              <a:rPr lang="en-US" b="0"/>
              <a:t> where the rest of SCADA and alarm information was modeled.  GE heavily modified this idea.  First, there is a deemphasis on the </a:t>
            </a:r>
            <a:r>
              <a:rPr lang="en-US" b="0" err="1"/>
              <a:t>MeasurementValue</a:t>
            </a:r>
            <a:r>
              <a:rPr lang="en-US" b="0"/>
              <a:t> class and a migration of attributes from the </a:t>
            </a:r>
            <a:r>
              <a:rPr lang="en-US" b="0" err="1"/>
              <a:t>MeasurementValue</a:t>
            </a:r>
            <a:r>
              <a:rPr lang="en-US" b="0"/>
              <a:t> to the Measurement itself.</a:t>
            </a:r>
          </a:p>
          <a:p>
            <a:r>
              <a:rPr lang="en-US" b="0"/>
              <a:t>And second, </a:t>
            </a:r>
            <a:r>
              <a:rPr lang="en-US" b="0" err="1"/>
              <a:t>MeasurementValue</a:t>
            </a:r>
            <a:r>
              <a:rPr lang="en-US" b="0"/>
              <a:t> is now solely focused on ICCP related information.   This allows for SCADA information, </a:t>
            </a:r>
            <a:r>
              <a:rPr lang="en-US" b="0" err="1"/>
              <a:t>i.e</a:t>
            </a:r>
            <a:r>
              <a:rPr lang="en-US" b="0"/>
              <a:t> the alarming and monitoring information to be placed at the Measurement level.  All </a:t>
            </a:r>
            <a:r>
              <a:rPr lang="en-US" b="0" err="1"/>
              <a:t>MeasurementValues</a:t>
            </a:r>
            <a:r>
              <a:rPr lang="en-US" b="0"/>
              <a:t> that don’t have an associated </a:t>
            </a:r>
            <a:r>
              <a:rPr lang="en-US" b="0" err="1"/>
              <a:t>MeasurmentValueSource</a:t>
            </a:r>
            <a:r>
              <a:rPr lang="en-US" b="0"/>
              <a:t> are removed from the model, </a:t>
            </a:r>
            <a:r>
              <a:rPr lang="en-US" b="0" err="1"/>
              <a:t>i.e</a:t>
            </a:r>
            <a:r>
              <a:rPr lang="en-US" b="0"/>
              <a:t> </a:t>
            </a:r>
            <a:r>
              <a:rPr lang="en-US" b="0" err="1"/>
              <a:t>MeasurmentValues</a:t>
            </a:r>
            <a:r>
              <a:rPr lang="en-US" b="0"/>
              <a:t> that were part of the tie in to the </a:t>
            </a:r>
            <a:r>
              <a:rPr lang="en-US" b="0" err="1"/>
              <a:t>MeasurmentGroups</a:t>
            </a:r>
            <a:r>
              <a:rPr lang="en-US" b="0"/>
              <a:t> that connected to the </a:t>
            </a:r>
            <a:r>
              <a:rPr lang="en-US" b="0" err="1"/>
              <a:t>MeasurementLocation</a:t>
            </a:r>
            <a:r>
              <a:rPr lang="en-US" b="0"/>
              <a:t>.</a:t>
            </a:r>
          </a:p>
          <a:p>
            <a:endParaRPr lang="en-US"/>
          </a:p>
          <a:p>
            <a:endParaRPr lang="en-US"/>
          </a:p>
        </p:txBody>
      </p:sp>
      <p:sp>
        <p:nvSpPr>
          <p:cNvPr id="4" name="Slide Number Placeholder 3">
            <a:extLst>
              <a:ext uri="{FF2B5EF4-FFF2-40B4-BE49-F238E27FC236}">
                <a16:creationId xmlns:a16="http://schemas.microsoft.com/office/drawing/2014/main" id="{40BFB5C7-BED6-39C5-FA48-3964956A5ECF}"/>
              </a:ext>
            </a:extLst>
          </p:cNvPr>
          <p:cNvSpPr>
            <a:spLocks noGrp="1"/>
          </p:cNvSpPr>
          <p:nvPr>
            <p:ph type="sldNum" sz="quarter" idx="4"/>
          </p:nvPr>
        </p:nvSpPr>
        <p:spPr/>
        <p:txBody>
          <a:bodyPr/>
          <a:lstStyle/>
          <a:p>
            <a:fld id="{1D93BD3E-1E9A-4970-A6F7-E7AC52762E0C}" type="slidenum">
              <a:rPr lang="en-US" smtClean="0"/>
              <a:pPr/>
              <a:t>46</a:t>
            </a:fld>
            <a:endParaRPr lang="en-US"/>
          </a:p>
        </p:txBody>
      </p:sp>
    </p:spTree>
    <p:extLst>
      <p:ext uri="{BB962C8B-B14F-4D97-AF65-F5344CB8AC3E}">
        <p14:creationId xmlns:p14="http://schemas.microsoft.com/office/powerpoint/2010/main" val="492074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6D478-FA49-78E0-7942-09E695DC0523}"/>
              </a:ext>
            </a:extLst>
          </p:cNvPr>
          <p:cNvSpPr>
            <a:spLocks noGrp="1"/>
          </p:cNvSpPr>
          <p:nvPr>
            <p:ph type="title"/>
          </p:nvPr>
        </p:nvSpPr>
        <p:spPr/>
        <p:txBody>
          <a:bodyPr/>
          <a:lstStyle/>
          <a:p>
            <a:r>
              <a:rPr lang="en-US"/>
              <a:t>Measurement vs </a:t>
            </a:r>
            <a:r>
              <a:rPr lang="en-US" err="1"/>
              <a:t>MeasurementValues</a:t>
            </a:r>
            <a:r>
              <a:rPr lang="en-US"/>
              <a:t> Illustrated</a:t>
            </a:r>
          </a:p>
        </p:txBody>
      </p:sp>
      <p:sp>
        <p:nvSpPr>
          <p:cNvPr id="4" name="Slide Number Placeholder 3">
            <a:extLst>
              <a:ext uri="{FF2B5EF4-FFF2-40B4-BE49-F238E27FC236}">
                <a16:creationId xmlns:a16="http://schemas.microsoft.com/office/drawing/2014/main" id="{974AA26F-F4E3-0ECD-F0E7-443A3EE550D8}"/>
              </a:ext>
            </a:extLst>
          </p:cNvPr>
          <p:cNvSpPr>
            <a:spLocks noGrp="1"/>
          </p:cNvSpPr>
          <p:nvPr>
            <p:ph type="sldNum" sz="quarter" idx="4"/>
          </p:nvPr>
        </p:nvSpPr>
        <p:spPr/>
        <p:txBody>
          <a:bodyPr/>
          <a:lstStyle/>
          <a:p>
            <a:fld id="{1D93BD3E-1E9A-4970-A6F7-E7AC52762E0C}" type="slidenum">
              <a:rPr lang="en-US" smtClean="0"/>
              <a:pPr/>
              <a:t>47</a:t>
            </a:fld>
            <a:endParaRPr lang="en-US"/>
          </a:p>
        </p:txBody>
      </p:sp>
      <p:sp>
        <p:nvSpPr>
          <p:cNvPr id="7" name="TextBox 6">
            <a:extLst>
              <a:ext uri="{FF2B5EF4-FFF2-40B4-BE49-F238E27FC236}">
                <a16:creationId xmlns:a16="http://schemas.microsoft.com/office/drawing/2014/main" id="{6AC57E04-4F0F-AD8E-F262-23D212AFE9AF}"/>
              </a:ext>
            </a:extLst>
          </p:cNvPr>
          <p:cNvSpPr txBox="1"/>
          <p:nvPr/>
        </p:nvSpPr>
        <p:spPr>
          <a:xfrm>
            <a:off x="3048000" y="1127774"/>
            <a:ext cx="1752600" cy="369332"/>
          </a:xfrm>
          <a:prstGeom prst="rect">
            <a:avLst/>
          </a:prstGeom>
          <a:noFill/>
        </p:spPr>
        <p:txBody>
          <a:bodyPr wrap="square" rtlCol="0">
            <a:spAutoFit/>
          </a:bodyPr>
          <a:lstStyle/>
          <a:p>
            <a:r>
              <a:rPr lang="en-US"/>
              <a:t>CIM 10</a:t>
            </a:r>
          </a:p>
        </p:txBody>
      </p:sp>
      <p:sp>
        <p:nvSpPr>
          <p:cNvPr id="8" name="TextBox 7">
            <a:extLst>
              <a:ext uri="{FF2B5EF4-FFF2-40B4-BE49-F238E27FC236}">
                <a16:creationId xmlns:a16="http://schemas.microsoft.com/office/drawing/2014/main" id="{847D4319-EE21-DD68-E98B-1BB770FE397C}"/>
              </a:ext>
            </a:extLst>
          </p:cNvPr>
          <p:cNvSpPr txBox="1"/>
          <p:nvPr/>
        </p:nvSpPr>
        <p:spPr>
          <a:xfrm>
            <a:off x="8382000" y="1127774"/>
            <a:ext cx="1752600" cy="369332"/>
          </a:xfrm>
          <a:prstGeom prst="rect">
            <a:avLst/>
          </a:prstGeom>
          <a:noFill/>
        </p:spPr>
        <p:txBody>
          <a:bodyPr wrap="square" rtlCol="0">
            <a:spAutoFit/>
          </a:bodyPr>
          <a:lstStyle/>
          <a:p>
            <a:r>
              <a:rPr lang="en-US"/>
              <a:t>CIM 16</a:t>
            </a:r>
          </a:p>
        </p:txBody>
      </p:sp>
      <p:pic>
        <p:nvPicPr>
          <p:cNvPr id="9" name="Picture 8">
            <a:extLst>
              <a:ext uri="{FF2B5EF4-FFF2-40B4-BE49-F238E27FC236}">
                <a16:creationId xmlns:a16="http://schemas.microsoft.com/office/drawing/2014/main" id="{86015580-6C1B-A9EE-F197-D4B458938531}"/>
              </a:ext>
            </a:extLst>
          </p:cNvPr>
          <p:cNvPicPr>
            <a:picLocks noChangeAspect="1"/>
          </p:cNvPicPr>
          <p:nvPr/>
        </p:nvPicPr>
        <p:blipFill rotWithShape="1">
          <a:blip r:embed="rId2">
            <a:extLst>
              <a:ext uri="{28A0092B-C50C-407E-A947-70E740481C1C}">
                <a14:useLocalDpi xmlns:a14="http://schemas.microsoft.com/office/drawing/2010/main" val="0"/>
              </a:ext>
            </a:extLst>
          </a:blip>
          <a:srcRect l="3184" t="4456" r="2996" b="6436"/>
          <a:stretch/>
        </p:blipFill>
        <p:spPr bwMode="auto">
          <a:xfrm>
            <a:off x="1323975" y="1447800"/>
            <a:ext cx="4293746" cy="463137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90628A31-53EB-9613-B2EF-4E7CE0AF337A}"/>
              </a:ext>
            </a:extLst>
          </p:cNvPr>
          <p:cNvPicPr>
            <a:picLocks noChangeAspect="1"/>
          </p:cNvPicPr>
          <p:nvPr/>
        </p:nvPicPr>
        <p:blipFill rotWithShape="1">
          <a:blip r:embed="rId3">
            <a:extLst>
              <a:ext uri="{28A0092B-C50C-407E-A947-70E740481C1C}">
                <a14:useLocalDpi xmlns:a14="http://schemas.microsoft.com/office/drawing/2010/main" val="0"/>
              </a:ext>
            </a:extLst>
          </a:blip>
          <a:srcRect l="3206" t="5840" r="1731" b="8440"/>
          <a:stretch/>
        </p:blipFill>
        <p:spPr bwMode="auto">
          <a:xfrm>
            <a:off x="5943600" y="1524000"/>
            <a:ext cx="5648325" cy="3914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5411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4191-C7B4-C206-672F-16D35600A443}"/>
              </a:ext>
            </a:extLst>
          </p:cNvPr>
          <p:cNvSpPr>
            <a:spLocks noGrp="1"/>
          </p:cNvSpPr>
          <p:nvPr>
            <p:ph type="title"/>
          </p:nvPr>
        </p:nvSpPr>
        <p:spPr/>
        <p:txBody>
          <a:bodyPr/>
          <a:lstStyle/>
          <a:p>
            <a:r>
              <a:rPr lang="en-US"/>
              <a:t>Measurement Location</a:t>
            </a:r>
          </a:p>
        </p:txBody>
      </p:sp>
      <p:sp>
        <p:nvSpPr>
          <p:cNvPr id="3" name="Content Placeholder 2">
            <a:extLst>
              <a:ext uri="{FF2B5EF4-FFF2-40B4-BE49-F238E27FC236}">
                <a16:creationId xmlns:a16="http://schemas.microsoft.com/office/drawing/2014/main" id="{AC32AF71-BEC3-FAC2-F1F7-F283154F6578}"/>
              </a:ext>
            </a:extLst>
          </p:cNvPr>
          <p:cNvSpPr>
            <a:spLocks noGrp="1"/>
          </p:cNvSpPr>
          <p:nvPr>
            <p:ph idx="1"/>
          </p:nvPr>
        </p:nvSpPr>
        <p:spPr/>
        <p:txBody>
          <a:bodyPr/>
          <a:lstStyle/>
          <a:p>
            <a:r>
              <a:rPr lang="en-US" b="0"/>
              <a:t>In CIM 10 any </a:t>
            </a:r>
            <a:r>
              <a:rPr lang="en-US" b="0" err="1"/>
              <a:t>PowerSystemResource</a:t>
            </a:r>
            <a:r>
              <a:rPr lang="en-US" b="0"/>
              <a:t> that has a measurement associated with it, had a Measurement  Location object, and the Measurement  Location object had a child </a:t>
            </a:r>
            <a:r>
              <a:rPr lang="en-US" b="0" err="1"/>
              <a:t>MeasurementGroup</a:t>
            </a:r>
            <a:r>
              <a:rPr lang="en-US" b="0"/>
              <a:t> object.   </a:t>
            </a:r>
          </a:p>
          <a:p>
            <a:r>
              <a:rPr lang="en-US" b="0"/>
              <a:t>In CIM 16, there is an inheritance where the </a:t>
            </a:r>
            <a:r>
              <a:rPr lang="en-US" b="0" err="1"/>
              <a:t>PowerSystemObject</a:t>
            </a:r>
            <a:r>
              <a:rPr lang="en-US" b="0"/>
              <a:t> inherits from </a:t>
            </a:r>
            <a:r>
              <a:rPr lang="en-US" b="0" err="1"/>
              <a:t>AlarmableObject</a:t>
            </a:r>
            <a:r>
              <a:rPr lang="en-US" b="0"/>
              <a:t>, which in turn inherits from </a:t>
            </a:r>
            <a:r>
              <a:rPr lang="en-US" b="0" err="1"/>
              <a:t>ScadaDeviceObject</a:t>
            </a:r>
            <a:r>
              <a:rPr lang="en-US" b="0"/>
              <a:t>.  These two inheritances take the place of the </a:t>
            </a:r>
            <a:r>
              <a:rPr lang="en-US" b="0" err="1"/>
              <a:t>MeasurementLocation</a:t>
            </a:r>
            <a:r>
              <a:rPr lang="en-US" b="0"/>
              <a:t> class. </a:t>
            </a:r>
          </a:p>
          <a:p>
            <a:r>
              <a:rPr lang="en-US" b="0"/>
              <a:t>The end result is that for all classes inheriting from </a:t>
            </a:r>
            <a:r>
              <a:rPr lang="en-US" b="0" err="1"/>
              <a:t>PowerSystemResource</a:t>
            </a:r>
            <a:r>
              <a:rPr lang="en-US" b="0"/>
              <a:t>, the </a:t>
            </a:r>
            <a:r>
              <a:rPr lang="en-US" b="0" err="1"/>
              <a:t>MeasurmentLocation</a:t>
            </a:r>
            <a:r>
              <a:rPr lang="en-US" b="0"/>
              <a:t> was removed and its attributes were transferred to PSR object.</a:t>
            </a:r>
          </a:p>
          <a:p>
            <a:r>
              <a:rPr lang="en-US" b="0"/>
              <a:t>The association </a:t>
            </a:r>
            <a:r>
              <a:rPr lang="en-US" b="0" err="1"/>
              <a:t>etx:MeasurementLocation.DeviceTypeName</a:t>
            </a:r>
            <a:r>
              <a:rPr lang="en-US" b="0"/>
              <a:t> was renamed to </a:t>
            </a:r>
            <a:r>
              <a:rPr lang="en-US" b="0" err="1"/>
              <a:t>ge:ScadaDeviceObject.EquipmentGroupType</a:t>
            </a:r>
            <a:r>
              <a:rPr lang="en-US" b="0"/>
              <a:t>.  The </a:t>
            </a:r>
            <a:r>
              <a:rPr lang="en-US" b="0" err="1"/>
              <a:t>MeasurementGroup</a:t>
            </a:r>
            <a:r>
              <a:rPr lang="en-US" b="0"/>
              <a:t> was renamed to </a:t>
            </a:r>
            <a:r>
              <a:rPr lang="en-US" b="0" err="1"/>
              <a:t>MeasValueSet</a:t>
            </a:r>
            <a:r>
              <a:rPr lang="en-US" b="0"/>
              <a:t> and associated directly with the PSR.  If the original Measurement Group was associated to a </a:t>
            </a:r>
            <a:r>
              <a:rPr lang="en-US" b="0" err="1"/>
              <a:t>TransformerWinding</a:t>
            </a:r>
            <a:r>
              <a:rPr lang="en-US" b="0"/>
              <a:t> the association is moved to the corresponding </a:t>
            </a:r>
            <a:r>
              <a:rPr lang="en-US" b="0" err="1"/>
              <a:t>PowerTransformer</a:t>
            </a:r>
            <a:r>
              <a:rPr lang="en-US" b="0"/>
              <a:t>, if associated to an </a:t>
            </a:r>
            <a:r>
              <a:rPr lang="en-US" b="0" err="1"/>
              <a:t>OwnerShareLimit</a:t>
            </a:r>
            <a:r>
              <a:rPr lang="en-US" b="0"/>
              <a:t>, the association is moved to the </a:t>
            </a:r>
            <a:r>
              <a:rPr lang="en-US" b="0" err="1"/>
              <a:t>GeneratingUnit</a:t>
            </a:r>
            <a:r>
              <a:rPr lang="en-US" b="0"/>
              <a:t>.</a:t>
            </a:r>
          </a:p>
          <a:p>
            <a:endParaRPr lang="en-US" b="0"/>
          </a:p>
        </p:txBody>
      </p:sp>
      <p:sp>
        <p:nvSpPr>
          <p:cNvPr id="4" name="Slide Number Placeholder 3">
            <a:extLst>
              <a:ext uri="{FF2B5EF4-FFF2-40B4-BE49-F238E27FC236}">
                <a16:creationId xmlns:a16="http://schemas.microsoft.com/office/drawing/2014/main" id="{171A574F-9D20-4CBD-F534-B1AC63E635E4}"/>
              </a:ext>
            </a:extLst>
          </p:cNvPr>
          <p:cNvSpPr>
            <a:spLocks noGrp="1"/>
          </p:cNvSpPr>
          <p:nvPr>
            <p:ph type="sldNum" sz="quarter" idx="4"/>
          </p:nvPr>
        </p:nvSpPr>
        <p:spPr/>
        <p:txBody>
          <a:bodyPr/>
          <a:lstStyle/>
          <a:p>
            <a:fld id="{1D93BD3E-1E9A-4970-A6F7-E7AC52762E0C}" type="slidenum">
              <a:rPr lang="en-US" smtClean="0"/>
              <a:pPr/>
              <a:t>48</a:t>
            </a:fld>
            <a:endParaRPr lang="en-US"/>
          </a:p>
        </p:txBody>
      </p:sp>
    </p:spTree>
    <p:extLst>
      <p:ext uri="{BB962C8B-B14F-4D97-AF65-F5344CB8AC3E}">
        <p14:creationId xmlns:p14="http://schemas.microsoft.com/office/powerpoint/2010/main" val="3092181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26AA-CF44-578D-C616-4C161F170A80}"/>
              </a:ext>
            </a:extLst>
          </p:cNvPr>
          <p:cNvSpPr>
            <a:spLocks noGrp="1"/>
          </p:cNvSpPr>
          <p:nvPr>
            <p:ph type="title"/>
          </p:nvPr>
        </p:nvSpPr>
        <p:spPr/>
        <p:txBody>
          <a:bodyPr/>
          <a:lstStyle/>
          <a:p>
            <a:r>
              <a:rPr lang="en-US"/>
              <a:t>Measurement Location Changes Illustrated</a:t>
            </a:r>
          </a:p>
        </p:txBody>
      </p:sp>
      <p:sp>
        <p:nvSpPr>
          <p:cNvPr id="3" name="Content Placeholder 2">
            <a:extLst>
              <a:ext uri="{FF2B5EF4-FFF2-40B4-BE49-F238E27FC236}">
                <a16:creationId xmlns:a16="http://schemas.microsoft.com/office/drawing/2014/main" id="{D3F239DB-ABDC-74EE-9976-0372DEE5AD9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47A8298-D795-2985-EB75-A37792A9247E}"/>
              </a:ext>
            </a:extLst>
          </p:cNvPr>
          <p:cNvSpPr>
            <a:spLocks noGrp="1"/>
          </p:cNvSpPr>
          <p:nvPr>
            <p:ph type="sldNum" sz="quarter" idx="4"/>
          </p:nvPr>
        </p:nvSpPr>
        <p:spPr/>
        <p:txBody>
          <a:bodyPr/>
          <a:lstStyle/>
          <a:p>
            <a:fld id="{1D93BD3E-1E9A-4970-A6F7-E7AC52762E0C}" type="slidenum">
              <a:rPr lang="en-US" smtClean="0"/>
              <a:pPr/>
              <a:t>49</a:t>
            </a:fld>
            <a:endParaRPr lang="en-US"/>
          </a:p>
        </p:txBody>
      </p:sp>
      <p:pic>
        <p:nvPicPr>
          <p:cNvPr id="5" name="Picture 4">
            <a:extLst>
              <a:ext uri="{FF2B5EF4-FFF2-40B4-BE49-F238E27FC236}">
                <a16:creationId xmlns:a16="http://schemas.microsoft.com/office/drawing/2014/main" id="{A0182BB1-A071-68A0-D8B2-A6E1616E7FD6}"/>
              </a:ext>
            </a:extLst>
          </p:cNvPr>
          <p:cNvPicPr>
            <a:picLocks noChangeAspect="1"/>
          </p:cNvPicPr>
          <p:nvPr/>
        </p:nvPicPr>
        <p:blipFill rotWithShape="1">
          <a:blip r:embed="rId2">
            <a:extLst>
              <a:ext uri="{28A0092B-C50C-407E-A947-70E740481C1C}">
                <a14:useLocalDpi xmlns:a14="http://schemas.microsoft.com/office/drawing/2010/main" val="0"/>
              </a:ext>
            </a:extLst>
          </a:blip>
          <a:srcRect l="3655" t="4335" r="4319" b="5530"/>
          <a:stretch/>
        </p:blipFill>
        <p:spPr bwMode="auto">
          <a:xfrm>
            <a:off x="2514600" y="1524000"/>
            <a:ext cx="2022363" cy="4395153"/>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91A3EA98-DDAE-FA1F-3A03-BE9B2F5F3861}"/>
              </a:ext>
            </a:extLst>
          </p:cNvPr>
          <p:cNvPicPr>
            <a:picLocks noChangeAspect="1"/>
          </p:cNvPicPr>
          <p:nvPr/>
        </p:nvPicPr>
        <p:blipFill rotWithShape="1">
          <a:blip r:embed="rId3">
            <a:extLst>
              <a:ext uri="{28A0092B-C50C-407E-A947-70E740481C1C}">
                <a14:useLocalDpi xmlns:a14="http://schemas.microsoft.com/office/drawing/2010/main" val="0"/>
              </a:ext>
            </a:extLst>
          </a:blip>
          <a:srcRect l="2085" t="6279" r="2170" b="7461"/>
          <a:stretch/>
        </p:blipFill>
        <p:spPr bwMode="auto">
          <a:xfrm>
            <a:off x="5181600" y="1676400"/>
            <a:ext cx="5686425" cy="3009900"/>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3EB1C7C6-7E26-A6F4-AB08-B9B65FAAE249}"/>
              </a:ext>
            </a:extLst>
          </p:cNvPr>
          <p:cNvSpPr txBox="1"/>
          <p:nvPr/>
        </p:nvSpPr>
        <p:spPr>
          <a:xfrm>
            <a:off x="3048000" y="1127774"/>
            <a:ext cx="1752600" cy="369332"/>
          </a:xfrm>
          <a:prstGeom prst="rect">
            <a:avLst/>
          </a:prstGeom>
          <a:noFill/>
        </p:spPr>
        <p:txBody>
          <a:bodyPr wrap="square" rtlCol="0">
            <a:spAutoFit/>
          </a:bodyPr>
          <a:lstStyle/>
          <a:p>
            <a:r>
              <a:rPr lang="en-US"/>
              <a:t>CIM 10</a:t>
            </a:r>
          </a:p>
        </p:txBody>
      </p:sp>
      <p:sp>
        <p:nvSpPr>
          <p:cNvPr id="8" name="TextBox 7">
            <a:extLst>
              <a:ext uri="{FF2B5EF4-FFF2-40B4-BE49-F238E27FC236}">
                <a16:creationId xmlns:a16="http://schemas.microsoft.com/office/drawing/2014/main" id="{99D922C3-CED7-714A-FD42-403040797875}"/>
              </a:ext>
            </a:extLst>
          </p:cNvPr>
          <p:cNvSpPr txBox="1"/>
          <p:nvPr/>
        </p:nvSpPr>
        <p:spPr>
          <a:xfrm>
            <a:off x="7239000" y="1154668"/>
            <a:ext cx="1752600" cy="369332"/>
          </a:xfrm>
          <a:prstGeom prst="rect">
            <a:avLst/>
          </a:prstGeom>
          <a:noFill/>
        </p:spPr>
        <p:txBody>
          <a:bodyPr wrap="square" rtlCol="0">
            <a:spAutoFit/>
          </a:bodyPr>
          <a:lstStyle/>
          <a:p>
            <a:r>
              <a:rPr lang="en-US"/>
              <a:t>CIM 16</a:t>
            </a:r>
          </a:p>
        </p:txBody>
      </p:sp>
    </p:spTree>
    <p:extLst>
      <p:ext uri="{BB962C8B-B14F-4D97-AF65-F5344CB8AC3E}">
        <p14:creationId xmlns:p14="http://schemas.microsoft.com/office/powerpoint/2010/main" val="3425050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4A22E-9D3A-9DA8-50C0-94BF1CCC404D}"/>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5DAFF92C-772D-6FB4-7D0F-5E9149D17DDB}"/>
              </a:ext>
            </a:extLst>
          </p:cNvPr>
          <p:cNvSpPr>
            <a:spLocks noGrp="1"/>
          </p:cNvSpPr>
          <p:nvPr>
            <p:ph idx="1"/>
          </p:nvPr>
        </p:nvSpPr>
        <p:spPr>
          <a:xfrm>
            <a:off x="406400" y="990601"/>
            <a:ext cx="10871200" cy="5052221"/>
          </a:xfrm>
        </p:spPr>
        <p:txBody>
          <a:bodyPr>
            <a:normAutofit lnSpcReduction="10000"/>
          </a:bodyPr>
          <a:lstStyle/>
          <a:p>
            <a:r>
              <a:rPr lang="en-US" dirty="0"/>
              <a:t>RTC+B schema changes are coming soon</a:t>
            </a:r>
          </a:p>
          <a:p>
            <a:pPr lvl="1"/>
            <a:r>
              <a:rPr lang="en-US" dirty="0"/>
              <a:t>Redacted Test models to </a:t>
            </a:r>
            <a:r>
              <a:rPr lang="en-US" u="sng" dirty="0"/>
              <a:t>transition in October</a:t>
            </a:r>
          </a:p>
          <a:p>
            <a:pPr lvl="1"/>
            <a:r>
              <a:rPr lang="en-US" dirty="0"/>
              <a:t>All models to transition with December go-live </a:t>
            </a:r>
          </a:p>
          <a:p>
            <a:r>
              <a:rPr lang="en-US" dirty="0"/>
              <a:t>ERCOT’s modeling application and model postings will transition to CIM16 at the conclusion of the project</a:t>
            </a:r>
          </a:p>
          <a:p>
            <a:pPr lvl="1"/>
            <a:r>
              <a:rPr lang="en-US" dirty="0"/>
              <a:t>Project go-live currently scheduled for </a:t>
            </a:r>
            <a:r>
              <a:rPr lang="en-US" u="sng" dirty="0"/>
              <a:t>Q1 2027</a:t>
            </a:r>
          </a:p>
          <a:p>
            <a:pPr lvl="1"/>
            <a:r>
              <a:rPr lang="en-US" u="sng" dirty="0"/>
              <a:t>No CIM10-formatted models</a:t>
            </a:r>
            <a:r>
              <a:rPr lang="en-US" dirty="0"/>
              <a:t> will be provided after go-live</a:t>
            </a:r>
          </a:p>
          <a:p>
            <a:pPr lvl="1"/>
            <a:r>
              <a:rPr lang="en-US" dirty="0"/>
              <a:t>TSP testing and training of new system in Q4 2026</a:t>
            </a:r>
          </a:p>
          <a:p>
            <a:r>
              <a:rPr lang="en-US" dirty="0"/>
              <a:t>Representative CIM16-formatted models have been posted </a:t>
            </a:r>
            <a:r>
              <a:rPr lang="en-US" dirty="0">
                <a:hlinkClick r:id="rId2"/>
              </a:rPr>
              <a:t>here</a:t>
            </a:r>
            <a:endParaRPr lang="en-US" dirty="0"/>
          </a:p>
          <a:p>
            <a:pPr lvl="1"/>
            <a:r>
              <a:rPr lang="en-US" dirty="0"/>
              <a:t>The </a:t>
            </a:r>
            <a:r>
              <a:rPr lang="en-US" u="sng" dirty="0"/>
              <a:t>final CIM16 schema will differ</a:t>
            </a:r>
            <a:r>
              <a:rPr lang="en-US" dirty="0"/>
              <a:t> from the </a:t>
            </a:r>
            <a:r>
              <a:rPr lang="en-US" i="1" dirty="0"/>
              <a:t>representative</a:t>
            </a:r>
            <a:r>
              <a:rPr lang="en-US" dirty="0"/>
              <a:t> models</a:t>
            </a:r>
          </a:p>
          <a:p>
            <a:pPr lvl="1"/>
            <a:r>
              <a:rPr lang="en-US" dirty="0"/>
              <a:t>Schema to be finalized when “native” models are provided EOY2026</a:t>
            </a:r>
          </a:p>
          <a:p>
            <a:r>
              <a:rPr lang="en-US" dirty="0"/>
              <a:t>Questions can be sent to </a:t>
            </a:r>
            <a:r>
              <a:rPr lang="en-US" u="sng" dirty="0"/>
              <a:t>CIM16@ercot.com</a:t>
            </a:r>
          </a:p>
        </p:txBody>
      </p:sp>
      <p:sp>
        <p:nvSpPr>
          <p:cNvPr id="4" name="Slide Number Placeholder 3">
            <a:extLst>
              <a:ext uri="{FF2B5EF4-FFF2-40B4-BE49-F238E27FC236}">
                <a16:creationId xmlns:a16="http://schemas.microsoft.com/office/drawing/2014/main" id="{69B1507D-8F4C-E167-E49A-A88742CC94B8}"/>
              </a:ext>
            </a:extLst>
          </p:cNvPr>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142236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437D-8BA1-0251-0715-7E41C5D84F33}"/>
              </a:ext>
            </a:extLst>
          </p:cNvPr>
          <p:cNvSpPr>
            <a:spLocks noGrp="1"/>
          </p:cNvSpPr>
          <p:nvPr>
            <p:ph type="title"/>
          </p:nvPr>
        </p:nvSpPr>
        <p:spPr/>
        <p:txBody>
          <a:bodyPr/>
          <a:lstStyle/>
          <a:p>
            <a:r>
              <a:rPr lang="en-US"/>
              <a:t>Calculation Arguments</a:t>
            </a:r>
          </a:p>
        </p:txBody>
      </p:sp>
      <p:sp>
        <p:nvSpPr>
          <p:cNvPr id="3" name="Content Placeholder 2">
            <a:extLst>
              <a:ext uri="{FF2B5EF4-FFF2-40B4-BE49-F238E27FC236}">
                <a16:creationId xmlns:a16="http://schemas.microsoft.com/office/drawing/2014/main" id="{58317110-9B26-2BDC-615D-3AD250981A2D}"/>
              </a:ext>
            </a:extLst>
          </p:cNvPr>
          <p:cNvSpPr>
            <a:spLocks noGrp="1"/>
          </p:cNvSpPr>
          <p:nvPr>
            <p:ph idx="1"/>
          </p:nvPr>
        </p:nvSpPr>
        <p:spPr/>
        <p:txBody>
          <a:bodyPr/>
          <a:lstStyle/>
          <a:p>
            <a:r>
              <a:rPr lang="en-US" b="0"/>
              <a:t>In CIM 10, there is a class for </a:t>
            </a:r>
            <a:r>
              <a:rPr lang="en-US" b="0" err="1"/>
              <a:t>CalculationArgument</a:t>
            </a:r>
            <a:r>
              <a:rPr lang="en-US" b="0"/>
              <a:t> parent class that has a </a:t>
            </a:r>
            <a:r>
              <a:rPr lang="en-US" b="0" err="1"/>
              <a:t>MeasurementArgument</a:t>
            </a:r>
            <a:r>
              <a:rPr lang="en-US" b="0"/>
              <a:t> class as a child type.  </a:t>
            </a:r>
          </a:p>
          <a:p>
            <a:r>
              <a:rPr lang="en-US" b="0"/>
              <a:t>This </a:t>
            </a:r>
            <a:r>
              <a:rPr lang="en-US" b="0" err="1"/>
              <a:t>MeasurementArgument</a:t>
            </a:r>
            <a:r>
              <a:rPr lang="en-US" b="0"/>
              <a:t> child is deprecated in CIM16 and all </a:t>
            </a:r>
            <a:r>
              <a:rPr lang="en-US" b="0" err="1"/>
              <a:t>MeasurementArgument</a:t>
            </a:r>
            <a:r>
              <a:rPr lang="en-US" b="0"/>
              <a:t> objects are converted into the parent </a:t>
            </a:r>
            <a:r>
              <a:rPr lang="en-US" b="0" err="1"/>
              <a:t>CalculationArgument</a:t>
            </a:r>
            <a:r>
              <a:rPr lang="en-US" b="0"/>
              <a:t> type.  </a:t>
            </a:r>
          </a:p>
          <a:p>
            <a:r>
              <a:rPr lang="en-US" b="0"/>
              <a:t>Additionally, in CIM 10, the </a:t>
            </a:r>
            <a:r>
              <a:rPr lang="en-US" b="0" err="1"/>
              <a:t>MeasurementArgument</a:t>
            </a:r>
            <a:r>
              <a:rPr lang="en-US" b="0"/>
              <a:t> are maps to a </a:t>
            </a:r>
            <a:r>
              <a:rPr lang="en-US" b="0" err="1"/>
              <a:t>MeasurementValue</a:t>
            </a:r>
            <a:r>
              <a:rPr lang="en-US" b="0"/>
              <a:t> which is then mapped to Measurement.  In CIM 16 the </a:t>
            </a:r>
            <a:r>
              <a:rPr lang="en-US" b="0" err="1"/>
              <a:t>CalculationArgument</a:t>
            </a:r>
            <a:r>
              <a:rPr lang="en-US" b="0"/>
              <a:t> maps directly to the Measurement. </a:t>
            </a:r>
          </a:p>
          <a:p>
            <a:endParaRPr lang="en-US"/>
          </a:p>
        </p:txBody>
      </p:sp>
      <p:sp>
        <p:nvSpPr>
          <p:cNvPr id="4" name="Slide Number Placeholder 3">
            <a:extLst>
              <a:ext uri="{FF2B5EF4-FFF2-40B4-BE49-F238E27FC236}">
                <a16:creationId xmlns:a16="http://schemas.microsoft.com/office/drawing/2014/main" id="{DA9E3D59-1255-CA92-97BC-6891DB406A97}"/>
              </a:ext>
            </a:extLst>
          </p:cNvPr>
          <p:cNvSpPr>
            <a:spLocks noGrp="1"/>
          </p:cNvSpPr>
          <p:nvPr>
            <p:ph type="sldNum" sz="quarter" idx="4"/>
          </p:nvPr>
        </p:nvSpPr>
        <p:spPr/>
        <p:txBody>
          <a:bodyPr/>
          <a:lstStyle/>
          <a:p>
            <a:fld id="{1D93BD3E-1E9A-4970-A6F7-E7AC52762E0C}" type="slidenum">
              <a:rPr lang="en-US" smtClean="0"/>
              <a:pPr/>
              <a:t>50</a:t>
            </a:fld>
            <a:endParaRPr lang="en-US"/>
          </a:p>
        </p:txBody>
      </p:sp>
    </p:spTree>
    <p:extLst>
      <p:ext uri="{BB962C8B-B14F-4D97-AF65-F5344CB8AC3E}">
        <p14:creationId xmlns:p14="http://schemas.microsoft.com/office/powerpoint/2010/main" val="41719823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88CEE-FABF-009F-EA03-B0A64C6B9B3E}"/>
              </a:ext>
            </a:extLst>
          </p:cNvPr>
          <p:cNvSpPr>
            <a:spLocks noGrp="1"/>
          </p:cNvSpPr>
          <p:nvPr>
            <p:ph type="title"/>
          </p:nvPr>
        </p:nvSpPr>
        <p:spPr/>
        <p:txBody>
          <a:bodyPr/>
          <a:lstStyle/>
          <a:p>
            <a:r>
              <a:rPr lang="en-US"/>
              <a:t>Calculation Arguments Changes Illustrated</a:t>
            </a:r>
          </a:p>
        </p:txBody>
      </p:sp>
      <p:sp>
        <p:nvSpPr>
          <p:cNvPr id="4" name="Slide Number Placeholder 3">
            <a:extLst>
              <a:ext uri="{FF2B5EF4-FFF2-40B4-BE49-F238E27FC236}">
                <a16:creationId xmlns:a16="http://schemas.microsoft.com/office/drawing/2014/main" id="{2B6AC72C-AAAC-D152-3DF2-7113AC26E352}"/>
              </a:ext>
            </a:extLst>
          </p:cNvPr>
          <p:cNvSpPr>
            <a:spLocks noGrp="1"/>
          </p:cNvSpPr>
          <p:nvPr>
            <p:ph type="sldNum" sz="quarter" idx="4"/>
          </p:nvPr>
        </p:nvSpPr>
        <p:spPr/>
        <p:txBody>
          <a:bodyPr/>
          <a:lstStyle/>
          <a:p>
            <a:fld id="{1D93BD3E-1E9A-4970-A6F7-E7AC52762E0C}" type="slidenum">
              <a:rPr lang="en-US" smtClean="0"/>
              <a:pPr/>
              <a:t>51</a:t>
            </a:fld>
            <a:endParaRPr lang="en-US"/>
          </a:p>
        </p:txBody>
      </p:sp>
      <p:pic>
        <p:nvPicPr>
          <p:cNvPr id="5" name="Picture 4">
            <a:extLst>
              <a:ext uri="{FF2B5EF4-FFF2-40B4-BE49-F238E27FC236}">
                <a16:creationId xmlns:a16="http://schemas.microsoft.com/office/drawing/2014/main" id="{C64DC6D8-FE1A-4F52-61D6-8CA10C8AB1DF}"/>
              </a:ext>
            </a:extLst>
          </p:cNvPr>
          <p:cNvPicPr>
            <a:picLocks noChangeAspect="1"/>
          </p:cNvPicPr>
          <p:nvPr/>
        </p:nvPicPr>
        <p:blipFill rotWithShape="1">
          <a:blip r:embed="rId2">
            <a:extLst>
              <a:ext uri="{28A0092B-C50C-407E-A947-70E740481C1C}">
                <a14:useLocalDpi xmlns:a14="http://schemas.microsoft.com/office/drawing/2010/main" val="0"/>
              </a:ext>
            </a:extLst>
          </a:blip>
          <a:srcRect l="3939" t="4531" r="2845" b="4854"/>
          <a:stretch/>
        </p:blipFill>
        <p:spPr bwMode="auto">
          <a:xfrm>
            <a:off x="2438400" y="1524000"/>
            <a:ext cx="3306398" cy="4341813"/>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477095AB-B6E5-1B52-1B73-1D032D0DD865}"/>
              </a:ext>
            </a:extLst>
          </p:cNvPr>
          <p:cNvPicPr>
            <a:picLocks noChangeAspect="1"/>
          </p:cNvPicPr>
          <p:nvPr/>
        </p:nvPicPr>
        <p:blipFill rotWithShape="1">
          <a:blip r:embed="rId3">
            <a:extLst>
              <a:ext uri="{28A0092B-C50C-407E-A947-70E740481C1C}">
                <a14:useLocalDpi xmlns:a14="http://schemas.microsoft.com/office/drawing/2010/main" val="0"/>
              </a:ext>
            </a:extLst>
          </a:blip>
          <a:srcRect l="6957" t="11554" r="4639" b="11952"/>
          <a:stretch/>
        </p:blipFill>
        <p:spPr bwMode="auto">
          <a:xfrm>
            <a:off x="6693535" y="1524000"/>
            <a:ext cx="2907665" cy="1828800"/>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EEEAE86B-CFA9-F219-2F5A-4F6225F5CB90}"/>
              </a:ext>
            </a:extLst>
          </p:cNvPr>
          <p:cNvSpPr txBox="1"/>
          <p:nvPr/>
        </p:nvSpPr>
        <p:spPr>
          <a:xfrm>
            <a:off x="3657600" y="942647"/>
            <a:ext cx="1752600" cy="369332"/>
          </a:xfrm>
          <a:prstGeom prst="rect">
            <a:avLst/>
          </a:prstGeom>
          <a:noFill/>
        </p:spPr>
        <p:txBody>
          <a:bodyPr wrap="square" rtlCol="0">
            <a:spAutoFit/>
          </a:bodyPr>
          <a:lstStyle/>
          <a:p>
            <a:r>
              <a:rPr lang="en-US"/>
              <a:t>CIM 10</a:t>
            </a:r>
          </a:p>
        </p:txBody>
      </p:sp>
      <p:sp>
        <p:nvSpPr>
          <p:cNvPr id="8" name="TextBox 7">
            <a:extLst>
              <a:ext uri="{FF2B5EF4-FFF2-40B4-BE49-F238E27FC236}">
                <a16:creationId xmlns:a16="http://schemas.microsoft.com/office/drawing/2014/main" id="{D16042DB-6A7B-123A-D4CB-021F3D955F11}"/>
              </a:ext>
            </a:extLst>
          </p:cNvPr>
          <p:cNvSpPr txBox="1"/>
          <p:nvPr/>
        </p:nvSpPr>
        <p:spPr>
          <a:xfrm>
            <a:off x="7848600" y="838200"/>
            <a:ext cx="1752600" cy="369332"/>
          </a:xfrm>
          <a:prstGeom prst="rect">
            <a:avLst/>
          </a:prstGeom>
          <a:noFill/>
        </p:spPr>
        <p:txBody>
          <a:bodyPr wrap="square" rtlCol="0">
            <a:spAutoFit/>
          </a:bodyPr>
          <a:lstStyle/>
          <a:p>
            <a:r>
              <a:rPr lang="en-US"/>
              <a:t>CIM 16</a:t>
            </a:r>
          </a:p>
        </p:txBody>
      </p:sp>
    </p:spTree>
    <p:extLst>
      <p:ext uri="{BB962C8B-B14F-4D97-AF65-F5344CB8AC3E}">
        <p14:creationId xmlns:p14="http://schemas.microsoft.com/office/powerpoint/2010/main" val="1255236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2774-1972-90F3-4E55-8843D5D97448}"/>
              </a:ext>
            </a:extLst>
          </p:cNvPr>
          <p:cNvSpPr>
            <a:spLocks noGrp="1"/>
          </p:cNvSpPr>
          <p:nvPr>
            <p:ph type="ctrTitle"/>
          </p:nvPr>
        </p:nvSpPr>
        <p:spPr/>
        <p:txBody>
          <a:bodyPr/>
          <a:lstStyle/>
          <a:p>
            <a:r>
              <a:rPr lang="en-US"/>
              <a:t>Model Deliverable Update</a:t>
            </a:r>
          </a:p>
        </p:txBody>
      </p:sp>
      <p:sp>
        <p:nvSpPr>
          <p:cNvPr id="3" name="Slide Number Placeholder 2">
            <a:extLst>
              <a:ext uri="{FF2B5EF4-FFF2-40B4-BE49-F238E27FC236}">
                <a16:creationId xmlns:a16="http://schemas.microsoft.com/office/drawing/2014/main" id="{FC859255-C977-1EF3-15E5-33ABE9B99589}"/>
              </a:ext>
            </a:extLst>
          </p:cNvPr>
          <p:cNvSpPr>
            <a:spLocks noGrp="1"/>
          </p:cNvSpPr>
          <p:nvPr>
            <p:ph type="sldNum" sz="quarter" idx="4"/>
          </p:nvPr>
        </p:nvSpPr>
        <p:spPr/>
        <p:txBody>
          <a:bodyPr/>
          <a:lstStyle/>
          <a:p>
            <a:fld id="{1D93BD3E-1E9A-4970-A6F7-E7AC52762E0C}" type="slidenum">
              <a:rPr lang="en-US" smtClean="0"/>
              <a:pPr/>
              <a:t>52</a:t>
            </a:fld>
            <a:endParaRPr lang="en-US"/>
          </a:p>
        </p:txBody>
      </p:sp>
    </p:spTree>
    <p:extLst>
      <p:ext uri="{BB962C8B-B14F-4D97-AF65-F5344CB8AC3E}">
        <p14:creationId xmlns:p14="http://schemas.microsoft.com/office/powerpoint/2010/main" val="4215229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8F4E2-764D-E2E9-7DA7-F9A05A2ADE01}"/>
              </a:ext>
            </a:extLst>
          </p:cNvPr>
          <p:cNvSpPr>
            <a:spLocks noGrp="1"/>
          </p:cNvSpPr>
          <p:nvPr>
            <p:ph type="title"/>
          </p:nvPr>
        </p:nvSpPr>
        <p:spPr/>
        <p:txBody>
          <a:bodyPr/>
          <a:lstStyle/>
          <a:p>
            <a:r>
              <a:rPr lang="en-US"/>
              <a:t>Model Deliverables - Production</a:t>
            </a:r>
          </a:p>
        </p:txBody>
      </p:sp>
      <p:sp>
        <p:nvSpPr>
          <p:cNvPr id="3" name="Content Placeholder 2">
            <a:extLst>
              <a:ext uri="{FF2B5EF4-FFF2-40B4-BE49-F238E27FC236}">
                <a16:creationId xmlns:a16="http://schemas.microsoft.com/office/drawing/2014/main" id="{DAA57536-7948-E898-E316-3ED2819E7E6A}"/>
              </a:ext>
            </a:extLst>
          </p:cNvPr>
          <p:cNvSpPr>
            <a:spLocks noGrp="1"/>
          </p:cNvSpPr>
          <p:nvPr>
            <p:ph idx="1"/>
          </p:nvPr>
        </p:nvSpPr>
        <p:spPr/>
        <p:txBody>
          <a:bodyPr/>
          <a:lstStyle/>
          <a:p>
            <a:r>
              <a:rPr lang="en-US" b="0"/>
              <a:t>Each week ERCOT builds a new model for real time operations. Some of these deliverables are posted for MPs on MIS and for TSPs on Citrix. These are the files that will be changing that are produced for the production models.</a:t>
            </a:r>
          </a:p>
          <a:p>
            <a:r>
              <a:rPr lang="en-US" b="0"/>
              <a:t>Posted to MIS</a:t>
            </a:r>
          </a:p>
          <a:p>
            <a:pPr lvl="1"/>
            <a:r>
              <a:rPr lang="en-US" b="0"/>
              <a:t>Redacted Model</a:t>
            </a:r>
          </a:p>
          <a:p>
            <a:pPr lvl="1"/>
            <a:r>
              <a:rPr lang="en-US" b="0"/>
              <a:t>Redacted Model Comparison</a:t>
            </a:r>
          </a:p>
          <a:p>
            <a:r>
              <a:rPr lang="en-US" b="0"/>
              <a:t>Posted for TSPs</a:t>
            </a:r>
          </a:p>
          <a:p>
            <a:pPr lvl="1"/>
            <a:r>
              <a:rPr lang="en-US" b="0"/>
              <a:t>NMMS Model</a:t>
            </a:r>
          </a:p>
          <a:p>
            <a:pPr lvl="1"/>
            <a:r>
              <a:rPr lang="en-US"/>
              <a:t>NMMS Raw Model</a:t>
            </a:r>
          </a:p>
          <a:p>
            <a:pPr lvl="1"/>
            <a:r>
              <a:rPr lang="en-US" b="0"/>
              <a:t>NMMS Model Comparison</a:t>
            </a:r>
          </a:p>
          <a:p>
            <a:pPr lvl="1"/>
            <a:r>
              <a:rPr lang="en-US"/>
              <a:t>NMMS Model Reports</a:t>
            </a:r>
          </a:p>
          <a:p>
            <a:pPr lvl="2"/>
            <a:r>
              <a:rPr lang="en-US" b="0"/>
              <a:t>Under Review</a:t>
            </a:r>
          </a:p>
        </p:txBody>
      </p:sp>
      <p:sp>
        <p:nvSpPr>
          <p:cNvPr id="4" name="Slide Number Placeholder 3">
            <a:extLst>
              <a:ext uri="{FF2B5EF4-FFF2-40B4-BE49-F238E27FC236}">
                <a16:creationId xmlns:a16="http://schemas.microsoft.com/office/drawing/2014/main" id="{52919C85-DDE1-1BB1-8C9F-790C80D2D2CF}"/>
              </a:ext>
            </a:extLst>
          </p:cNvPr>
          <p:cNvSpPr>
            <a:spLocks noGrp="1"/>
          </p:cNvSpPr>
          <p:nvPr>
            <p:ph type="sldNum" sz="quarter" idx="4"/>
          </p:nvPr>
        </p:nvSpPr>
        <p:spPr/>
        <p:txBody>
          <a:bodyPr/>
          <a:lstStyle/>
          <a:p>
            <a:fld id="{1D93BD3E-1E9A-4970-A6F7-E7AC52762E0C}" type="slidenum">
              <a:rPr lang="en-US" smtClean="0"/>
              <a:pPr/>
              <a:t>53</a:t>
            </a:fld>
            <a:endParaRPr lang="en-US"/>
          </a:p>
        </p:txBody>
      </p:sp>
    </p:spTree>
    <p:extLst>
      <p:ext uri="{BB962C8B-B14F-4D97-AF65-F5344CB8AC3E}">
        <p14:creationId xmlns:p14="http://schemas.microsoft.com/office/powerpoint/2010/main" val="2312236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F2EE-BDB4-7BB0-1A6E-F1B063A0AB7E}"/>
              </a:ext>
            </a:extLst>
          </p:cNvPr>
          <p:cNvSpPr>
            <a:spLocks noGrp="1"/>
          </p:cNvSpPr>
          <p:nvPr>
            <p:ph type="title"/>
          </p:nvPr>
        </p:nvSpPr>
        <p:spPr/>
        <p:txBody>
          <a:bodyPr/>
          <a:lstStyle/>
          <a:p>
            <a:r>
              <a:rPr lang="en-US"/>
              <a:t>Model Deliverables – Market Models</a:t>
            </a:r>
          </a:p>
        </p:txBody>
      </p:sp>
      <p:sp>
        <p:nvSpPr>
          <p:cNvPr id="3" name="Content Placeholder 2">
            <a:extLst>
              <a:ext uri="{FF2B5EF4-FFF2-40B4-BE49-F238E27FC236}">
                <a16:creationId xmlns:a16="http://schemas.microsoft.com/office/drawing/2014/main" id="{163F255D-ED86-959C-798B-45ABA92F6974}"/>
              </a:ext>
            </a:extLst>
          </p:cNvPr>
          <p:cNvSpPr>
            <a:spLocks noGrp="1"/>
          </p:cNvSpPr>
          <p:nvPr>
            <p:ph idx="1"/>
          </p:nvPr>
        </p:nvSpPr>
        <p:spPr/>
        <p:txBody>
          <a:bodyPr/>
          <a:lstStyle/>
          <a:p>
            <a:r>
              <a:rPr lang="en-US" b="0"/>
              <a:t>Once a month the following deliverables are produced for the Market Models and will be impacted by the transition to CIM 16. </a:t>
            </a:r>
          </a:p>
          <a:p>
            <a:r>
              <a:rPr lang="en-US" b="0"/>
              <a:t>Posted to MIS</a:t>
            </a:r>
          </a:p>
          <a:p>
            <a:pPr lvl="1"/>
            <a:r>
              <a:rPr lang="en-US" err="1"/>
              <a:t>MP_MarketModel_Redacted_Model_Posting_CIM_XXX_YYYY</a:t>
            </a:r>
            <a:endParaRPr lang="en-US"/>
          </a:p>
          <a:p>
            <a:pPr lvl="2"/>
            <a:r>
              <a:rPr lang="en-US" b="0"/>
              <a:t>Redacted Model</a:t>
            </a:r>
          </a:p>
          <a:p>
            <a:pPr lvl="2"/>
            <a:r>
              <a:rPr lang="en-US" b="0"/>
              <a:t>Redacted Model Comparison</a:t>
            </a:r>
          </a:p>
          <a:p>
            <a:r>
              <a:rPr lang="en-US" b="0"/>
              <a:t>Posted for TSPs</a:t>
            </a:r>
          </a:p>
          <a:p>
            <a:pPr lvl="1"/>
            <a:r>
              <a:rPr lang="en-US" b="0" err="1"/>
              <a:t>TDSP_Market_Val_Posting_CIM_XXX_YYY</a:t>
            </a:r>
            <a:endParaRPr lang="en-US" b="0"/>
          </a:p>
          <a:p>
            <a:pPr lvl="2"/>
            <a:r>
              <a:rPr lang="en-US"/>
              <a:t>NMMS Model</a:t>
            </a:r>
          </a:p>
          <a:p>
            <a:pPr lvl="2"/>
            <a:r>
              <a:rPr lang="en-US"/>
              <a:t>NMMS Model Comparison</a:t>
            </a:r>
          </a:p>
        </p:txBody>
      </p:sp>
      <p:sp>
        <p:nvSpPr>
          <p:cNvPr id="4" name="Slide Number Placeholder 3">
            <a:extLst>
              <a:ext uri="{FF2B5EF4-FFF2-40B4-BE49-F238E27FC236}">
                <a16:creationId xmlns:a16="http://schemas.microsoft.com/office/drawing/2014/main" id="{6BBB41D9-681E-9C37-B27A-E0E96D3147D0}"/>
              </a:ext>
            </a:extLst>
          </p:cNvPr>
          <p:cNvSpPr>
            <a:spLocks noGrp="1"/>
          </p:cNvSpPr>
          <p:nvPr>
            <p:ph type="sldNum" sz="quarter" idx="4"/>
          </p:nvPr>
        </p:nvSpPr>
        <p:spPr/>
        <p:txBody>
          <a:bodyPr/>
          <a:lstStyle/>
          <a:p>
            <a:fld id="{1D93BD3E-1E9A-4970-A6F7-E7AC52762E0C}" type="slidenum">
              <a:rPr lang="en-US" smtClean="0"/>
              <a:pPr/>
              <a:t>54</a:t>
            </a:fld>
            <a:endParaRPr lang="en-US"/>
          </a:p>
        </p:txBody>
      </p:sp>
    </p:spTree>
    <p:extLst>
      <p:ext uri="{BB962C8B-B14F-4D97-AF65-F5344CB8AC3E}">
        <p14:creationId xmlns:p14="http://schemas.microsoft.com/office/powerpoint/2010/main" val="2252154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29308-69D9-67CF-507A-53766F501CEB}"/>
              </a:ext>
            </a:extLst>
          </p:cNvPr>
          <p:cNvSpPr>
            <a:spLocks noGrp="1"/>
          </p:cNvSpPr>
          <p:nvPr>
            <p:ph type="ctrTitle"/>
          </p:nvPr>
        </p:nvSpPr>
        <p:spPr/>
        <p:txBody>
          <a:bodyPr/>
          <a:lstStyle/>
          <a:p>
            <a:r>
              <a:rPr lang="en-US"/>
              <a:t>Additional MAGE and Model Changes</a:t>
            </a:r>
          </a:p>
        </p:txBody>
      </p:sp>
      <p:sp>
        <p:nvSpPr>
          <p:cNvPr id="3" name="Slide Number Placeholder 2">
            <a:extLst>
              <a:ext uri="{FF2B5EF4-FFF2-40B4-BE49-F238E27FC236}">
                <a16:creationId xmlns:a16="http://schemas.microsoft.com/office/drawing/2014/main" id="{EDFE914E-4E9C-A81A-3214-94F51CFBAEE7}"/>
              </a:ext>
            </a:extLst>
          </p:cNvPr>
          <p:cNvSpPr>
            <a:spLocks noGrp="1"/>
          </p:cNvSpPr>
          <p:nvPr>
            <p:ph type="sldNum" sz="quarter" idx="4"/>
          </p:nvPr>
        </p:nvSpPr>
        <p:spPr/>
        <p:txBody>
          <a:bodyPr/>
          <a:lstStyle/>
          <a:p>
            <a:fld id="{1D93BD3E-1E9A-4970-A6F7-E7AC52762E0C}" type="slidenum">
              <a:rPr lang="en-US" smtClean="0"/>
              <a:pPr/>
              <a:t>55</a:t>
            </a:fld>
            <a:endParaRPr lang="en-US"/>
          </a:p>
        </p:txBody>
      </p:sp>
    </p:spTree>
    <p:extLst>
      <p:ext uri="{BB962C8B-B14F-4D97-AF65-F5344CB8AC3E}">
        <p14:creationId xmlns:p14="http://schemas.microsoft.com/office/powerpoint/2010/main" val="18006356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F755-F78C-FF0D-5090-A2EAA37C144F}"/>
              </a:ext>
            </a:extLst>
          </p:cNvPr>
          <p:cNvSpPr>
            <a:spLocks noGrp="1"/>
          </p:cNvSpPr>
          <p:nvPr>
            <p:ph type="title"/>
          </p:nvPr>
        </p:nvSpPr>
        <p:spPr/>
        <p:txBody>
          <a:bodyPr/>
          <a:lstStyle/>
          <a:p>
            <a:r>
              <a:rPr lang="en-US"/>
              <a:t>SCR813 - NMMS Jointly-Rated Equipment Coordination Confirmation</a:t>
            </a:r>
          </a:p>
        </p:txBody>
      </p:sp>
      <p:sp>
        <p:nvSpPr>
          <p:cNvPr id="3" name="Content Placeholder 2">
            <a:extLst>
              <a:ext uri="{FF2B5EF4-FFF2-40B4-BE49-F238E27FC236}">
                <a16:creationId xmlns:a16="http://schemas.microsoft.com/office/drawing/2014/main" id="{55B9E0CE-1F59-611E-6332-899EBAC3BE98}"/>
              </a:ext>
            </a:extLst>
          </p:cNvPr>
          <p:cNvSpPr>
            <a:spLocks noGrp="1"/>
          </p:cNvSpPr>
          <p:nvPr>
            <p:ph idx="1"/>
          </p:nvPr>
        </p:nvSpPr>
        <p:spPr/>
        <p:txBody>
          <a:bodyPr/>
          <a:lstStyle/>
          <a:p>
            <a:r>
              <a:rPr lang="en-US" b="0"/>
              <a:t>As part of the transition to CIM16, ERCOT will also be releasing the functionality requested in SCR813. </a:t>
            </a:r>
          </a:p>
          <a:p>
            <a:r>
              <a:rPr lang="en-US" b="0"/>
              <a:t>This change will modify NMMS to highlight change submissions related to jointly-rated equipment of the type </a:t>
            </a:r>
            <a:r>
              <a:rPr lang="en-US" b="0" err="1"/>
              <a:t>PowerTransformer</a:t>
            </a:r>
            <a:r>
              <a:rPr lang="en-US" b="0"/>
              <a:t>, </a:t>
            </a:r>
            <a:r>
              <a:rPr lang="en-US" b="0" err="1"/>
              <a:t>ACLineSegment</a:t>
            </a:r>
            <a:r>
              <a:rPr lang="en-US" b="0"/>
              <a:t>, or </a:t>
            </a:r>
            <a:r>
              <a:rPr lang="en-US" b="0" err="1"/>
              <a:t>SeriesCompensator</a:t>
            </a:r>
            <a:r>
              <a:rPr lang="en-US" b="0"/>
              <a:t>. A rating change will be a change to an </a:t>
            </a:r>
            <a:r>
              <a:rPr lang="en-US" b="0" err="1"/>
              <a:t>AnalogLimit</a:t>
            </a:r>
            <a:r>
              <a:rPr lang="en-US" b="0"/>
              <a:t> instance.</a:t>
            </a:r>
          </a:p>
          <a:p>
            <a:r>
              <a:rPr lang="en-US" b="0"/>
              <a:t>The enhancement will traverse the model hierarchy to find additional companies for confirmation and notification. For example, if a TDSP changes a line’s ratings set, the submitter of the change as well as any other companies associated to the </a:t>
            </a:r>
            <a:r>
              <a:rPr lang="en-US" b="0" err="1"/>
              <a:t>ACLineSegment</a:t>
            </a:r>
            <a:r>
              <a:rPr lang="en-US" b="0"/>
              <a:t> would receive the notification.</a:t>
            </a:r>
          </a:p>
          <a:p>
            <a:endParaRPr lang="en-US" b="0"/>
          </a:p>
        </p:txBody>
      </p:sp>
      <p:sp>
        <p:nvSpPr>
          <p:cNvPr id="4" name="Slide Number Placeholder 3">
            <a:extLst>
              <a:ext uri="{FF2B5EF4-FFF2-40B4-BE49-F238E27FC236}">
                <a16:creationId xmlns:a16="http://schemas.microsoft.com/office/drawing/2014/main" id="{D42815AE-DEF6-625F-6CDF-4035F4827A91}"/>
              </a:ext>
            </a:extLst>
          </p:cNvPr>
          <p:cNvSpPr>
            <a:spLocks noGrp="1"/>
          </p:cNvSpPr>
          <p:nvPr>
            <p:ph type="sldNum" sz="quarter" idx="4"/>
          </p:nvPr>
        </p:nvSpPr>
        <p:spPr/>
        <p:txBody>
          <a:bodyPr/>
          <a:lstStyle/>
          <a:p>
            <a:fld id="{1D93BD3E-1E9A-4970-A6F7-E7AC52762E0C}" type="slidenum">
              <a:rPr lang="en-US" smtClean="0"/>
              <a:pPr/>
              <a:t>56</a:t>
            </a:fld>
            <a:endParaRPr lang="en-US"/>
          </a:p>
        </p:txBody>
      </p:sp>
    </p:spTree>
    <p:extLst>
      <p:ext uri="{BB962C8B-B14F-4D97-AF65-F5344CB8AC3E}">
        <p14:creationId xmlns:p14="http://schemas.microsoft.com/office/powerpoint/2010/main" val="26245348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9FEAF-15A6-49FF-C443-8FE96F954252}"/>
              </a:ext>
            </a:extLst>
          </p:cNvPr>
          <p:cNvSpPr>
            <a:spLocks noGrp="1"/>
          </p:cNvSpPr>
          <p:nvPr>
            <p:ph type="title"/>
          </p:nvPr>
        </p:nvSpPr>
        <p:spPr/>
        <p:txBody>
          <a:bodyPr/>
          <a:lstStyle/>
          <a:p>
            <a:r>
              <a:rPr lang="en-US"/>
              <a:t>Prompt Confirming Coordination </a:t>
            </a:r>
          </a:p>
        </p:txBody>
      </p:sp>
      <p:sp>
        <p:nvSpPr>
          <p:cNvPr id="3" name="Content Placeholder 2">
            <a:extLst>
              <a:ext uri="{FF2B5EF4-FFF2-40B4-BE49-F238E27FC236}">
                <a16:creationId xmlns:a16="http://schemas.microsoft.com/office/drawing/2014/main" id="{667E7D80-7501-6F38-325E-C22FF182F342}"/>
              </a:ext>
            </a:extLst>
          </p:cNvPr>
          <p:cNvSpPr>
            <a:spLocks noGrp="1"/>
          </p:cNvSpPr>
          <p:nvPr>
            <p:ph idx="1"/>
          </p:nvPr>
        </p:nvSpPr>
        <p:spPr/>
        <p:txBody>
          <a:bodyPr/>
          <a:lstStyle/>
          <a:p>
            <a:r>
              <a:rPr lang="en-US" b="0"/>
              <a:t>Immediately prior to a change request submission the NMMS application will determine if the requested changes are associated to jointly rated equipment:</a:t>
            </a:r>
          </a:p>
          <a:p>
            <a:pPr lvl="1"/>
            <a:r>
              <a:rPr lang="en-US"/>
              <a:t>If jointly rated equipment is being modified, the submission form will:</a:t>
            </a:r>
          </a:p>
          <a:p>
            <a:pPr lvl="2"/>
            <a:r>
              <a:rPr lang="en-US"/>
              <a:t>Display identifying information (Name) of the affected jointly rated equipment.</a:t>
            </a:r>
          </a:p>
          <a:p>
            <a:pPr lvl="2"/>
            <a:r>
              <a:rPr lang="en-US"/>
              <a:t>Display the path of the of the affected jointly rated equipment.</a:t>
            </a:r>
          </a:p>
          <a:p>
            <a:pPr lvl="2"/>
            <a:r>
              <a:rPr lang="en-US"/>
              <a:t>Display all companies  which provide ratings for the jointly rated equipment.</a:t>
            </a:r>
          </a:p>
          <a:p>
            <a:pPr lvl="2"/>
            <a:r>
              <a:rPr lang="en-US"/>
              <a:t>Request confirmation, through the use of a checkbox or similar functionality, that coordination has been done by the submitting Entity; and</a:t>
            </a:r>
          </a:p>
          <a:p>
            <a:pPr lvl="2"/>
            <a:r>
              <a:rPr lang="en-US"/>
              <a:t>Disable final submission until coordination has been confirmed.</a:t>
            </a:r>
          </a:p>
          <a:p>
            <a:pPr lvl="1"/>
            <a:r>
              <a:rPr lang="en-US"/>
              <a:t>If no jointly rated changes are detected, the submission process will remain unchanged.</a:t>
            </a:r>
          </a:p>
          <a:p>
            <a:endParaRPr lang="en-US"/>
          </a:p>
        </p:txBody>
      </p:sp>
      <p:sp>
        <p:nvSpPr>
          <p:cNvPr id="4" name="Slide Number Placeholder 3">
            <a:extLst>
              <a:ext uri="{FF2B5EF4-FFF2-40B4-BE49-F238E27FC236}">
                <a16:creationId xmlns:a16="http://schemas.microsoft.com/office/drawing/2014/main" id="{BD9B5D88-A9D4-1CD6-9045-0570923A45FE}"/>
              </a:ext>
            </a:extLst>
          </p:cNvPr>
          <p:cNvSpPr>
            <a:spLocks noGrp="1"/>
          </p:cNvSpPr>
          <p:nvPr>
            <p:ph type="sldNum" sz="quarter" idx="4"/>
          </p:nvPr>
        </p:nvSpPr>
        <p:spPr/>
        <p:txBody>
          <a:bodyPr/>
          <a:lstStyle/>
          <a:p>
            <a:fld id="{1D93BD3E-1E9A-4970-A6F7-E7AC52762E0C}" type="slidenum">
              <a:rPr lang="en-US" smtClean="0"/>
              <a:pPr/>
              <a:t>57</a:t>
            </a:fld>
            <a:endParaRPr lang="en-US"/>
          </a:p>
        </p:txBody>
      </p:sp>
    </p:spTree>
    <p:extLst>
      <p:ext uri="{BB962C8B-B14F-4D97-AF65-F5344CB8AC3E}">
        <p14:creationId xmlns:p14="http://schemas.microsoft.com/office/powerpoint/2010/main" val="40897021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40B28-E99E-87D1-1879-CAECC812E8DD}"/>
              </a:ext>
            </a:extLst>
          </p:cNvPr>
          <p:cNvSpPr>
            <a:spLocks noGrp="1"/>
          </p:cNvSpPr>
          <p:nvPr>
            <p:ph type="title"/>
          </p:nvPr>
        </p:nvSpPr>
        <p:spPr/>
        <p:txBody>
          <a:bodyPr/>
          <a:lstStyle/>
          <a:p>
            <a:r>
              <a:rPr lang="en-US"/>
              <a:t>Display Confirmation Information</a:t>
            </a:r>
          </a:p>
        </p:txBody>
      </p:sp>
      <p:sp>
        <p:nvSpPr>
          <p:cNvPr id="3" name="Content Placeholder 2">
            <a:extLst>
              <a:ext uri="{FF2B5EF4-FFF2-40B4-BE49-F238E27FC236}">
                <a16:creationId xmlns:a16="http://schemas.microsoft.com/office/drawing/2014/main" id="{FC3505EC-FCE6-5DB3-D241-6EAEE7F80EC7}"/>
              </a:ext>
            </a:extLst>
          </p:cNvPr>
          <p:cNvSpPr>
            <a:spLocks noGrp="1"/>
          </p:cNvSpPr>
          <p:nvPr>
            <p:ph idx="1"/>
          </p:nvPr>
        </p:nvSpPr>
        <p:spPr/>
        <p:txBody>
          <a:bodyPr/>
          <a:lstStyle/>
          <a:p>
            <a:r>
              <a:rPr lang="en-US" b="0"/>
              <a:t>The user identifier for the confirming user and confirmation date will be stored with the Change Request.  </a:t>
            </a:r>
          </a:p>
          <a:p>
            <a:r>
              <a:rPr lang="en-US" b="0"/>
              <a:t>Current confirmation date will be shown on the CR Summary Page.  This is visible to market participants.</a:t>
            </a:r>
          </a:p>
          <a:p>
            <a:r>
              <a:rPr lang="en-US" b="0"/>
              <a:t>The user identifier for the confirming user and confirmation date over time will be visible to the ISO user in PTC by following the Change Request History link.</a:t>
            </a:r>
          </a:p>
          <a:p>
            <a:endParaRPr lang="en-US"/>
          </a:p>
        </p:txBody>
      </p:sp>
      <p:sp>
        <p:nvSpPr>
          <p:cNvPr id="4" name="Slide Number Placeholder 3">
            <a:extLst>
              <a:ext uri="{FF2B5EF4-FFF2-40B4-BE49-F238E27FC236}">
                <a16:creationId xmlns:a16="http://schemas.microsoft.com/office/drawing/2014/main" id="{C8F7953C-8A2D-E240-7551-4134B5CE3F7F}"/>
              </a:ext>
            </a:extLst>
          </p:cNvPr>
          <p:cNvSpPr>
            <a:spLocks noGrp="1"/>
          </p:cNvSpPr>
          <p:nvPr>
            <p:ph type="sldNum" sz="quarter" idx="4"/>
          </p:nvPr>
        </p:nvSpPr>
        <p:spPr/>
        <p:txBody>
          <a:bodyPr/>
          <a:lstStyle/>
          <a:p>
            <a:fld id="{1D93BD3E-1E9A-4970-A6F7-E7AC52762E0C}" type="slidenum">
              <a:rPr lang="en-US" smtClean="0"/>
              <a:pPr/>
              <a:t>58</a:t>
            </a:fld>
            <a:endParaRPr lang="en-US"/>
          </a:p>
        </p:txBody>
      </p:sp>
    </p:spTree>
    <p:extLst>
      <p:ext uri="{BB962C8B-B14F-4D97-AF65-F5344CB8AC3E}">
        <p14:creationId xmlns:p14="http://schemas.microsoft.com/office/powerpoint/2010/main" val="18013984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8389C-4FD1-BD3D-E45F-9998169C15D5}"/>
              </a:ext>
            </a:extLst>
          </p:cNvPr>
          <p:cNvSpPr>
            <a:spLocks noGrp="1"/>
          </p:cNvSpPr>
          <p:nvPr>
            <p:ph type="title"/>
          </p:nvPr>
        </p:nvSpPr>
        <p:spPr/>
        <p:txBody>
          <a:bodyPr/>
          <a:lstStyle/>
          <a:p>
            <a:r>
              <a:rPr lang="en-US"/>
              <a:t>Enhanced Automated Email Notification</a:t>
            </a:r>
          </a:p>
        </p:txBody>
      </p:sp>
      <p:sp>
        <p:nvSpPr>
          <p:cNvPr id="3" name="Content Placeholder 2">
            <a:extLst>
              <a:ext uri="{FF2B5EF4-FFF2-40B4-BE49-F238E27FC236}">
                <a16:creationId xmlns:a16="http://schemas.microsoft.com/office/drawing/2014/main" id="{6F3DD479-5D03-3BE7-92F2-1B623584B20D}"/>
              </a:ext>
            </a:extLst>
          </p:cNvPr>
          <p:cNvSpPr>
            <a:spLocks noGrp="1"/>
          </p:cNvSpPr>
          <p:nvPr>
            <p:ph idx="1"/>
          </p:nvPr>
        </p:nvSpPr>
        <p:spPr/>
        <p:txBody>
          <a:bodyPr/>
          <a:lstStyle/>
          <a:p>
            <a:r>
              <a:rPr lang="en-US" b="0"/>
              <a:t>With this new confirmation, all parties impacted by a change to a jointly rated equipment will receive a notification via a NMMS NOMCR Status emails </a:t>
            </a:r>
          </a:p>
          <a:p>
            <a:r>
              <a:rPr lang="en-US" b="0"/>
              <a:t>This will be a Jointly Rated Equipment Change Confirmation email that is sent to the impacted parties.</a:t>
            </a:r>
          </a:p>
          <a:p>
            <a:r>
              <a:rPr lang="en-US" b="0"/>
              <a:t>The impacted parties will be the owner/operators of the parent object, and the owner/operators of all </a:t>
            </a:r>
            <a:r>
              <a:rPr lang="en-US" b="0" err="1"/>
              <a:t>Ownershare</a:t>
            </a:r>
            <a:r>
              <a:rPr lang="en-US" b="0"/>
              <a:t> Ratings under the equipment.</a:t>
            </a:r>
          </a:p>
        </p:txBody>
      </p:sp>
      <p:sp>
        <p:nvSpPr>
          <p:cNvPr id="4" name="Slide Number Placeholder 3">
            <a:extLst>
              <a:ext uri="{FF2B5EF4-FFF2-40B4-BE49-F238E27FC236}">
                <a16:creationId xmlns:a16="http://schemas.microsoft.com/office/drawing/2014/main" id="{3AAEA56D-4588-5437-654D-2AD24DDC0A15}"/>
              </a:ext>
            </a:extLst>
          </p:cNvPr>
          <p:cNvSpPr>
            <a:spLocks noGrp="1"/>
          </p:cNvSpPr>
          <p:nvPr>
            <p:ph type="sldNum" sz="quarter" idx="4"/>
          </p:nvPr>
        </p:nvSpPr>
        <p:spPr/>
        <p:txBody>
          <a:bodyPr/>
          <a:lstStyle/>
          <a:p>
            <a:fld id="{1D93BD3E-1E9A-4970-A6F7-E7AC52762E0C}" type="slidenum">
              <a:rPr lang="en-US" smtClean="0"/>
              <a:pPr/>
              <a:t>59</a:t>
            </a:fld>
            <a:endParaRPr lang="en-US"/>
          </a:p>
        </p:txBody>
      </p:sp>
    </p:spTree>
    <p:extLst>
      <p:ext uri="{BB962C8B-B14F-4D97-AF65-F5344CB8AC3E}">
        <p14:creationId xmlns:p14="http://schemas.microsoft.com/office/powerpoint/2010/main" val="1503629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75180-5DD8-8810-7E94-3955E6685E8E}"/>
              </a:ext>
            </a:extLst>
          </p:cNvPr>
          <p:cNvSpPr>
            <a:spLocks noGrp="1"/>
          </p:cNvSpPr>
          <p:nvPr>
            <p:ph type="ctrTitle"/>
          </p:nvPr>
        </p:nvSpPr>
        <p:spPr/>
        <p:txBody>
          <a:bodyPr/>
          <a:lstStyle/>
          <a:p>
            <a:r>
              <a:rPr lang="en-US"/>
              <a:t>RTC+B Reminder</a:t>
            </a:r>
            <a:br>
              <a:rPr lang="en-US"/>
            </a:br>
            <a:r>
              <a:rPr lang="en-US"/>
              <a:t>December 2025</a:t>
            </a:r>
          </a:p>
        </p:txBody>
      </p:sp>
      <p:sp>
        <p:nvSpPr>
          <p:cNvPr id="3" name="Slide Number Placeholder 2">
            <a:extLst>
              <a:ext uri="{FF2B5EF4-FFF2-40B4-BE49-F238E27FC236}">
                <a16:creationId xmlns:a16="http://schemas.microsoft.com/office/drawing/2014/main" id="{FD8B39FC-F606-D928-FADE-0FD9B0C7AC21}"/>
              </a:ext>
            </a:extLst>
          </p:cNvPr>
          <p:cNvSpPr>
            <a:spLocks noGrp="1"/>
          </p:cNvSpPr>
          <p:nvPr>
            <p:ph type="sldNum" sz="quarter" idx="4"/>
          </p:nvPr>
        </p:nvSpPr>
        <p:spPr/>
        <p:txBody>
          <a:bodyPr/>
          <a:lstStyle/>
          <a:p>
            <a:fld id="{1D93BD3E-1E9A-4970-A6F7-E7AC52762E0C}" type="slidenum">
              <a:rPr lang="en-US" smtClean="0"/>
              <a:pPr/>
              <a:t>6</a:t>
            </a:fld>
            <a:endParaRPr lang="en-US"/>
          </a:p>
        </p:txBody>
      </p:sp>
    </p:spTree>
    <p:extLst>
      <p:ext uri="{BB962C8B-B14F-4D97-AF65-F5344CB8AC3E}">
        <p14:creationId xmlns:p14="http://schemas.microsoft.com/office/powerpoint/2010/main" val="1975005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99344-9E16-EF2C-B425-1E0C1E24A22E}"/>
              </a:ext>
            </a:extLst>
          </p:cNvPr>
          <p:cNvSpPr>
            <a:spLocks noGrp="1"/>
          </p:cNvSpPr>
          <p:nvPr>
            <p:ph type="ctrTitle"/>
          </p:nvPr>
        </p:nvSpPr>
        <p:spPr/>
        <p:txBody>
          <a:bodyPr/>
          <a:lstStyle/>
          <a:p>
            <a:r>
              <a:rPr lang="en-US"/>
              <a:t>FAQ Review</a:t>
            </a:r>
          </a:p>
        </p:txBody>
      </p:sp>
      <p:sp>
        <p:nvSpPr>
          <p:cNvPr id="3" name="Slide Number Placeholder 2">
            <a:extLst>
              <a:ext uri="{FF2B5EF4-FFF2-40B4-BE49-F238E27FC236}">
                <a16:creationId xmlns:a16="http://schemas.microsoft.com/office/drawing/2014/main" id="{D879783A-6F81-6351-2DA6-5809C7F0223F}"/>
              </a:ext>
            </a:extLst>
          </p:cNvPr>
          <p:cNvSpPr>
            <a:spLocks noGrp="1"/>
          </p:cNvSpPr>
          <p:nvPr>
            <p:ph type="sldNum" sz="quarter" idx="4"/>
          </p:nvPr>
        </p:nvSpPr>
        <p:spPr/>
        <p:txBody>
          <a:bodyPr/>
          <a:lstStyle/>
          <a:p>
            <a:fld id="{1D93BD3E-1E9A-4970-A6F7-E7AC52762E0C}" type="slidenum">
              <a:rPr lang="en-US" smtClean="0"/>
              <a:pPr/>
              <a:t>60</a:t>
            </a:fld>
            <a:endParaRPr lang="en-US"/>
          </a:p>
        </p:txBody>
      </p:sp>
    </p:spTree>
    <p:extLst>
      <p:ext uri="{BB962C8B-B14F-4D97-AF65-F5344CB8AC3E}">
        <p14:creationId xmlns:p14="http://schemas.microsoft.com/office/powerpoint/2010/main" val="2431954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D46A-A212-551E-EC3C-B183FF7E7DF8}"/>
              </a:ext>
            </a:extLst>
          </p:cNvPr>
          <p:cNvSpPr>
            <a:spLocks noGrp="1"/>
          </p:cNvSpPr>
          <p:nvPr>
            <p:ph type="title"/>
          </p:nvPr>
        </p:nvSpPr>
        <p:spPr/>
        <p:txBody>
          <a:bodyPr/>
          <a:lstStyle/>
          <a:p>
            <a:r>
              <a:rPr lang="en-US"/>
              <a:t>FAQ Content</a:t>
            </a:r>
          </a:p>
        </p:txBody>
      </p:sp>
      <p:sp>
        <p:nvSpPr>
          <p:cNvPr id="3" name="Content Placeholder 2">
            <a:extLst>
              <a:ext uri="{FF2B5EF4-FFF2-40B4-BE49-F238E27FC236}">
                <a16:creationId xmlns:a16="http://schemas.microsoft.com/office/drawing/2014/main" id="{632C06F3-ABFF-6EDE-5781-17459B97059F}"/>
              </a:ext>
            </a:extLst>
          </p:cNvPr>
          <p:cNvSpPr>
            <a:spLocks noGrp="1"/>
          </p:cNvSpPr>
          <p:nvPr>
            <p:ph idx="1"/>
          </p:nvPr>
        </p:nvSpPr>
        <p:spPr/>
        <p:txBody>
          <a:bodyPr/>
          <a:lstStyle/>
          <a:p>
            <a:r>
              <a:rPr lang="en-US" b="0"/>
              <a:t>ERCOT has posted a CIM16 FAQ on </a:t>
            </a:r>
            <a:r>
              <a:rPr lang="en-US" b="0">
                <a:hlinkClick r:id="rId2"/>
              </a:rPr>
              <a:t>https://www.ercot.com/gridinfo/modeling</a:t>
            </a:r>
            <a:r>
              <a:rPr lang="en-US" b="0"/>
              <a:t> covering common questions about the transition to CIM16.</a:t>
            </a:r>
          </a:p>
          <a:p>
            <a:r>
              <a:rPr lang="en-US" b="0"/>
              <a:t>If you have questions you think should be on the FAQ please email </a:t>
            </a:r>
            <a:r>
              <a:rPr lang="en-US" b="0">
                <a:hlinkClick r:id="rId3"/>
              </a:rPr>
              <a:t>CIM16@ercot.com</a:t>
            </a:r>
            <a:r>
              <a:rPr lang="en-US" b="0"/>
              <a:t>. </a:t>
            </a:r>
          </a:p>
          <a:p>
            <a:r>
              <a:rPr lang="en-US" b="0"/>
              <a:t>Questions Covered:</a:t>
            </a:r>
          </a:p>
          <a:p>
            <a:pPr lvl="1"/>
            <a:r>
              <a:rPr lang="en-US"/>
              <a:t>What is CIM</a:t>
            </a:r>
          </a:p>
          <a:p>
            <a:pPr lvl="1"/>
            <a:r>
              <a:rPr lang="en-US" b="0"/>
              <a:t>Project Ov</a:t>
            </a:r>
            <a:r>
              <a:rPr lang="en-US"/>
              <a:t>erview</a:t>
            </a:r>
          </a:p>
          <a:p>
            <a:pPr lvl="1"/>
            <a:r>
              <a:rPr lang="en-US" b="0"/>
              <a:t>Where Can I Find Material on the CIM 16 Transition?</a:t>
            </a:r>
          </a:p>
          <a:p>
            <a:pPr lvl="1"/>
            <a:r>
              <a:rPr lang="en-US" b="0"/>
              <a:t>What Changes are Being Made to the Schema and Model?</a:t>
            </a:r>
          </a:p>
          <a:p>
            <a:pPr lvl="1"/>
            <a:r>
              <a:rPr lang="en-US" b="0"/>
              <a:t>Miscellaneous</a:t>
            </a:r>
          </a:p>
          <a:p>
            <a:endParaRPr lang="en-US"/>
          </a:p>
        </p:txBody>
      </p:sp>
      <p:sp>
        <p:nvSpPr>
          <p:cNvPr id="4" name="Slide Number Placeholder 3">
            <a:extLst>
              <a:ext uri="{FF2B5EF4-FFF2-40B4-BE49-F238E27FC236}">
                <a16:creationId xmlns:a16="http://schemas.microsoft.com/office/drawing/2014/main" id="{2D0D7B88-4F70-18CB-512D-61F0EA9AD394}"/>
              </a:ext>
            </a:extLst>
          </p:cNvPr>
          <p:cNvSpPr>
            <a:spLocks noGrp="1"/>
          </p:cNvSpPr>
          <p:nvPr>
            <p:ph type="sldNum" sz="quarter" idx="4"/>
          </p:nvPr>
        </p:nvSpPr>
        <p:spPr/>
        <p:txBody>
          <a:bodyPr/>
          <a:lstStyle/>
          <a:p>
            <a:fld id="{1D93BD3E-1E9A-4970-A6F7-E7AC52762E0C}" type="slidenum">
              <a:rPr lang="en-US" smtClean="0"/>
              <a:pPr/>
              <a:t>61</a:t>
            </a:fld>
            <a:endParaRPr lang="en-US"/>
          </a:p>
        </p:txBody>
      </p:sp>
    </p:spTree>
    <p:extLst>
      <p:ext uri="{BB962C8B-B14F-4D97-AF65-F5344CB8AC3E}">
        <p14:creationId xmlns:p14="http://schemas.microsoft.com/office/powerpoint/2010/main" val="5765743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8C185-E4E4-EA5E-BAB8-3E4720E4800A}"/>
              </a:ext>
            </a:extLst>
          </p:cNvPr>
          <p:cNvSpPr>
            <a:spLocks noGrp="1"/>
          </p:cNvSpPr>
          <p:nvPr>
            <p:ph type="ctrTitle"/>
          </p:nvPr>
        </p:nvSpPr>
        <p:spPr/>
        <p:txBody>
          <a:bodyPr/>
          <a:lstStyle/>
          <a:p>
            <a:r>
              <a:rPr lang="en-US"/>
              <a:t>Questions?</a:t>
            </a:r>
          </a:p>
        </p:txBody>
      </p:sp>
      <p:sp>
        <p:nvSpPr>
          <p:cNvPr id="3" name="Subtitle 2">
            <a:extLst>
              <a:ext uri="{FF2B5EF4-FFF2-40B4-BE49-F238E27FC236}">
                <a16:creationId xmlns:a16="http://schemas.microsoft.com/office/drawing/2014/main" id="{28355A14-24E7-4C71-FD7C-1616E3412073}"/>
              </a:ext>
            </a:extLst>
          </p:cNvPr>
          <p:cNvSpPr>
            <a:spLocks noGrp="1"/>
          </p:cNvSpPr>
          <p:nvPr>
            <p:ph type="subTitle" idx="1"/>
          </p:nvPr>
        </p:nvSpPr>
        <p:spPr/>
        <p:txBody>
          <a:bodyPr/>
          <a:lstStyle/>
          <a:p>
            <a:r>
              <a:rPr lang="en-US"/>
              <a:t>CIM16@ercot.com</a:t>
            </a:r>
          </a:p>
        </p:txBody>
      </p:sp>
      <p:sp>
        <p:nvSpPr>
          <p:cNvPr id="4" name="Slide Number Placeholder 3">
            <a:extLst>
              <a:ext uri="{FF2B5EF4-FFF2-40B4-BE49-F238E27FC236}">
                <a16:creationId xmlns:a16="http://schemas.microsoft.com/office/drawing/2014/main" id="{2D895812-1C66-F13A-2FD9-EC06EB02DB74}"/>
              </a:ext>
            </a:extLst>
          </p:cNvPr>
          <p:cNvSpPr>
            <a:spLocks noGrp="1"/>
          </p:cNvSpPr>
          <p:nvPr>
            <p:ph type="sldNum" sz="quarter" idx="4"/>
          </p:nvPr>
        </p:nvSpPr>
        <p:spPr/>
        <p:txBody>
          <a:bodyPr/>
          <a:lstStyle/>
          <a:p>
            <a:fld id="{1D93BD3E-1E9A-4970-A6F7-E7AC52762E0C}" type="slidenum">
              <a:rPr lang="en-US" smtClean="0"/>
              <a:pPr/>
              <a:t>62</a:t>
            </a:fld>
            <a:endParaRPr lang="en-US"/>
          </a:p>
        </p:txBody>
      </p:sp>
    </p:spTree>
    <p:extLst>
      <p:ext uri="{BB962C8B-B14F-4D97-AF65-F5344CB8AC3E}">
        <p14:creationId xmlns:p14="http://schemas.microsoft.com/office/powerpoint/2010/main" val="21454600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05D93-C83D-581F-B617-47358648D1B7}"/>
              </a:ext>
            </a:extLst>
          </p:cNvPr>
          <p:cNvSpPr>
            <a:spLocks noGrp="1"/>
          </p:cNvSpPr>
          <p:nvPr>
            <p:ph type="ctrTitle"/>
          </p:nvPr>
        </p:nvSpPr>
        <p:spPr/>
        <p:txBody>
          <a:bodyPr/>
          <a:lstStyle/>
          <a:p>
            <a:r>
              <a:rPr lang="en-US"/>
              <a:t>Appendix</a:t>
            </a:r>
          </a:p>
        </p:txBody>
      </p:sp>
      <p:sp>
        <p:nvSpPr>
          <p:cNvPr id="3" name="Slide Number Placeholder 2">
            <a:extLst>
              <a:ext uri="{FF2B5EF4-FFF2-40B4-BE49-F238E27FC236}">
                <a16:creationId xmlns:a16="http://schemas.microsoft.com/office/drawing/2014/main" id="{53DFB2A7-4A6F-8F97-F915-FD2BAC827F84}"/>
              </a:ext>
            </a:extLst>
          </p:cNvPr>
          <p:cNvSpPr>
            <a:spLocks noGrp="1"/>
          </p:cNvSpPr>
          <p:nvPr>
            <p:ph type="sldNum" sz="quarter" idx="4"/>
          </p:nvPr>
        </p:nvSpPr>
        <p:spPr/>
        <p:txBody>
          <a:bodyPr/>
          <a:lstStyle/>
          <a:p>
            <a:fld id="{1D93BD3E-1E9A-4970-A6F7-E7AC52762E0C}" type="slidenum">
              <a:rPr lang="en-US" smtClean="0"/>
              <a:pPr/>
              <a:t>63</a:t>
            </a:fld>
            <a:endParaRPr lang="en-US"/>
          </a:p>
        </p:txBody>
      </p:sp>
    </p:spTree>
    <p:extLst>
      <p:ext uri="{BB962C8B-B14F-4D97-AF65-F5344CB8AC3E}">
        <p14:creationId xmlns:p14="http://schemas.microsoft.com/office/powerpoint/2010/main" val="24796521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EEF9C-7FF0-DA6B-0C6A-C4B581E6881D}"/>
              </a:ext>
            </a:extLst>
          </p:cNvPr>
          <p:cNvSpPr>
            <a:spLocks noGrp="1"/>
          </p:cNvSpPr>
          <p:nvPr>
            <p:ph type="title"/>
          </p:nvPr>
        </p:nvSpPr>
        <p:spPr/>
        <p:txBody>
          <a:bodyPr/>
          <a:lstStyle/>
          <a:p>
            <a:r>
              <a:rPr lang="en-US"/>
              <a:t>Remedial Action Schemes</a:t>
            </a:r>
          </a:p>
        </p:txBody>
      </p:sp>
      <p:sp>
        <p:nvSpPr>
          <p:cNvPr id="3" name="Content Placeholder 2">
            <a:extLst>
              <a:ext uri="{FF2B5EF4-FFF2-40B4-BE49-F238E27FC236}">
                <a16:creationId xmlns:a16="http://schemas.microsoft.com/office/drawing/2014/main" id="{6F93B9DC-B821-73E7-FF37-546678D898F3}"/>
              </a:ext>
            </a:extLst>
          </p:cNvPr>
          <p:cNvSpPr>
            <a:spLocks noGrp="1"/>
          </p:cNvSpPr>
          <p:nvPr>
            <p:ph idx="1"/>
          </p:nvPr>
        </p:nvSpPr>
        <p:spPr/>
        <p:txBody>
          <a:bodyPr/>
          <a:lstStyle/>
          <a:p>
            <a:r>
              <a:rPr lang="en-US" b="0"/>
              <a:t>In CIM 10, there is basically a concept of Analog gates, where values such as </a:t>
            </a:r>
            <a:r>
              <a:rPr lang="en-US" b="0" err="1"/>
              <a:t>thresholdValue</a:t>
            </a:r>
            <a:r>
              <a:rPr lang="en-US" b="0"/>
              <a:t>, </a:t>
            </a:r>
            <a:r>
              <a:rPr lang="en-US" b="0" err="1"/>
              <a:t>limitPercentage</a:t>
            </a:r>
            <a:r>
              <a:rPr lang="en-US" b="0"/>
              <a:t> and gate type of </a:t>
            </a:r>
            <a:r>
              <a:rPr lang="en-US" b="0" err="1"/>
              <a:t>gt|ge|lt|le|eq|ne</a:t>
            </a:r>
            <a:r>
              <a:rPr lang="en-US" b="0"/>
              <a:t> were used to evaluate an analog input value and determine if the gate output went high or low.  </a:t>
            </a:r>
          </a:p>
          <a:p>
            <a:r>
              <a:rPr lang="en-US" b="0"/>
              <a:t>In CIM 16, the gates employee purely digital logic and all analog gate types were removed.  In the conversion process, the </a:t>
            </a:r>
            <a:r>
              <a:rPr lang="en-US" b="0" err="1"/>
              <a:t>gt|ge|lt|le|eq|ne</a:t>
            </a:r>
            <a:r>
              <a:rPr lang="en-US" b="0"/>
              <a:t> gates were exchanged for AND gates and new </a:t>
            </a:r>
            <a:r>
              <a:rPr lang="en-US" b="0" err="1"/>
              <a:t>GateInputPins</a:t>
            </a:r>
            <a:r>
              <a:rPr lang="en-US" b="0"/>
              <a:t> were created of type </a:t>
            </a:r>
            <a:r>
              <a:rPr lang="en-US" b="0" err="1"/>
              <a:t>PinTerminal</a:t>
            </a:r>
            <a:r>
              <a:rPr lang="en-US" b="0"/>
              <a:t>, where the information from the CIM 10 Gates moved to.</a:t>
            </a:r>
          </a:p>
        </p:txBody>
      </p:sp>
      <p:sp>
        <p:nvSpPr>
          <p:cNvPr id="4" name="Slide Number Placeholder 3">
            <a:extLst>
              <a:ext uri="{FF2B5EF4-FFF2-40B4-BE49-F238E27FC236}">
                <a16:creationId xmlns:a16="http://schemas.microsoft.com/office/drawing/2014/main" id="{1CF3F0CF-97DE-6989-8931-4001B8A0AB5A}"/>
              </a:ext>
            </a:extLst>
          </p:cNvPr>
          <p:cNvSpPr>
            <a:spLocks noGrp="1"/>
          </p:cNvSpPr>
          <p:nvPr>
            <p:ph type="sldNum" sz="quarter" idx="4"/>
          </p:nvPr>
        </p:nvSpPr>
        <p:spPr/>
        <p:txBody>
          <a:bodyPr/>
          <a:lstStyle/>
          <a:p>
            <a:fld id="{1D93BD3E-1E9A-4970-A6F7-E7AC52762E0C}" type="slidenum">
              <a:rPr lang="en-US" smtClean="0"/>
              <a:pPr/>
              <a:t>64</a:t>
            </a:fld>
            <a:endParaRPr lang="en-US"/>
          </a:p>
        </p:txBody>
      </p:sp>
    </p:spTree>
    <p:extLst>
      <p:ext uri="{BB962C8B-B14F-4D97-AF65-F5344CB8AC3E}">
        <p14:creationId xmlns:p14="http://schemas.microsoft.com/office/powerpoint/2010/main" val="12451210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84868-84C5-9AF6-D87C-DDDCC702DB1B}"/>
              </a:ext>
            </a:extLst>
          </p:cNvPr>
          <p:cNvSpPr>
            <a:spLocks noGrp="1"/>
          </p:cNvSpPr>
          <p:nvPr>
            <p:ph type="title"/>
          </p:nvPr>
        </p:nvSpPr>
        <p:spPr/>
        <p:txBody>
          <a:bodyPr/>
          <a:lstStyle/>
          <a:p>
            <a:r>
              <a:rPr lang="en-US"/>
              <a:t>Remedial Action Scheme Changes Illustrated</a:t>
            </a:r>
          </a:p>
        </p:txBody>
      </p:sp>
      <p:sp>
        <p:nvSpPr>
          <p:cNvPr id="4" name="Slide Number Placeholder 3">
            <a:extLst>
              <a:ext uri="{FF2B5EF4-FFF2-40B4-BE49-F238E27FC236}">
                <a16:creationId xmlns:a16="http://schemas.microsoft.com/office/drawing/2014/main" id="{B0D241E8-C5C5-2A57-AE30-59FFFE7BE0B5}"/>
              </a:ext>
            </a:extLst>
          </p:cNvPr>
          <p:cNvSpPr>
            <a:spLocks noGrp="1"/>
          </p:cNvSpPr>
          <p:nvPr>
            <p:ph type="sldNum" sz="quarter" idx="4"/>
          </p:nvPr>
        </p:nvSpPr>
        <p:spPr/>
        <p:txBody>
          <a:bodyPr/>
          <a:lstStyle/>
          <a:p>
            <a:fld id="{1D93BD3E-1E9A-4970-A6F7-E7AC52762E0C}" type="slidenum">
              <a:rPr lang="en-US" smtClean="0"/>
              <a:pPr/>
              <a:t>65</a:t>
            </a:fld>
            <a:endParaRPr lang="en-US"/>
          </a:p>
        </p:txBody>
      </p:sp>
      <p:pic>
        <p:nvPicPr>
          <p:cNvPr id="5" name="Picture 4">
            <a:extLst>
              <a:ext uri="{FF2B5EF4-FFF2-40B4-BE49-F238E27FC236}">
                <a16:creationId xmlns:a16="http://schemas.microsoft.com/office/drawing/2014/main" id="{607FD3C3-F056-D895-A923-DB4FE097769C}"/>
              </a:ext>
            </a:extLst>
          </p:cNvPr>
          <p:cNvPicPr>
            <a:picLocks noChangeAspect="1"/>
          </p:cNvPicPr>
          <p:nvPr/>
        </p:nvPicPr>
        <p:blipFill rotWithShape="1">
          <a:blip r:embed="rId2">
            <a:extLst>
              <a:ext uri="{28A0092B-C50C-407E-A947-70E740481C1C}">
                <a14:useLocalDpi xmlns:a14="http://schemas.microsoft.com/office/drawing/2010/main" val="0"/>
              </a:ext>
            </a:extLst>
          </a:blip>
          <a:srcRect l="3253" t="1258" r="2733" b="2725"/>
          <a:stretch/>
        </p:blipFill>
        <p:spPr bwMode="auto">
          <a:xfrm>
            <a:off x="1524000" y="1214996"/>
            <a:ext cx="2752725" cy="4362450"/>
          </a:xfrm>
          <a:prstGeom prst="rect">
            <a:avLst/>
          </a:prstGeom>
          <a:ln>
            <a:noFill/>
          </a:ln>
          <a:effectLst>
            <a:softEdge rad="25400"/>
          </a:effectLst>
          <a:extLst>
            <a:ext uri="{53640926-AAD7-44D8-BBD7-CCE9431645EC}">
              <a14:shadowObscured xmlns:a14="http://schemas.microsoft.com/office/drawing/2010/main"/>
            </a:ext>
          </a:extLst>
        </p:spPr>
      </p:pic>
      <p:grpSp>
        <p:nvGrpSpPr>
          <p:cNvPr id="6" name="Group 5">
            <a:extLst>
              <a:ext uri="{FF2B5EF4-FFF2-40B4-BE49-F238E27FC236}">
                <a16:creationId xmlns:a16="http://schemas.microsoft.com/office/drawing/2014/main" id="{77ED4F87-49DA-19B8-05A7-730B2555BF9A}"/>
              </a:ext>
            </a:extLst>
          </p:cNvPr>
          <p:cNvGrpSpPr>
            <a:grpSpLocks noChangeAspect="1"/>
          </p:cNvGrpSpPr>
          <p:nvPr/>
        </p:nvGrpSpPr>
        <p:grpSpPr>
          <a:xfrm>
            <a:off x="6858000" y="1371600"/>
            <a:ext cx="3242310" cy="3895725"/>
            <a:chOff x="0" y="0"/>
            <a:chExt cx="3857625" cy="4638675"/>
          </a:xfrm>
        </p:grpSpPr>
        <p:pic>
          <p:nvPicPr>
            <p:cNvPr id="7" name="Picture 6">
              <a:extLst>
                <a:ext uri="{FF2B5EF4-FFF2-40B4-BE49-F238E27FC236}">
                  <a16:creationId xmlns:a16="http://schemas.microsoft.com/office/drawing/2014/main" id="{96F6149C-AE15-6BE6-3954-F5201D8E595C}"/>
                </a:ext>
              </a:extLst>
            </p:cNvPr>
            <p:cNvPicPr>
              <a:picLocks noChangeAspect="1"/>
            </p:cNvPicPr>
            <p:nvPr/>
          </p:nvPicPr>
          <p:blipFill rotWithShape="1">
            <a:blip r:embed="rId3">
              <a:extLst>
                <a:ext uri="{28A0092B-C50C-407E-A947-70E740481C1C}">
                  <a14:useLocalDpi xmlns:a14="http://schemas.microsoft.com/office/drawing/2010/main" val="0"/>
                </a:ext>
              </a:extLst>
            </a:blip>
            <a:srcRect l="4136" t="4781" r="4379" b="5698"/>
            <a:stretch/>
          </p:blipFill>
          <p:spPr bwMode="auto">
            <a:xfrm>
              <a:off x="0" y="0"/>
              <a:ext cx="3581400" cy="4638675"/>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BD5CC409-7FE0-5B73-A53A-C016693D55C8}"/>
                </a:ext>
              </a:extLst>
            </p:cNvPr>
            <p:cNvPicPr>
              <a:picLocks noChangeAspect="1"/>
            </p:cNvPicPr>
            <p:nvPr/>
          </p:nvPicPr>
          <p:blipFill rotWithShape="1">
            <a:blip r:embed="rId4">
              <a:extLst>
                <a:ext uri="{28A0092B-C50C-407E-A947-70E740481C1C}">
                  <a14:useLocalDpi xmlns:a14="http://schemas.microsoft.com/office/drawing/2010/main" val="0"/>
                </a:ext>
              </a:extLst>
            </a:blip>
            <a:srcRect l="12210" t="11570" r="10465" b="16116"/>
            <a:stretch/>
          </p:blipFill>
          <p:spPr bwMode="auto">
            <a:xfrm>
              <a:off x="2590800" y="180975"/>
              <a:ext cx="1266825" cy="1666875"/>
            </a:xfrm>
            <a:prstGeom prst="rect">
              <a:avLst/>
            </a:prstGeom>
            <a:noFill/>
            <a:ln>
              <a:noFill/>
            </a:ln>
            <a:extLst>
              <a:ext uri="{53640926-AAD7-44D8-BBD7-CCE9431645EC}">
                <a14:shadowObscured xmlns:a14="http://schemas.microsoft.com/office/drawing/2010/main"/>
              </a:ext>
            </a:extLst>
          </p:spPr>
        </p:pic>
      </p:grpSp>
      <p:sp>
        <p:nvSpPr>
          <p:cNvPr id="9" name="TextBox 8">
            <a:extLst>
              <a:ext uri="{FF2B5EF4-FFF2-40B4-BE49-F238E27FC236}">
                <a16:creationId xmlns:a16="http://schemas.microsoft.com/office/drawing/2014/main" id="{980020A0-51D3-B60F-CE6C-BC821DF22145}"/>
              </a:ext>
            </a:extLst>
          </p:cNvPr>
          <p:cNvSpPr txBox="1"/>
          <p:nvPr/>
        </p:nvSpPr>
        <p:spPr>
          <a:xfrm>
            <a:off x="2133600" y="845664"/>
            <a:ext cx="1752600" cy="369332"/>
          </a:xfrm>
          <a:prstGeom prst="rect">
            <a:avLst/>
          </a:prstGeom>
          <a:noFill/>
        </p:spPr>
        <p:txBody>
          <a:bodyPr wrap="square" rtlCol="0">
            <a:spAutoFit/>
          </a:bodyPr>
          <a:lstStyle/>
          <a:p>
            <a:r>
              <a:rPr lang="en-US"/>
              <a:t>CIM 10</a:t>
            </a:r>
          </a:p>
        </p:txBody>
      </p:sp>
      <p:sp>
        <p:nvSpPr>
          <p:cNvPr id="10" name="TextBox 9">
            <a:extLst>
              <a:ext uri="{FF2B5EF4-FFF2-40B4-BE49-F238E27FC236}">
                <a16:creationId xmlns:a16="http://schemas.microsoft.com/office/drawing/2014/main" id="{54BCFF7E-70CD-ADCB-9137-A9469725E709}"/>
              </a:ext>
            </a:extLst>
          </p:cNvPr>
          <p:cNvSpPr txBox="1"/>
          <p:nvPr/>
        </p:nvSpPr>
        <p:spPr>
          <a:xfrm>
            <a:off x="7620000" y="836696"/>
            <a:ext cx="1752600" cy="369332"/>
          </a:xfrm>
          <a:prstGeom prst="rect">
            <a:avLst/>
          </a:prstGeom>
          <a:noFill/>
        </p:spPr>
        <p:txBody>
          <a:bodyPr wrap="square" rtlCol="0">
            <a:spAutoFit/>
          </a:bodyPr>
          <a:lstStyle/>
          <a:p>
            <a:r>
              <a:rPr lang="en-US"/>
              <a:t>CIM 16</a:t>
            </a:r>
          </a:p>
        </p:txBody>
      </p:sp>
    </p:spTree>
    <p:extLst>
      <p:ext uri="{BB962C8B-B14F-4D97-AF65-F5344CB8AC3E}">
        <p14:creationId xmlns:p14="http://schemas.microsoft.com/office/powerpoint/2010/main" val="42684480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C5760-8EBD-1D9B-BC11-0798325EF55F}"/>
              </a:ext>
            </a:extLst>
          </p:cNvPr>
          <p:cNvSpPr>
            <a:spLocks noGrp="1"/>
          </p:cNvSpPr>
          <p:nvPr>
            <p:ph type="title"/>
          </p:nvPr>
        </p:nvSpPr>
        <p:spPr/>
        <p:txBody>
          <a:bodyPr/>
          <a:lstStyle/>
          <a:p>
            <a:r>
              <a:rPr lang="en-US"/>
              <a:t>Ownership and Operatorship Modeling</a:t>
            </a:r>
          </a:p>
        </p:txBody>
      </p:sp>
      <p:sp>
        <p:nvSpPr>
          <p:cNvPr id="3" name="Content Placeholder 2">
            <a:extLst>
              <a:ext uri="{FF2B5EF4-FFF2-40B4-BE49-F238E27FC236}">
                <a16:creationId xmlns:a16="http://schemas.microsoft.com/office/drawing/2014/main" id="{AB3FA3CD-6D99-81DC-61F2-234F47957A2C}"/>
              </a:ext>
            </a:extLst>
          </p:cNvPr>
          <p:cNvSpPr>
            <a:spLocks noGrp="1"/>
          </p:cNvSpPr>
          <p:nvPr>
            <p:ph idx="1"/>
          </p:nvPr>
        </p:nvSpPr>
        <p:spPr/>
        <p:txBody>
          <a:bodyPr/>
          <a:lstStyle/>
          <a:p>
            <a:r>
              <a:rPr lang="en-US" b="0"/>
              <a:t>In MAGE with CIM 16, the central Ownership and Operatorship classes linked to each relevant object will still exist.</a:t>
            </a:r>
          </a:p>
          <a:p>
            <a:r>
              <a:rPr lang="en-US" b="0"/>
              <a:t>While CIM 16 moved to the </a:t>
            </a:r>
            <a:r>
              <a:rPr lang="en-US" b="0" err="1"/>
              <a:t>OperatingShare</a:t>
            </a:r>
            <a:r>
              <a:rPr lang="en-US" b="0"/>
              <a:t> class, MAGE limitations means that the Ownership and Operatorship classes are retained.</a:t>
            </a:r>
          </a:p>
        </p:txBody>
      </p:sp>
      <p:sp>
        <p:nvSpPr>
          <p:cNvPr id="4" name="Slide Number Placeholder 3">
            <a:extLst>
              <a:ext uri="{FF2B5EF4-FFF2-40B4-BE49-F238E27FC236}">
                <a16:creationId xmlns:a16="http://schemas.microsoft.com/office/drawing/2014/main" id="{3C1E9A88-6D96-812F-359E-C7F460A5FF9D}"/>
              </a:ext>
            </a:extLst>
          </p:cNvPr>
          <p:cNvSpPr>
            <a:spLocks noGrp="1"/>
          </p:cNvSpPr>
          <p:nvPr>
            <p:ph type="sldNum" sz="quarter" idx="4"/>
          </p:nvPr>
        </p:nvSpPr>
        <p:spPr/>
        <p:txBody>
          <a:bodyPr/>
          <a:lstStyle/>
          <a:p>
            <a:fld id="{1D93BD3E-1E9A-4970-A6F7-E7AC52762E0C}" type="slidenum">
              <a:rPr lang="en-US" smtClean="0"/>
              <a:pPr/>
              <a:t>66</a:t>
            </a:fld>
            <a:endParaRPr lang="en-US"/>
          </a:p>
        </p:txBody>
      </p:sp>
    </p:spTree>
    <p:extLst>
      <p:ext uri="{BB962C8B-B14F-4D97-AF65-F5344CB8AC3E}">
        <p14:creationId xmlns:p14="http://schemas.microsoft.com/office/powerpoint/2010/main" val="2175264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355936-7C09-2B0B-AB8B-6395485B04BE}"/>
              </a:ext>
            </a:extLst>
          </p:cNvPr>
          <p:cNvSpPr>
            <a:spLocks noGrp="1"/>
          </p:cNvSpPr>
          <p:nvPr>
            <p:ph type="title"/>
          </p:nvPr>
        </p:nvSpPr>
        <p:spPr/>
        <p:txBody>
          <a:bodyPr/>
          <a:lstStyle/>
          <a:p>
            <a:r>
              <a:rPr lang="en-US" dirty="0"/>
              <a:t>Key Model Changes to Support RTC+B Effort</a:t>
            </a:r>
          </a:p>
        </p:txBody>
      </p:sp>
      <p:sp>
        <p:nvSpPr>
          <p:cNvPr id="6" name="Content Placeholder 2">
            <a:extLst>
              <a:ext uri="{FF2B5EF4-FFF2-40B4-BE49-F238E27FC236}">
                <a16:creationId xmlns:a16="http://schemas.microsoft.com/office/drawing/2014/main" id="{C8731F47-6BED-77E2-E5BD-29E905335261}"/>
              </a:ext>
            </a:extLst>
          </p:cNvPr>
          <p:cNvSpPr txBox="1">
            <a:spLocks/>
          </p:cNvSpPr>
          <p:nvPr/>
        </p:nvSpPr>
        <p:spPr>
          <a:xfrm>
            <a:off x="406400" y="815178"/>
            <a:ext cx="11277600" cy="116270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5B6770"/>
                </a:solidFill>
                <a:effectLst/>
                <a:uLnTx/>
                <a:uFillTx/>
                <a:latin typeface="Arial" panose="020B0604020202020204"/>
                <a:ea typeface="+mn-ea"/>
                <a:cs typeface="+mn-cs"/>
              </a:rPr>
              <a:t>Energy Storage Resources will transition from a “combo” to “single” model representation</a:t>
            </a:r>
          </a:p>
        </p:txBody>
      </p:sp>
      <p:grpSp>
        <p:nvGrpSpPr>
          <p:cNvPr id="60" name="Group 59">
            <a:extLst>
              <a:ext uri="{FF2B5EF4-FFF2-40B4-BE49-F238E27FC236}">
                <a16:creationId xmlns:a16="http://schemas.microsoft.com/office/drawing/2014/main" id="{76A39F96-E2A3-D9F4-9CB4-99EB510BEAD3}"/>
              </a:ext>
            </a:extLst>
          </p:cNvPr>
          <p:cNvGrpSpPr/>
          <p:nvPr/>
        </p:nvGrpSpPr>
        <p:grpSpPr>
          <a:xfrm>
            <a:off x="3048000" y="1978057"/>
            <a:ext cx="3542239" cy="2212943"/>
            <a:chOff x="4495800" y="1862804"/>
            <a:chExt cx="3542239" cy="2212943"/>
          </a:xfrm>
        </p:grpSpPr>
        <p:sp>
          <p:nvSpPr>
            <p:cNvPr id="23" name="Rectangle 22">
              <a:extLst>
                <a:ext uri="{FF2B5EF4-FFF2-40B4-BE49-F238E27FC236}">
                  <a16:creationId xmlns:a16="http://schemas.microsoft.com/office/drawing/2014/main" id="{65FCD9A0-D607-38B6-9E53-427E2D145468}"/>
                </a:ext>
              </a:extLst>
            </p:cNvPr>
            <p:cNvSpPr/>
            <p:nvPr/>
          </p:nvSpPr>
          <p:spPr>
            <a:xfrm>
              <a:off x="4495800" y="1862804"/>
              <a:ext cx="3542239" cy="22129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4" name="Group 23">
              <a:extLst>
                <a:ext uri="{FF2B5EF4-FFF2-40B4-BE49-F238E27FC236}">
                  <a16:creationId xmlns:a16="http://schemas.microsoft.com/office/drawing/2014/main" id="{EFC973D8-11E2-36D4-98D8-D95A58E19916}"/>
                </a:ext>
              </a:extLst>
            </p:cNvPr>
            <p:cNvGrpSpPr/>
            <p:nvPr/>
          </p:nvGrpSpPr>
          <p:grpSpPr>
            <a:xfrm>
              <a:off x="4747969" y="2024694"/>
              <a:ext cx="1096690" cy="1918756"/>
              <a:chOff x="7086600" y="1066800"/>
              <a:chExt cx="1219200" cy="2222500"/>
            </a:xfrm>
          </p:grpSpPr>
          <p:sp>
            <p:nvSpPr>
              <p:cNvPr id="35" name="Rectangle 34">
                <a:extLst>
                  <a:ext uri="{FF2B5EF4-FFF2-40B4-BE49-F238E27FC236}">
                    <a16:creationId xmlns:a16="http://schemas.microsoft.com/office/drawing/2014/main" id="{7589657B-EAAE-11F8-6816-27185E7C9E73}"/>
                  </a:ext>
                </a:extLst>
              </p:cNvPr>
              <p:cNvSpPr/>
              <p:nvPr/>
            </p:nvSpPr>
            <p:spPr>
              <a:xfrm>
                <a:off x="7086600" y="1066800"/>
                <a:ext cx="1219200" cy="2209800"/>
              </a:xfrm>
              <a:prstGeom prst="rect">
                <a:avLst/>
              </a:prstGeom>
              <a:solidFill>
                <a:schemeClr val="bg2">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6" name="Content Placeholder 5">
                <a:extLst>
                  <a:ext uri="{FF2B5EF4-FFF2-40B4-BE49-F238E27FC236}">
                    <a16:creationId xmlns:a16="http://schemas.microsoft.com/office/drawing/2014/main" id="{25C783E0-B269-478B-9A73-BD4C5ABDB053}"/>
                  </a:ext>
                </a:extLst>
              </p:cNvPr>
              <p:cNvPicPr>
                <a:picLocks noChangeAspect="1"/>
              </p:cNvPicPr>
              <p:nvPr/>
            </p:nvPicPr>
            <p:blipFill>
              <a:blip r:embed="rId3"/>
              <a:stretch>
                <a:fillRect/>
              </a:stretch>
            </p:blipFill>
            <p:spPr>
              <a:xfrm>
                <a:off x="7315200" y="1524000"/>
                <a:ext cx="762000" cy="1765300"/>
              </a:xfrm>
              <a:prstGeom prst="rect">
                <a:avLst/>
              </a:prstGeom>
            </p:spPr>
          </p:pic>
          <p:sp>
            <p:nvSpPr>
              <p:cNvPr id="37" name="TextBox 36">
                <a:extLst>
                  <a:ext uri="{FF2B5EF4-FFF2-40B4-BE49-F238E27FC236}">
                    <a16:creationId xmlns:a16="http://schemas.microsoft.com/office/drawing/2014/main" id="{980448E3-211A-558C-956A-03529A823A59}"/>
                  </a:ext>
                </a:extLst>
              </p:cNvPr>
              <p:cNvSpPr txBox="1"/>
              <p:nvPr/>
            </p:nvSpPr>
            <p:spPr>
              <a:xfrm>
                <a:off x="7162800" y="1126938"/>
                <a:ext cx="1066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Model</a:t>
                </a:r>
              </a:p>
            </p:txBody>
          </p:sp>
        </p:grpSp>
        <p:grpSp>
          <p:nvGrpSpPr>
            <p:cNvPr id="25" name="Group 24">
              <a:extLst>
                <a:ext uri="{FF2B5EF4-FFF2-40B4-BE49-F238E27FC236}">
                  <a16:creationId xmlns:a16="http://schemas.microsoft.com/office/drawing/2014/main" id="{C9868FAA-045E-E442-9EA5-644542EDBEB8}"/>
                </a:ext>
              </a:extLst>
            </p:cNvPr>
            <p:cNvGrpSpPr/>
            <p:nvPr/>
          </p:nvGrpSpPr>
          <p:grpSpPr>
            <a:xfrm>
              <a:off x="6667177" y="2014034"/>
              <a:ext cx="1370862" cy="1918756"/>
              <a:chOff x="9296400" y="1091184"/>
              <a:chExt cx="1524000" cy="2222500"/>
            </a:xfrm>
          </p:grpSpPr>
          <p:sp>
            <p:nvSpPr>
              <p:cNvPr id="32" name="Rectangle 31">
                <a:extLst>
                  <a:ext uri="{FF2B5EF4-FFF2-40B4-BE49-F238E27FC236}">
                    <a16:creationId xmlns:a16="http://schemas.microsoft.com/office/drawing/2014/main" id="{0CD5A921-1865-3A8E-AE3A-B161151C3F72}"/>
                  </a:ext>
                </a:extLst>
              </p:cNvPr>
              <p:cNvSpPr/>
              <p:nvPr/>
            </p:nvSpPr>
            <p:spPr>
              <a:xfrm>
                <a:off x="9433560" y="1091184"/>
                <a:ext cx="1219200" cy="2209800"/>
              </a:xfrm>
              <a:prstGeom prst="rect">
                <a:avLst/>
              </a:prstGeom>
              <a:solidFill>
                <a:schemeClr val="bg2">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3" name="Content Placeholder 5">
                <a:extLst>
                  <a:ext uri="{FF2B5EF4-FFF2-40B4-BE49-F238E27FC236}">
                    <a16:creationId xmlns:a16="http://schemas.microsoft.com/office/drawing/2014/main" id="{B30CD361-AF79-CB2D-831E-3EA7A4A39485}"/>
                  </a:ext>
                </a:extLst>
              </p:cNvPr>
              <p:cNvPicPr>
                <a:picLocks noChangeAspect="1"/>
              </p:cNvPicPr>
              <p:nvPr/>
            </p:nvPicPr>
            <p:blipFill>
              <a:blip r:embed="rId3"/>
              <a:stretch>
                <a:fillRect/>
              </a:stretch>
            </p:blipFill>
            <p:spPr>
              <a:xfrm>
                <a:off x="9662160" y="1548384"/>
                <a:ext cx="762000" cy="1765300"/>
              </a:xfrm>
              <a:prstGeom prst="rect">
                <a:avLst/>
              </a:prstGeom>
            </p:spPr>
          </p:pic>
          <p:sp>
            <p:nvSpPr>
              <p:cNvPr id="34" name="TextBox 33">
                <a:extLst>
                  <a:ext uri="{FF2B5EF4-FFF2-40B4-BE49-F238E27FC236}">
                    <a16:creationId xmlns:a16="http://schemas.microsoft.com/office/drawing/2014/main" id="{842978F2-A5EB-D243-78A8-2A3D7D45565C}"/>
                  </a:ext>
                </a:extLst>
              </p:cNvPr>
              <p:cNvSpPr txBox="1"/>
              <p:nvPr/>
            </p:nvSpPr>
            <p:spPr>
              <a:xfrm>
                <a:off x="9296400" y="1151322"/>
                <a:ext cx="1524000" cy="3921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EMS/MMS</a:t>
                </a:r>
              </a:p>
            </p:txBody>
          </p:sp>
        </p:grpSp>
        <p:sp>
          <p:nvSpPr>
            <p:cNvPr id="27" name="Arrow: Right 26">
              <a:extLst>
                <a:ext uri="{FF2B5EF4-FFF2-40B4-BE49-F238E27FC236}">
                  <a16:creationId xmlns:a16="http://schemas.microsoft.com/office/drawing/2014/main" id="{1329C893-7361-359E-DC16-28FC90F717FC}"/>
                </a:ext>
              </a:extLst>
            </p:cNvPr>
            <p:cNvSpPr/>
            <p:nvPr/>
          </p:nvSpPr>
          <p:spPr>
            <a:xfrm>
              <a:off x="5957070" y="2834152"/>
              <a:ext cx="753974" cy="328930"/>
            </a:xfrm>
            <a:prstGeom prst="rightArrow">
              <a:avLst/>
            </a:prstGeom>
            <a:solidFill>
              <a:schemeClr val="accent2">
                <a:lumMod val="20000"/>
                <a:lumOff val="8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61" name="Group 60">
            <a:extLst>
              <a:ext uri="{FF2B5EF4-FFF2-40B4-BE49-F238E27FC236}">
                <a16:creationId xmlns:a16="http://schemas.microsoft.com/office/drawing/2014/main" id="{DC9DA96F-C73D-2C8B-1C74-5D7B8C141231}"/>
              </a:ext>
            </a:extLst>
          </p:cNvPr>
          <p:cNvGrpSpPr/>
          <p:nvPr/>
        </p:nvGrpSpPr>
        <p:grpSpPr>
          <a:xfrm>
            <a:off x="6781800" y="4280630"/>
            <a:ext cx="3603760" cy="2075625"/>
            <a:chOff x="8534400" y="4280630"/>
            <a:chExt cx="3603760" cy="2075625"/>
          </a:xfrm>
        </p:grpSpPr>
        <p:sp>
          <p:nvSpPr>
            <p:cNvPr id="39" name="Rectangle 38">
              <a:extLst>
                <a:ext uri="{FF2B5EF4-FFF2-40B4-BE49-F238E27FC236}">
                  <a16:creationId xmlns:a16="http://schemas.microsoft.com/office/drawing/2014/main" id="{360C00A8-460F-C82B-68C4-F29750F6006B}"/>
                </a:ext>
              </a:extLst>
            </p:cNvPr>
            <p:cNvSpPr/>
            <p:nvPr/>
          </p:nvSpPr>
          <p:spPr>
            <a:xfrm>
              <a:off x="8534400" y="4280630"/>
              <a:ext cx="3554992" cy="20756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41" name="Group 40">
              <a:extLst>
                <a:ext uri="{FF2B5EF4-FFF2-40B4-BE49-F238E27FC236}">
                  <a16:creationId xmlns:a16="http://schemas.microsoft.com/office/drawing/2014/main" id="{F7CC203D-5F6E-71E2-4478-33682F5D8BB1}"/>
                </a:ext>
              </a:extLst>
            </p:cNvPr>
            <p:cNvGrpSpPr/>
            <p:nvPr/>
          </p:nvGrpSpPr>
          <p:grpSpPr>
            <a:xfrm>
              <a:off x="8693407" y="4425810"/>
              <a:ext cx="1148251" cy="1812067"/>
              <a:chOff x="7086600" y="1066800"/>
              <a:chExt cx="1219200" cy="2209800"/>
            </a:xfrm>
          </p:grpSpPr>
          <p:sp>
            <p:nvSpPr>
              <p:cNvPr id="54" name="Rectangle 53">
                <a:extLst>
                  <a:ext uri="{FF2B5EF4-FFF2-40B4-BE49-F238E27FC236}">
                    <a16:creationId xmlns:a16="http://schemas.microsoft.com/office/drawing/2014/main" id="{ECEEE229-66E8-96A8-03A2-DE7CFD1B3D75}"/>
                  </a:ext>
                </a:extLst>
              </p:cNvPr>
              <p:cNvSpPr/>
              <p:nvPr/>
            </p:nvSpPr>
            <p:spPr>
              <a:xfrm>
                <a:off x="7086600" y="1066800"/>
                <a:ext cx="1219200" cy="2209800"/>
              </a:xfrm>
              <a:prstGeom prst="rect">
                <a:avLst/>
              </a:prstGeom>
              <a:solidFill>
                <a:schemeClr val="bg2">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10B7C653-5971-A251-5F9B-1008BB3F45E2}"/>
                  </a:ext>
                </a:extLst>
              </p:cNvPr>
              <p:cNvSpPr txBox="1"/>
              <p:nvPr/>
            </p:nvSpPr>
            <p:spPr>
              <a:xfrm>
                <a:off x="7162800" y="1126938"/>
                <a:ext cx="1066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Model</a:t>
                </a:r>
              </a:p>
            </p:txBody>
          </p:sp>
        </p:grpSp>
        <p:grpSp>
          <p:nvGrpSpPr>
            <p:cNvPr id="42" name="Group 41">
              <a:extLst>
                <a:ext uri="{FF2B5EF4-FFF2-40B4-BE49-F238E27FC236}">
                  <a16:creationId xmlns:a16="http://schemas.microsoft.com/office/drawing/2014/main" id="{3FA9CCC6-DC00-B64A-E3DF-B03BD0A540BC}"/>
                </a:ext>
              </a:extLst>
            </p:cNvPr>
            <p:cNvGrpSpPr/>
            <p:nvPr/>
          </p:nvGrpSpPr>
          <p:grpSpPr>
            <a:xfrm>
              <a:off x="10702846" y="4414554"/>
              <a:ext cx="1435314" cy="1823323"/>
              <a:chOff x="9296400" y="1091184"/>
              <a:chExt cx="1524000" cy="2209800"/>
            </a:xfrm>
          </p:grpSpPr>
          <p:sp>
            <p:nvSpPr>
              <p:cNvPr id="52" name="Rectangle 51">
                <a:extLst>
                  <a:ext uri="{FF2B5EF4-FFF2-40B4-BE49-F238E27FC236}">
                    <a16:creationId xmlns:a16="http://schemas.microsoft.com/office/drawing/2014/main" id="{E2E34D6D-D91C-3699-5210-88D7F3F569C1}"/>
                  </a:ext>
                </a:extLst>
              </p:cNvPr>
              <p:cNvSpPr/>
              <p:nvPr/>
            </p:nvSpPr>
            <p:spPr>
              <a:xfrm>
                <a:off x="9433560" y="1091184"/>
                <a:ext cx="1219200" cy="2209800"/>
              </a:xfrm>
              <a:prstGeom prst="rect">
                <a:avLst/>
              </a:prstGeom>
              <a:solidFill>
                <a:schemeClr val="bg2">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3" name="TextBox 52">
                <a:extLst>
                  <a:ext uri="{FF2B5EF4-FFF2-40B4-BE49-F238E27FC236}">
                    <a16:creationId xmlns:a16="http://schemas.microsoft.com/office/drawing/2014/main" id="{07A064F5-1ACD-CBF2-2AA3-E6BE9E1DF85F}"/>
                  </a:ext>
                </a:extLst>
              </p:cNvPr>
              <p:cNvSpPr txBox="1"/>
              <p:nvPr/>
            </p:nvSpPr>
            <p:spPr>
              <a:xfrm>
                <a:off x="9296400" y="1151322"/>
                <a:ext cx="1524000" cy="410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EMS/MMS</a:t>
                </a:r>
              </a:p>
            </p:txBody>
          </p:sp>
        </p:grpSp>
        <p:sp>
          <p:nvSpPr>
            <p:cNvPr id="44" name="Arrow: Right 43">
              <a:extLst>
                <a:ext uri="{FF2B5EF4-FFF2-40B4-BE49-F238E27FC236}">
                  <a16:creationId xmlns:a16="http://schemas.microsoft.com/office/drawing/2014/main" id="{8113D47E-00DD-FB3C-18D2-B9A5E090FDE9}"/>
                </a:ext>
              </a:extLst>
            </p:cNvPr>
            <p:cNvSpPr/>
            <p:nvPr/>
          </p:nvSpPr>
          <p:spPr>
            <a:xfrm>
              <a:off x="9959353" y="5216466"/>
              <a:ext cx="789423" cy="347300"/>
            </a:xfrm>
            <a:prstGeom prst="rightArrow">
              <a:avLst/>
            </a:prstGeom>
            <a:solidFill>
              <a:schemeClr val="accent2">
                <a:lumMod val="20000"/>
                <a:lumOff val="8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6" name="Picture 45">
              <a:extLst>
                <a:ext uri="{FF2B5EF4-FFF2-40B4-BE49-F238E27FC236}">
                  <a16:creationId xmlns:a16="http://schemas.microsoft.com/office/drawing/2014/main" id="{93535C30-86AC-5340-4AD9-6F8187101E6F}"/>
                </a:ext>
              </a:extLst>
            </p:cNvPr>
            <p:cNvPicPr>
              <a:picLocks noChangeAspect="1"/>
            </p:cNvPicPr>
            <p:nvPr/>
          </p:nvPicPr>
          <p:blipFill>
            <a:blip r:embed="rId4"/>
            <a:stretch>
              <a:fillRect/>
            </a:stretch>
          </p:blipFill>
          <p:spPr>
            <a:xfrm>
              <a:off x="8962920" y="5007136"/>
              <a:ext cx="601038" cy="893089"/>
            </a:xfrm>
            <a:prstGeom prst="rect">
              <a:avLst/>
            </a:prstGeom>
            <a:noFill/>
            <a:ln>
              <a:noFill/>
            </a:ln>
          </p:spPr>
        </p:pic>
        <p:pic>
          <p:nvPicPr>
            <p:cNvPr id="47" name="Picture 46">
              <a:extLst>
                <a:ext uri="{FF2B5EF4-FFF2-40B4-BE49-F238E27FC236}">
                  <a16:creationId xmlns:a16="http://schemas.microsoft.com/office/drawing/2014/main" id="{4C1BDEF0-A8FC-37B4-8C1C-0D4C83351D00}"/>
                </a:ext>
              </a:extLst>
            </p:cNvPr>
            <p:cNvPicPr>
              <a:picLocks noChangeAspect="1"/>
            </p:cNvPicPr>
            <p:nvPr/>
          </p:nvPicPr>
          <p:blipFill>
            <a:blip r:embed="rId4"/>
            <a:stretch>
              <a:fillRect/>
            </a:stretch>
          </p:blipFill>
          <p:spPr>
            <a:xfrm>
              <a:off x="11105631" y="4981803"/>
              <a:ext cx="601038" cy="918423"/>
            </a:xfrm>
            <a:prstGeom prst="rect">
              <a:avLst/>
            </a:prstGeom>
            <a:noFill/>
            <a:ln>
              <a:noFill/>
            </a:ln>
          </p:spPr>
        </p:pic>
      </p:grpSp>
      <p:sp>
        <p:nvSpPr>
          <p:cNvPr id="56" name="Arc 55">
            <a:extLst>
              <a:ext uri="{FF2B5EF4-FFF2-40B4-BE49-F238E27FC236}">
                <a16:creationId xmlns:a16="http://schemas.microsoft.com/office/drawing/2014/main" id="{35B45144-72D2-5E7E-D5CC-5A26AC985625}"/>
              </a:ext>
            </a:extLst>
          </p:cNvPr>
          <p:cNvSpPr/>
          <p:nvPr/>
        </p:nvSpPr>
        <p:spPr>
          <a:xfrm rot="4992964" flipV="1">
            <a:off x="5586559" y="3114484"/>
            <a:ext cx="2059370" cy="2094276"/>
          </a:xfrm>
          <a:prstGeom prst="arc">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DFC75EFA-7AD1-DDFF-DB35-EE3FB30BF982}"/>
              </a:ext>
            </a:extLst>
          </p:cNvPr>
          <p:cNvSpPr txBox="1"/>
          <p:nvPr/>
        </p:nvSpPr>
        <p:spPr>
          <a:xfrm>
            <a:off x="609600" y="1928336"/>
            <a:ext cx="2395686"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Arial" panose="020B0604020202020204"/>
                <a:ea typeface="+mn-ea"/>
                <a:cs typeface="+mn-cs"/>
              </a:rPr>
              <a:t>All ERCOT systems currently represent an ESR as a load/generator pair</a:t>
            </a:r>
          </a:p>
        </p:txBody>
      </p:sp>
      <p:sp>
        <p:nvSpPr>
          <p:cNvPr id="58" name="TextBox 57">
            <a:extLst>
              <a:ext uri="{FF2B5EF4-FFF2-40B4-BE49-F238E27FC236}">
                <a16:creationId xmlns:a16="http://schemas.microsoft.com/office/drawing/2014/main" id="{3F1DFB92-C160-71AA-74A5-5E9D4AC93AF7}"/>
              </a:ext>
            </a:extLst>
          </p:cNvPr>
          <p:cNvSpPr txBox="1"/>
          <p:nvPr/>
        </p:nvSpPr>
        <p:spPr>
          <a:xfrm>
            <a:off x="4148461" y="5662136"/>
            <a:ext cx="2635797"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Arial" panose="020B0604020202020204"/>
                <a:ea typeface="+mn-ea"/>
                <a:cs typeface="+mn-cs"/>
              </a:rPr>
              <a:t>Post-RTC+B go-live, all core systems will utilize the single-model representation for ESRs</a:t>
            </a:r>
          </a:p>
        </p:txBody>
      </p:sp>
      <p:sp>
        <p:nvSpPr>
          <p:cNvPr id="62" name="TextBox 61">
            <a:extLst>
              <a:ext uri="{FF2B5EF4-FFF2-40B4-BE49-F238E27FC236}">
                <a16:creationId xmlns:a16="http://schemas.microsoft.com/office/drawing/2014/main" id="{38B27709-1F80-C533-1575-D22524BA9F0C}"/>
              </a:ext>
            </a:extLst>
          </p:cNvPr>
          <p:cNvSpPr txBox="1"/>
          <p:nvPr/>
        </p:nvSpPr>
        <p:spPr>
          <a:xfrm>
            <a:off x="7240625" y="2867647"/>
            <a:ext cx="367759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FF0000"/>
                </a:solidFill>
                <a:effectLst/>
                <a:uLnTx/>
                <a:uFillTx/>
                <a:latin typeface="Arial" panose="020B0604020202020204"/>
                <a:ea typeface="+mn-ea"/>
                <a:cs typeface="+mn-cs"/>
              </a:rPr>
              <a:t>Key Change: Battery identifiers will change during this transition.  (ex: UNIT1 -&gt; ESR1)</a:t>
            </a:r>
          </a:p>
        </p:txBody>
      </p:sp>
      <p:sp>
        <p:nvSpPr>
          <p:cNvPr id="63" name="Rectangle 62">
            <a:extLst>
              <a:ext uri="{FF2B5EF4-FFF2-40B4-BE49-F238E27FC236}">
                <a16:creationId xmlns:a16="http://schemas.microsoft.com/office/drawing/2014/main" id="{BB1F8D9B-D7AE-353C-BF82-2C56699FEC11}"/>
              </a:ext>
            </a:extLst>
          </p:cNvPr>
          <p:cNvSpPr/>
          <p:nvPr/>
        </p:nvSpPr>
        <p:spPr>
          <a:xfrm>
            <a:off x="5519182" y="3282984"/>
            <a:ext cx="735568" cy="725074"/>
          </a:xfrm>
          <a:prstGeom prst="rect">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4" name="Rectangle 63">
            <a:extLst>
              <a:ext uri="{FF2B5EF4-FFF2-40B4-BE49-F238E27FC236}">
                <a16:creationId xmlns:a16="http://schemas.microsoft.com/office/drawing/2014/main" id="{E3826EA5-26C9-C988-F9FB-5A138E95E527}"/>
              </a:ext>
            </a:extLst>
          </p:cNvPr>
          <p:cNvSpPr/>
          <p:nvPr/>
        </p:nvSpPr>
        <p:spPr>
          <a:xfrm>
            <a:off x="9285765" y="4962052"/>
            <a:ext cx="735568" cy="1057748"/>
          </a:xfrm>
          <a:prstGeom prst="rect">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68" name="Straight Connector 67">
            <a:extLst>
              <a:ext uri="{FF2B5EF4-FFF2-40B4-BE49-F238E27FC236}">
                <a16:creationId xmlns:a16="http://schemas.microsoft.com/office/drawing/2014/main" id="{B5AA0B10-9840-26FD-D911-EEC6E79E4E23}"/>
              </a:ext>
            </a:extLst>
          </p:cNvPr>
          <p:cNvCxnSpPr>
            <a:cxnSpLocks/>
          </p:cNvCxnSpPr>
          <p:nvPr/>
        </p:nvCxnSpPr>
        <p:spPr>
          <a:xfrm flipV="1">
            <a:off x="6324600" y="3232167"/>
            <a:ext cx="1066800" cy="43951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A36AECF-7E8B-A050-D9BD-A3706A8761EE}"/>
              </a:ext>
            </a:extLst>
          </p:cNvPr>
          <p:cNvCxnSpPr>
            <a:cxnSpLocks/>
          </p:cNvCxnSpPr>
          <p:nvPr/>
        </p:nvCxnSpPr>
        <p:spPr>
          <a:xfrm flipH="1" flipV="1">
            <a:off x="8839200" y="3429000"/>
            <a:ext cx="533400" cy="1433003"/>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69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Title 4"/>
          <p:cNvSpPr>
            <a:spLocks noGrp="1"/>
          </p:cNvSpPr>
          <p:nvPr>
            <p:ph type="title"/>
          </p:nvPr>
        </p:nvSpPr>
        <p:spPr/>
        <p:txBody>
          <a:bodyPr/>
          <a:lstStyle/>
          <a:p>
            <a:r>
              <a:rPr lang="en-US"/>
              <a:t>Full and Redacted Representations of RTC+B Model Posted</a:t>
            </a:r>
          </a:p>
        </p:txBody>
      </p:sp>
      <p:sp>
        <p:nvSpPr>
          <p:cNvPr id="6" name="Content Placeholder 5"/>
          <p:cNvSpPr>
            <a:spLocks noGrp="1"/>
          </p:cNvSpPr>
          <p:nvPr>
            <p:ph idx="1"/>
          </p:nvPr>
        </p:nvSpPr>
        <p:spPr>
          <a:xfrm>
            <a:off x="152400" y="762000"/>
            <a:ext cx="11734800" cy="1371599"/>
          </a:xfrm>
        </p:spPr>
        <p:txBody>
          <a:bodyPr/>
          <a:lstStyle/>
          <a:p>
            <a:pPr marL="0" indent="0" algn="ctr">
              <a:buNone/>
            </a:pPr>
            <a:r>
              <a:rPr lang="en-US" sz="3600" dirty="0"/>
              <a:t>ERCOT has posted full and redacted RTC+B representations of the July ML4 model</a:t>
            </a:r>
          </a:p>
        </p:txBody>
      </p:sp>
      <p:sp>
        <p:nvSpPr>
          <p:cNvPr id="2" name="Content Placeholder 5">
            <a:extLst>
              <a:ext uri="{FF2B5EF4-FFF2-40B4-BE49-F238E27FC236}">
                <a16:creationId xmlns:a16="http://schemas.microsoft.com/office/drawing/2014/main" id="{B7905F55-6CCF-B2DF-5B33-0043B87AFB45}"/>
              </a:ext>
            </a:extLst>
          </p:cNvPr>
          <p:cNvSpPr txBox="1">
            <a:spLocks/>
          </p:cNvSpPr>
          <p:nvPr/>
        </p:nvSpPr>
        <p:spPr>
          <a:xfrm>
            <a:off x="355600" y="2286000"/>
            <a:ext cx="11379200" cy="3733799"/>
          </a:xfrm>
          <a:prstGeom prst="rect">
            <a:avLst/>
          </a:prstGeom>
        </p:spPr>
        <p:txBody>
          <a:bodyPr lIns="91440" tIns="45720" rIns="91440" bIns="45720" anchor="t">
            <a:norm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5B6770"/>
                </a:solidFill>
                <a:effectLst/>
                <a:uLnTx/>
                <a:uFillTx/>
                <a:latin typeface="Arial" panose="020B0604020202020204"/>
                <a:ea typeface="+mn-ea"/>
                <a:cs typeface="+mn-cs"/>
              </a:rPr>
              <a:t>Redacted model is posted to a new MIS location:</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5B6770"/>
                </a:solidFill>
                <a:effectLst/>
                <a:uLnTx/>
                <a:uFillTx/>
                <a:latin typeface="Arial" panose="020B0604020202020204"/>
                <a:ea typeface="+mn-ea"/>
                <a:cs typeface="+mn-cs"/>
                <a:hlinkClick r:id="rId3"/>
              </a:rPr>
              <a:t>Preview of Modified Redacted CIM Network Model</a:t>
            </a:r>
            <a:endParaRPr kumimoji="0" lang="en-US" sz="2400" b="0" i="0" u="none" strike="noStrike" kern="1200" cap="none" spc="0" normalizeH="0" baseline="0" noProof="0">
              <a:ln>
                <a:noFill/>
              </a:ln>
              <a:solidFill>
                <a:srgbClr val="5B677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5B6770"/>
                </a:solidFill>
                <a:effectLst/>
                <a:uLnTx/>
                <a:uFillTx/>
                <a:latin typeface="Arial" panose="020B0604020202020204"/>
                <a:ea typeface="+mn-ea"/>
                <a:cs typeface="+mn-cs"/>
              </a:rPr>
              <a:t>Full model for TSPs is posted in the NMMS Citrix Postings location:</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1" u="none" strike="noStrike" kern="1200" cap="none" spc="0" normalizeH="0" baseline="0" noProof="0">
                <a:ln>
                  <a:noFill/>
                </a:ln>
                <a:solidFill>
                  <a:srgbClr val="5B6770"/>
                </a:solidFill>
                <a:effectLst/>
                <a:uLnTx/>
                <a:uFillTx/>
                <a:latin typeface="Arial" panose="020B0604020202020204"/>
                <a:ea typeface="+mn-ea"/>
                <a:cs typeface="+mn-cs"/>
              </a:rPr>
              <a:t>Located in the </a:t>
            </a:r>
            <a:r>
              <a:rPr kumimoji="0" lang="en-US" sz="2400" b="0" i="1" u="none" strike="noStrike" kern="1200" cap="none" spc="0" normalizeH="0" baseline="0" noProof="0" err="1">
                <a:ln>
                  <a:noFill/>
                </a:ln>
                <a:solidFill>
                  <a:srgbClr val="5B6770"/>
                </a:solidFill>
                <a:effectLst/>
                <a:uLnTx/>
                <a:uFillTx/>
                <a:latin typeface="Arial" panose="020B0604020202020204"/>
                <a:ea typeface="+mn-ea"/>
                <a:cs typeface="+mn-cs"/>
              </a:rPr>
              <a:t>ECEII_NMMS_RTC_Preview</a:t>
            </a:r>
            <a:r>
              <a:rPr kumimoji="0" lang="en-US" sz="2400" b="0" i="0" u="none" strike="noStrike" kern="1200" cap="none" spc="0" normalizeH="0" baseline="0" noProof="0">
                <a:ln>
                  <a:noFill/>
                </a:ln>
                <a:solidFill>
                  <a:srgbClr val="5B6770"/>
                </a:solidFill>
                <a:effectLst/>
                <a:uLnTx/>
                <a:uFillTx/>
                <a:latin typeface="Arial" panose="020B0604020202020204"/>
                <a:ea typeface="+mn-ea"/>
                <a:cs typeface="+mn-cs"/>
              </a:rPr>
              <a:t> folder</a:t>
            </a:r>
            <a:endParaRPr kumimoji="0" lang="en-US" sz="2400" b="0" i="1" u="none" strike="noStrike" kern="1200" cap="none" spc="0" normalizeH="0" baseline="0" noProof="0">
              <a:ln>
                <a:noFill/>
              </a:ln>
              <a:solidFill>
                <a:srgbClr val="5B677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5B6770"/>
                </a:solidFill>
                <a:effectLst/>
                <a:uLnTx/>
                <a:uFillTx/>
                <a:latin typeface="Arial" panose="020B0604020202020204"/>
                <a:ea typeface="+mn-ea"/>
                <a:cs typeface="+mn-cs"/>
              </a:rPr>
              <a:t>Key changes related to Energy Storage Resources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1" u="none" strike="noStrike" kern="1200" cap="none" spc="0" normalizeH="0" baseline="0" noProof="0" err="1">
                <a:ln>
                  <a:noFill/>
                </a:ln>
                <a:solidFill>
                  <a:srgbClr val="5B6770"/>
                </a:solidFill>
                <a:effectLst/>
                <a:uLnTx/>
                <a:uFillTx/>
                <a:latin typeface="Arial" panose="020B0604020202020204"/>
                <a:ea typeface="+mn-ea"/>
                <a:cs typeface="+mn-cs"/>
              </a:rPr>
              <a:t>BatteryGeneratingUnit</a:t>
            </a:r>
            <a:r>
              <a:rPr kumimoji="0" lang="en-US" sz="2400" b="0" i="0" u="none" strike="noStrike" kern="1200" cap="none" spc="0" normalizeH="0" baseline="0" noProof="0">
                <a:ln>
                  <a:noFill/>
                </a:ln>
                <a:solidFill>
                  <a:srgbClr val="5B6770"/>
                </a:solidFill>
                <a:effectLst/>
                <a:uLnTx/>
                <a:uFillTx/>
                <a:latin typeface="Arial" panose="020B0604020202020204"/>
                <a:ea typeface="+mn-ea"/>
                <a:cs typeface="+mn-cs"/>
              </a:rPr>
              <a:t> (BGU) instances have replaced the </a:t>
            </a:r>
            <a:r>
              <a:rPr kumimoji="0" lang="en-US" sz="2400" b="0" i="1" u="none" strike="noStrike" kern="1200" cap="none" spc="0" normalizeH="0" baseline="0" noProof="0" err="1">
                <a:ln>
                  <a:noFill/>
                </a:ln>
                <a:solidFill>
                  <a:srgbClr val="5B6770"/>
                </a:solidFill>
                <a:effectLst/>
                <a:uLnTx/>
                <a:uFillTx/>
                <a:latin typeface="Arial" panose="020B0604020202020204"/>
                <a:ea typeface="+mn-ea"/>
                <a:cs typeface="+mn-cs"/>
              </a:rPr>
              <a:t>HydroGeneratingUnit</a:t>
            </a:r>
            <a:r>
              <a:rPr kumimoji="0" lang="en-US" sz="2400" b="0" i="0" u="none" strike="noStrike" kern="1200" cap="none" spc="0" normalizeH="0" baseline="0" noProof="0">
                <a:ln>
                  <a:noFill/>
                </a:ln>
                <a:solidFill>
                  <a:srgbClr val="5B6770"/>
                </a:solidFill>
                <a:effectLst/>
                <a:uLnTx/>
                <a:uFillTx/>
                <a:latin typeface="Arial" panose="020B0604020202020204"/>
                <a:ea typeface="+mn-ea"/>
                <a:cs typeface="+mn-cs"/>
              </a:rPr>
              <a:t> + </a:t>
            </a:r>
            <a:r>
              <a:rPr kumimoji="0" lang="en-US" sz="2400" b="0" i="1" u="none" strike="noStrike" kern="1200" cap="none" spc="0" normalizeH="0" baseline="0" noProof="0" err="1">
                <a:ln>
                  <a:noFill/>
                </a:ln>
                <a:solidFill>
                  <a:srgbClr val="5B6770"/>
                </a:solidFill>
                <a:effectLst/>
                <a:uLnTx/>
                <a:uFillTx/>
                <a:latin typeface="Arial" panose="020B0604020202020204"/>
                <a:ea typeface="+mn-ea"/>
                <a:cs typeface="+mn-cs"/>
              </a:rPr>
              <a:t>ControllableLoadResource</a:t>
            </a:r>
            <a:r>
              <a:rPr kumimoji="0" lang="en-US" sz="2400" b="0" i="0" u="none" strike="noStrike" kern="1200" cap="none" spc="0" normalizeH="0" baseline="0" noProof="0">
                <a:ln>
                  <a:noFill/>
                </a:ln>
                <a:solidFill>
                  <a:srgbClr val="5B6770"/>
                </a:solidFill>
                <a:effectLst/>
                <a:uLnTx/>
                <a:uFillTx/>
                <a:latin typeface="Arial" panose="020B0604020202020204"/>
                <a:ea typeface="+mn-ea"/>
                <a:cs typeface="+mn-cs"/>
              </a:rPr>
              <a:t> pairs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5B6770"/>
                </a:solidFill>
                <a:effectLst/>
                <a:uLnTx/>
                <a:uFillTx/>
                <a:latin typeface="Arial" panose="020B0604020202020204"/>
                <a:ea typeface="+mn-ea"/>
                <a:cs typeface="+mn-cs"/>
              </a:rPr>
              <a:t>Names of BGU instances have changed (ex: UNIT1 -&gt; ESR1)</a:t>
            </a:r>
          </a:p>
        </p:txBody>
      </p:sp>
      <p:sp>
        <p:nvSpPr>
          <p:cNvPr id="7" name="TextBox 6">
            <a:extLst>
              <a:ext uri="{FF2B5EF4-FFF2-40B4-BE49-F238E27FC236}">
                <a16:creationId xmlns:a16="http://schemas.microsoft.com/office/drawing/2014/main" id="{0236FEA6-56AB-5864-AB90-94C1CA640AC6}"/>
              </a:ext>
            </a:extLst>
          </p:cNvPr>
          <p:cNvSpPr txBox="1"/>
          <p:nvPr/>
        </p:nvSpPr>
        <p:spPr>
          <a:xfrm>
            <a:off x="5867400" y="6200001"/>
            <a:ext cx="6324600"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hlinkClick r:id="rId4"/>
              </a:rPr>
              <a:t>https://www.ercot.com/services/comm/mkt_notices/M-A073025-01</a:t>
            </a:r>
            <a:endParaRPr kumimoji="0" lang="en-US"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5691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711E-7238-6726-0558-1105681ED9B8}"/>
              </a:ext>
            </a:extLst>
          </p:cNvPr>
          <p:cNvSpPr>
            <a:spLocks noGrp="1"/>
          </p:cNvSpPr>
          <p:nvPr>
            <p:ph type="ctrTitle"/>
          </p:nvPr>
        </p:nvSpPr>
        <p:spPr/>
        <p:txBody>
          <a:bodyPr/>
          <a:lstStyle/>
          <a:p>
            <a:r>
              <a:rPr lang="en-US"/>
              <a:t>Introduction</a:t>
            </a:r>
          </a:p>
        </p:txBody>
      </p:sp>
      <p:sp>
        <p:nvSpPr>
          <p:cNvPr id="3" name="Slide Number Placeholder 2">
            <a:extLst>
              <a:ext uri="{FF2B5EF4-FFF2-40B4-BE49-F238E27FC236}">
                <a16:creationId xmlns:a16="http://schemas.microsoft.com/office/drawing/2014/main" id="{E0FC4772-0B2B-9762-2E6C-3BA749ADBD6A}"/>
              </a:ext>
            </a:extLst>
          </p:cNvPr>
          <p:cNvSpPr>
            <a:spLocks noGrp="1"/>
          </p:cNvSpPr>
          <p:nvPr>
            <p:ph type="sldNum" sz="quarter" idx="4"/>
          </p:nvPr>
        </p:nvSpPr>
        <p:spPr/>
        <p:txBody>
          <a:bodyPr/>
          <a:lstStyle/>
          <a:p>
            <a:fld id="{1D93BD3E-1E9A-4970-A6F7-E7AC52762E0C}" type="slidenum">
              <a:rPr lang="en-US" smtClean="0"/>
              <a:pPr/>
              <a:t>9</a:t>
            </a:fld>
            <a:endParaRPr lang="en-US"/>
          </a:p>
        </p:txBody>
      </p:sp>
    </p:spTree>
    <p:extLst>
      <p:ext uri="{BB962C8B-B14F-4D97-AF65-F5344CB8AC3E}">
        <p14:creationId xmlns:p14="http://schemas.microsoft.com/office/powerpoint/2010/main" val="2102709563"/>
      </p:ext>
    </p:extLst>
  </p:cSld>
  <p:clrMapOvr>
    <a:masterClrMapping/>
  </p:clrMapOvr>
</p:sld>
</file>

<file path=ppt/theme/theme1.xml><?xml version="1.0" encoding="utf-8"?>
<a:theme xmlns:a="http://schemas.openxmlformats.org/drawingml/2006/main" name="Cover Slid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Vertic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25CC26BE050249B74A96925F9AE658" ma:contentTypeVersion="7" ma:contentTypeDescription="Create a new document." ma:contentTypeScope="" ma:versionID="dd046eaf99cd4ed6ff6c0bd34214d3c7">
  <xsd:schema xmlns:xsd="http://www.w3.org/2001/XMLSchema" xmlns:xs="http://www.w3.org/2001/XMLSchema" xmlns:p="http://schemas.microsoft.com/office/2006/metadata/properties" xmlns:ns2="0b7e95d9-f2f9-4bcd-84e9-7983e795c15a" targetNamespace="http://schemas.microsoft.com/office/2006/metadata/properties" ma:root="true" ma:fieldsID="b0c5f58aa72d75f0e5ed3e44dd810b17" ns2:_="">
    <xsd:import namespace="0b7e95d9-f2f9-4bcd-84e9-7983e795c15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Phase2DeliverableType"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e95d9-f2f9-4bcd-84e9-7983e795c1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Phase2DeliverableType" ma:index="12" nillable="true" ma:displayName="Phase 2 Deliverable Type" ma:format="Dropdown" ma:internalName="Phase2DeliverableType">
      <xsd:simpleType>
        <xsd:restriction base="dms:Choice">
          <xsd:enumeration value="CIM10 to CIM 16 Mapping Documents"/>
          <xsd:enumeration value="Requirements Documentation"/>
          <xsd:enumeration value="ERCOT List of Designated Types, Attributes, and Associations to be removed"/>
          <xsd:enumeration value="Design Document"/>
          <xsd:enumeration value="o IMM Object Migration Responsibilities"/>
        </xsd:restriction>
      </xsd:simpleType>
    </xsd:element>
    <xsd:element name="Status" ma:index="13" nillable="true" ma:displayName="Status for Phase 2 SOW Milestone" ma:format="Dropdown" ma:internalName="Status">
      <xsd:simpleType>
        <xsd:restriction base="dms:Choice">
          <xsd:enumeration value="in-progress"/>
          <xsd:enumeration value="Comp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hase2DeliverableType xmlns="0b7e95d9-f2f9-4bcd-84e9-7983e795c15a" xsi:nil="true"/>
    <Status xmlns="0b7e95d9-f2f9-4bcd-84e9-7983e795c15a" xsi:nil="true"/>
  </documentManagement>
</p:properties>
</file>

<file path=customXml/itemProps1.xml><?xml version="1.0" encoding="utf-8"?>
<ds:datastoreItem xmlns:ds="http://schemas.openxmlformats.org/officeDocument/2006/customXml" ds:itemID="{9F18ABE5-2C97-4413-ACB0-B3080BAFCAD6}">
  <ds:schemaRefs>
    <ds:schemaRef ds:uri="http://schemas.microsoft.com/sharepoint/v3/contenttype/forms"/>
  </ds:schemaRefs>
</ds:datastoreItem>
</file>

<file path=customXml/itemProps2.xml><?xml version="1.0" encoding="utf-8"?>
<ds:datastoreItem xmlns:ds="http://schemas.openxmlformats.org/officeDocument/2006/customXml" ds:itemID="{E7D89586-F248-482F-AE83-F9C27CC9B8E8}">
  <ds:schemaRefs>
    <ds:schemaRef ds:uri="0b7e95d9-f2f9-4bcd-84e9-7983e795c1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A526C54-2038-4DDB-9077-84C80FF069E0}">
  <ds:schemaRefs>
    <ds:schemaRef ds:uri="0b7e95d9-f2f9-4bcd-84e9-7983e795c1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258</TotalTime>
  <Words>3594</Words>
  <Application>Microsoft Office PowerPoint</Application>
  <PresentationFormat>Widescreen</PresentationFormat>
  <Paragraphs>428</Paragraphs>
  <Slides>66</Slides>
  <Notes>7</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66</vt:i4>
      </vt:variant>
    </vt:vector>
  </HeadingPairs>
  <TitlesOfParts>
    <vt:vector size="72" baseType="lpstr">
      <vt:lpstr>Arial</vt:lpstr>
      <vt:lpstr>Calibri</vt:lpstr>
      <vt:lpstr>Cover Slide</vt:lpstr>
      <vt:lpstr>Horizontal Theme</vt:lpstr>
      <vt:lpstr>Vertical Theme</vt:lpstr>
      <vt:lpstr>Office Theme</vt:lpstr>
      <vt:lpstr>PowerPoint Presentation</vt:lpstr>
      <vt:lpstr>Antitrust Admonition</vt:lpstr>
      <vt:lpstr>Antitrust Admonition</vt:lpstr>
      <vt:lpstr>Agenda</vt:lpstr>
      <vt:lpstr>Key Takeaways</vt:lpstr>
      <vt:lpstr>RTC+B Reminder December 2025</vt:lpstr>
      <vt:lpstr>Key Model Changes to Support RTC+B Effort</vt:lpstr>
      <vt:lpstr>Full and Redacted Representations of RTC+B Model Posted</vt:lpstr>
      <vt:lpstr>Introduction</vt:lpstr>
      <vt:lpstr>Nodal Market Transition – ERCOT’s CIM Catalyst</vt:lpstr>
      <vt:lpstr>Nodal Protocols - Model Consistency</vt:lpstr>
      <vt:lpstr>Nodal Protocols – Common Information Model (CIM)</vt:lpstr>
      <vt:lpstr>What is CIM?</vt:lpstr>
      <vt:lpstr>Example of ACLineSegment Instance in CIM10 XML</vt:lpstr>
      <vt:lpstr>Project Overview</vt:lpstr>
      <vt:lpstr>ERCOT’s “CIM16 + SCR813” Project</vt:lpstr>
      <vt:lpstr>SCR813 - NMMS Jointly-Rated Equipment Coordination Confirmation</vt:lpstr>
      <vt:lpstr>Inputs and Outputs of the Modeling Application</vt:lpstr>
      <vt:lpstr>Modeling Application Transition to CIM16</vt:lpstr>
      <vt:lpstr>CIM-Related Inputs/Outputs of the Modeling Application</vt:lpstr>
      <vt:lpstr>CIM-Related Inputs/Outputs of the Modeling Application</vt:lpstr>
      <vt:lpstr>Adjustments to Submission Process</vt:lpstr>
      <vt:lpstr>Changes to Model Files</vt:lpstr>
      <vt:lpstr>“Converted” CIM16 Model: CIM10-to-CIM16</vt:lpstr>
      <vt:lpstr>“Converted” CIM16 Model Schema</vt:lpstr>
      <vt:lpstr>Expected Differences Between “Converted” and “Native” Models</vt:lpstr>
      <vt:lpstr>Project Schedule</vt:lpstr>
      <vt:lpstr>Project Schedule</vt:lpstr>
      <vt:lpstr>Project Schedule: Go-Live and Stabilization – Q1 2027</vt:lpstr>
      <vt:lpstr>Stakeholder Engagement</vt:lpstr>
      <vt:lpstr>Ongoing Stakeholder Engagement </vt:lpstr>
      <vt:lpstr>Key Takeaways</vt:lpstr>
      <vt:lpstr>Review of CIM 16 Mapping Documents and CIM Schema Files</vt:lpstr>
      <vt:lpstr>CIM Schema Files</vt:lpstr>
      <vt:lpstr>Schema File Details</vt:lpstr>
      <vt:lpstr>CIM10 to CIM16 Mapping File</vt:lpstr>
      <vt:lpstr>CIM10 to CIM16 Mapping Example – PowerTransformer</vt:lpstr>
      <vt:lpstr>Review of Selected Schema Changes</vt:lpstr>
      <vt:lpstr>Major Changes with CIM16</vt:lpstr>
      <vt:lpstr>Power Transformer</vt:lpstr>
      <vt:lpstr>Transformer Changes Illustrated</vt:lpstr>
      <vt:lpstr>Transformer Model in CIM 10 – MAGE View</vt:lpstr>
      <vt:lpstr>Transformer Model in CIM 16 – MAGE View</vt:lpstr>
      <vt:lpstr>Tap Changers</vt:lpstr>
      <vt:lpstr>Tap Changer Changes Illustrated</vt:lpstr>
      <vt:lpstr>Measurement vs MeasurementValues</vt:lpstr>
      <vt:lpstr>Measurement vs MeasurementValues Illustrated</vt:lpstr>
      <vt:lpstr>Measurement Location</vt:lpstr>
      <vt:lpstr>Measurement Location Changes Illustrated</vt:lpstr>
      <vt:lpstr>Calculation Arguments</vt:lpstr>
      <vt:lpstr>Calculation Arguments Changes Illustrated</vt:lpstr>
      <vt:lpstr>Model Deliverable Update</vt:lpstr>
      <vt:lpstr>Model Deliverables - Production</vt:lpstr>
      <vt:lpstr>Model Deliverables – Market Models</vt:lpstr>
      <vt:lpstr>Additional MAGE and Model Changes</vt:lpstr>
      <vt:lpstr>SCR813 - NMMS Jointly-Rated Equipment Coordination Confirmation</vt:lpstr>
      <vt:lpstr>Prompt Confirming Coordination </vt:lpstr>
      <vt:lpstr>Display Confirmation Information</vt:lpstr>
      <vt:lpstr>Enhanced Automated Email Notification</vt:lpstr>
      <vt:lpstr>FAQ Review</vt:lpstr>
      <vt:lpstr>FAQ Content</vt:lpstr>
      <vt:lpstr>Questions?</vt:lpstr>
      <vt:lpstr>Appendix</vt:lpstr>
      <vt:lpstr>Remedial Action Schemes</vt:lpstr>
      <vt:lpstr>Remedial Action Scheme Changes Illustrated</vt:lpstr>
      <vt:lpstr>Ownership and Operatorship Modeling</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Koepke, Joel</cp:lastModifiedBy>
  <cp:revision>1</cp:revision>
  <cp:lastPrinted>2017-10-10T21:31:05Z</cp:lastPrinted>
  <dcterms:created xsi:type="dcterms:W3CDTF">2016-01-21T15:20:31Z</dcterms:created>
  <dcterms:modified xsi:type="dcterms:W3CDTF">2025-09-17T14:24:21Z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0x0101007325CC26BE050249B74A96925F9AE658</vt:lpwstr>
  </property>
  <property fmtid="{D5CDD505-2E9C-101B-9397-08002B2CF9AE}" pid="3" name="MSIP_Label_7084cbda-52b8-46fb-a7b7-cb5bd465ed85_Enabled">
    <vt:lpwstr>true</vt:lpwstr>
  </property>
  <property fmtid="{D5CDD505-2E9C-101B-9397-08002B2CF9AE}" pid="4" name="MSIP_Label_7084cbda-52b8-46fb-a7b7-cb5bd465ed85_SetDate">
    <vt:lpwstr>2023-04-04T20:11:08Z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bf2916b5-40d5-464a-a6ad-5ac6ebbcbc61</vt:lpwstr>
  </property>
  <property fmtid="{D5CDD505-2E9C-101B-9397-08002B2CF9AE}" pid="9" name="MSIP_Label_7084cbda-52b8-46fb-a7b7-cb5bd465ed85_ContentBits">
    <vt:lpwstr>0</vt:lpwstr>
  </property>
  <property fmtid="{D5CDD505-2E9C-101B-9397-08002B2CF9AE}" pid="10" name="MSIP_Label_7084cbda-52b8-46fb-a7b7-cb5bd465ed85_Tag">
    <vt:lpwstr>10, 3, 0, 2</vt:lpwstr>
  </property>
</Properties>
</file>