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314" r:id="rId8"/>
    <p:sldId id="310" r:id="rId9"/>
    <p:sldId id="312" r:id="rId10"/>
    <p:sldId id="316" r:id="rId11"/>
    <p:sldId id="315"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8A14E3-AAEA-4325-9703-FCB171FA2372}" v="9" dt="2025-09-15T22:35:20.4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2298" autoAdjust="0"/>
  </p:normalViewPr>
  <p:slideViewPr>
    <p:cSldViewPr showGuides="1">
      <p:cViewPr varScale="1">
        <p:scale>
          <a:sx n="68" d="100"/>
          <a:sy n="68" d="100"/>
        </p:scale>
        <p:origin x="1906" y="2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nna Gari, Abhi" userId="574f73dd-89c7-4e5e-92e9-5cd2150b236a" providerId="ADAL" clId="{FC8A14E3-AAEA-4325-9703-FCB171FA2372}"/>
    <pc:docChg chg="undo custSel addSld delSld modSld sldOrd">
      <pc:chgData name="Masanna Gari, Abhi" userId="574f73dd-89c7-4e5e-92e9-5cd2150b236a" providerId="ADAL" clId="{FC8A14E3-AAEA-4325-9703-FCB171FA2372}" dt="2025-09-16T02:30:11.423" v="3084" actId="20577"/>
      <pc:docMkLst>
        <pc:docMk/>
      </pc:docMkLst>
      <pc:sldChg chg="modSp mod">
        <pc:chgData name="Masanna Gari, Abhi" userId="574f73dd-89c7-4e5e-92e9-5cd2150b236a" providerId="ADAL" clId="{FC8A14E3-AAEA-4325-9703-FCB171FA2372}" dt="2025-09-16T02:03:54.375" v="2928" actId="20577"/>
        <pc:sldMkLst>
          <pc:docMk/>
          <pc:sldMk cId="730603795" sldId="260"/>
        </pc:sldMkLst>
        <pc:spChg chg="mod">
          <ac:chgData name="Masanna Gari, Abhi" userId="574f73dd-89c7-4e5e-92e9-5cd2150b236a" providerId="ADAL" clId="{FC8A14E3-AAEA-4325-9703-FCB171FA2372}" dt="2025-09-16T02:03:54.375" v="2928" actId="20577"/>
          <ac:spMkLst>
            <pc:docMk/>
            <pc:sldMk cId="730603795" sldId="260"/>
            <ac:spMk id="7" creationId="{00000000-0000-0000-0000-000000000000}"/>
          </ac:spMkLst>
        </pc:spChg>
      </pc:sldChg>
      <pc:sldChg chg="addSp delSp modSp mod">
        <pc:chgData name="Masanna Gari, Abhi" userId="574f73dd-89c7-4e5e-92e9-5cd2150b236a" providerId="ADAL" clId="{FC8A14E3-AAEA-4325-9703-FCB171FA2372}" dt="2025-09-16T02:25:14.944" v="3063" actId="20577"/>
        <pc:sldMkLst>
          <pc:docMk/>
          <pc:sldMk cId="302262183" sldId="310"/>
        </pc:sldMkLst>
        <pc:spChg chg="mod">
          <ac:chgData name="Masanna Gari, Abhi" userId="574f73dd-89c7-4e5e-92e9-5cd2150b236a" providerId="ADAL" clId="{FC8A14E3-AAEA-4325-9703-FCB171FA2372}" dt="2025-09-15T19:24:44.677" v="883" actId="6549"/>
          <ac:spMkLst>
            <pc:docMk/>
            <pc:sldMk cId="302262183" sldId="310"/>
            <ac:spMk id="2" creationId="{A1E7BDC4-C7E5-C2DC-09E1-955F57ECF0B3}"/>
          </ac:spMkLst>
        </pc:spChg>
        <pc:spChg chg="mod">
          <ac:chgData name="Masanna Gari, Abhi" userId="574f73dd-89c7-4e5e-92e9-5cd2150b236a" providerId="ADAL" clId="{FC8A14E3-AAEA-4325-9703-FCB171FA2372}" dt="2025-09-16T01:17:55.548" v="2925" actId="20577"/>
          <ac:spMkLst>
            <pc:docMk/>
            <pc:sldMk cId="302262183" sldId="310"/>
            <ac:spMk id="3" creationId="{A07D3278-3A88-9F08-E2AA-E69C9EE5520D}"/>
          </ac:spMkLst>
        </pc:spChg>
        <pc:spChg chg="mod">
          <ac:chgData name="Masanna Gari, Abhi" userId="574f73dd-89c7-4e5e-92e9-5cd2150b236a" providerId="ADAL" clId="{FC8A14E3-AAEA-4325-9703-FCB171FA2372}" dt="2025-09-16T02:25:14.944" v="3063" actId="20577"/>
          <ac:spMkLst>
            <pc:docMk/>
            <pc:sldMk cId="302262183" sldId="310"/>
            <ac:spMk id="9" creationId="{A428D0B7-DADD-5C01-8BEA-9DFC4447E4F5}"/>
          </ac:spMkLst>
        </pc:spChg>
        <pc:picChg chg="add del mod">
          <ac:chgData name="Masanna Gari, Abhi" userId="574f73dd-89c7-4e5e-92e9-5cd2150b236a" providerId="ADAL" clId="{FC8A14E3-AAEA-4325-9703-FCB171FA2372}" dt="2025-09-15T21:08:11.386" v="922" actId="478"/>
          <ac:picMkLst>
            <pc:docMk/>
            <pc:sldMk cId="302262183" sldId="310"/>
            <ac:picMk id="5" creationId="{7C21DD24-AA45-3E52-40B1-9635526FEF74}"/>
          </ac:picMkLst>
        </pc:picChg>
        <pc:picChg chg="mod">
          <ac:chgData name="Masanna Gari, Abhi" userId="574f73dd-89c7-4e5e-92e9-5cd2150b236a" providerId="ADAL" clId="{FC8A14E3-AAEA-4325-9703-FCB171FA2372}" dt="2025-09-16T01:07:55.549" v="2864" actId="1036"/>
          <ac:picMkLst>
            <pc:docMk/>
            <pc:sldMk cId="302262183" sldId="310"/>
            <ac:picMk id="6" creationId="{D726D973-336D-65DF-05B1-76C74CFA074C}"/>
          </ac:picMkLst>
        </pc:picChg>
        <pc:picChg chg="del">
          <ac:chgData name="Masanna Gari, Abhi" userId="574f73dd-89c7-4e5e-92e9-5cd2150b236a" providerId="ADAL" clId="{FC8A14E3-AAEA-4325-9703-FCB171FA2372}" dt="2025-09-15T20:57:47.905" v="895" actId="478"/>
          <ac:picMkLst>
            <pc:docMk/>
            <pc:sldMk cId="302262183" sldId="310"/>
            <ac:picMk id="8" creationId="{DECC0992-A117-8940-2834-174290F5D754}"/>
          </ac:picMkLst>
        </pc:picChg>
        <pc:picChg chg="add del mod">
          <ac:chgData name="Masanna Gari, Abhi" userId="574f73dd-89c7-4e5e-92e9-5cd2150b236a" providerId="ADAL" clId="{FC8A14E3-AAEA-4325-9703-FCB171FA2372}" dt="2025-09-15T21:13:52.253" v="933" actId="478"/>
          <ac:picMkLst>
            <pc:docMk/>
            <pc:sldMk cId="302262183" sldId="310"/>
            <ac:picMk id="18" creationId="{6B164EB9-A7E9-8C88-6EB7-591E9A41CBFA}"/>
          </ac:picMkLst>
        </pc:picChg>
        <pc:picChg chg="add del mod">
          <ac:chgData name="Masanna Gari, Abhi" userId="574f73dd-89c7-4e5e-92e9-5cd2150b236a" providerId="ADAL" clId="{FC8A14E3-AAEA-4325-9703-FCB171FA2372}" dt="2025-09-15T21:34:53.655" v="2453" actId="478"/>
          <ac:picMkLst>
            <pc:docMk/>
            <pc:sldMk cId="302262183" sldId="310"/>
            <ac:picMk id="21" creationId="{25C6076B-B064-17A1-BC23-2E3EED8916E4}"/>
          </ac:picMkLst>
        </pc:picChg>
        <pc:picChg chg="add mod">
          <ac:chgData name="Masanna Gari, Abhi" userId="574f73dd-89c7-4e5e-92e9-5cd2150b236a" providerId="ADAL" clId="{FC8A14E3-AAEA-4325-9703-FCB171FA2372}" dt="2025-09-16T01:07:51.693" v="2863" actId="1076"/>
          <ac:picMkLst>
            <pc:docMk/>
            <pc:sldMk cId="302262183" sldId="310"/>
            <ac:picMk id="33" creationId="{B3C88584-38A2-E4E9-9140-40C5891A5E52}"/>
          </ac:picMkLst>
        </pc:picChg>
        <pc:cxnChg chg="add del mod">
          <ac:chgData name="Masanna Gari, Abhi" userId="574f73dd-89c7-4e5e-92e9-5cd2150b236a" providerId="ADAL" clId="{FC8A14E3-AAEA-4325-9703-FCB171FA2372}" dt="2025-09-15T21:01:44.962" v="921" actId="478"/>
          <ac:cxnSpMkLst>
            <pc:docMk/>
            <pc:sldMk cId="302262183" sldId="310"/>
            <ac:cxnSpMk id="10" creationId="{E788B1B5-6ED6-0EB2-6AA0-54DB2B0E9C4E}"/>
          </ac:cxnSpMkLst>
        </pc:cxnChg>
        <pc:cxnChg chg="add del mod">
          <ac:chgData name="Masanna Gari, Abhi" userId="574f73dd-89c7-4e5e-92e9-5cd2150b236a" providerId="ADAL" clId="{FC8A14E3-AAEA-4325-9703-FCB171FA2372}" dt="2025-09-15T21:00:57.969" v="916" actId="478"/>
          <ac:cxnSpMkLst>
            <pc:docMk/>
            <pc:sldMk cId="302262183" sldId="310"/>
            <ac:cxnSpMk id="11" creationId="{92ED115D-9E71-3811-EC88-978463D0F317}"/>
          </ac:cxnSpMkLst>
        </pc:cxnChg>
        <pc:cxnChg chg="add del">
          <ac:chgData name="Masanna Gari, Abhi" userId="574f73dd-89c7-4e5e-92e9-5cd2150b236a" providerId="ADAL" clId="{FC8A14E3-AAEA-4325-9703-FCB171FA2372}" dt="2025-09-15T21:01:13.828" v="918" actId="478"/>
          <ac:cxnSpMkLst>
            <pc:docMk/>
            <pc:sldMk cId="302262183" sldId="310"/>
            <ac:cxnSpMk id="15" creationId="{FEEB5DB4-5FA1-EEE8-BFC3-D0BE7D27B2CE}"/>
          </ac:cxnSpMkLst>
        </pc:cxnChg>
        <pc:cxnChg chg="add del">
          <ac:chgData name="Masanna Gari, Abhi" userId="574f73dd-89c7-4e5e-92e9-5cd2150b236a" providerId="ADAL" clId="{FC8A14E3-AAEA-4325-9703-FCB171FA2372}" dt="2025-09-15T21:01:36.090" v="920" actId="11529"/>
          <ac:cxnSpMkLst>
            <pc:docMk/>
            <pc:sldMk cId="302262183" sldId="310"/>
            <ac:cxnSpMk id="17" creationId="{9E7BC65E-8FF5-B8C5-ADF5-A194E0D49FE6}"/>
          </ac:cxnSpMkLst>
        </pc:cxnChg>
        <pc:cxnChg chg="add del mod">
          <ac:chgData name="Masanna Gari, Abhi" userId="574f73dd-89c7-4e5e-92e9-5cd2150b236a" providerId="ADAL" clId="{FC8A14E3-AAEA-4325-9703-FCB171FA2372}" dt="2025-09-16T01:07:59.369" v="2865" actId="1036"/>
          <ac:cxnSpMkLst>
            <pc:docMk/>
            <pc:sldMk cId="302262183" sldId="310"/>
            <ac:cxnSpMk id="20" creationId="{E66A685C-C433-1DB5-2A8E-31F2DBA3ADFF}"/>
          </ac:cxnSpMkLst>
        </pc:cxnChg>
        <pc:cxnChg chg="add del">
          <ac:chgData name="Masanna Gari, Abhi" userId="574f73dd-89c7-4e5e-92e9-5cd2150b236a" providerId="ADAL" clId="{FC8A14E3-AAEA-4325-9703-FCB171FA2372}" dt="2025-09-15T21:30:47.806" v="2425" actId="11529"/>
          <ac:cxnSpMkLst>
            <pc:docMk/>
            <pc:sldMk cId="302262183" sldId="310"/>
            <ac:cxnSpMk id="23" creationId="{865CE6B9-7888-0185-185B-DBB411E35EC3}"/>
          </ac:cxnSpMkLst>
        </pc:cxnChg>
        <pc:cxnChg chg="add del">
          <ac:chgData name="Masanna Gari, Abhi" userId="574f73dd-89c7-4e5e-92e9-5cd2150b236a" providerId="ADAL" clId="{FC8A14E3-AAEA-4325-9703-FCB171FA2372}" dt="2025-09-15T21:30:54.084" v="2427" actId="11529"/>
          <ac:cxnSpMkLst>
            <pc:docMk/>
            <pc:sldMk cId="302262183" sldId="310"/>
            <ac:cxnSpMk id="25" creationId="{3AB04E6B-67DF-6648-295E-C2D098361A13}"/>
          </ac:cxnSpMkLst>
        </pc:cxnChg>
        <pc:cxnChg chg="add del mod">
          <ac:chgData name="Masanna Gari, Abhi" userId="574f73dd-89c7-4e5e-92e9-5cd2150b236a" providerId="ADAL" clId="{FC8A14E3-AAEA-4325-9703-FCB171FA2372}" dt="2025-09-15T21:31:51.109" v="2441" actId="11529"/>
          <ac:cxnSpMkLst>
            <pc:docMk/>
            <pc:sldMk cId="302262183" sldId="310"/>
            <ac:cxnSpMk id="27" creationId="{D3F6999B-90B9-B6BA-1525-F7B11F677DA6}"/>
          </ac:cxnSpMkLst>
        </pc:cxnChg>
        <pc:cxnChg chg="add del">
          <ac:chgData name="Masanna Gari, Abhi" userId="574f73dd-89c7-4e5e-92e9-5cd2150b236a" providerId="ADAL" clId="{FC8A14E3-AAEA-4325-9703-FCB171FA2372}" dt="2025-09-15T21:31:31.949" v="2432" actId="11529"/>
          <ac:cxnSpMkLst>
            <pc:docMk/>
            <pc:sldMk cId="302262183" sldId="310"/>
            <ac:cxnSpMk id="29" creationId="{4ADC995D-CC2A-71D4-0034-C3F1323B06CE}"/>
          </ac:cxnSpMkLst>
        </pc:cxnChg>
        <pc:cxnChg chg="add del mod">
          <ac:chgData name="Masanna Gari, Abhi" userId="574f73dd-89c7-4e5e-92e9-5cd2150b236a" providerId="ADAL" clId="{FC8A14E3-AAEA-4325-9703-FCB171FA2372}" dt="2025-09-15T21:31:50.029" v="2438" actId="11529"/>
          <ac:cxnSpMkLst>
            <pc:docMk/>
            <pc:sldMk cId="302262183" sldId="310"/>
            <ac:cxnSpMk id="31" creationId="{BDDC1C47-F797-FBCB-DC33-C34E3D657D87}"/>
          </ac:cxnSpMkLst>
        </pc:cxnChg>
      </pc:sldChg>
      <pc:sldChg chg="modSp mod">
        <pc:chgData name="Masanna Gari, Abhi" userId="574f73dd-89c7-4e5e-92e9-5cd2150b236a" providerId="ADAL" clId="{FC8A14E3-AAEA-4325-9703-FCB171FA2372}" dt="2025-09-16T02:09:38.541" v="3046" actId="20577"/>
        <pc:sldMkLst>
          <pc:docMk/>
          <pc:sldMk cId="1386368356" sldId="312"/>
        </pc:sldMkLst>
        <pc:spChg chg="mod">
          <ac:chgData name="Masanna Gari, Abhi" userId="574f73dd-89c7-4e5e-92e9-5cd2150b236a" providerId="ADAL" clId="{FC8A14E3-AAEA-4325-9703-FCB171FA2372}" dt="2025-09-16T02:09:38.541" v="3046" actId="20577"/>
          <ac:spMkLst>
            <pc:docMk/>
            <pc:sldMk cId="1386368356" sldId="312"/>
            <ac:spMk id="7" creationId="{7E664F6F-E418-6761-4EE9-614C65F1F996}"/>
          </ac:spMkLst>
        </pc:spChg>
      </pc:sldChg>
      <pc:sldChg chg="modSp mod ord modNotesTx">
        <pc:chgData name="Masanna Gari, Abhi" userId="574f73dd-89c7-4e5e-92e9-5cd2150b236a" providerId="ADAL" clId="{FC8A14E3-AAEA-4325-9703-FCB171FA2372}" dt="2025-09-16T02:28:00.301" v="3071" actId="20577"/>
        <pc:sldMkLst>
          <pc:docMk/>
          <pc:sldMk cId="3651203155" sldId="314"/>
        </pc:sldMkLst>
        <pc:spChg chg="mod">
          <ac:chgData name="Masanna Gari, Abhi" userId="574f73dd-89c7-4e5e-92e9-5cd2150b236a" providerId="ADAL" clId="{FC8A14E3-AAEA-4325-9703-FCB171FA2372}" dt="2025-09-16T02:28:00.301" v="3071" actId="20577"/>
          <ac:spMkLst>
            <pc:docMk/>
            <pc:sldMk cId="3651203155" sldId="314"/>
            <ac:spMk id="7" creationId="{3D797245-1EB1-C633-081A-5E8EC0823CD7}"/>
          </ac:spMkLst>
        </pc:spChg>
        <pc:picChg chg="mod">
          <ac:chgData name="Masanna Gari, Abhi" userId="574f73dd-89c7-4e5e-92e9-5cd2150b236a" providerId="ADAL" clId="{FC8A14E3-AAEA-4325-9703-FCB171FA2372}" dt="2025-09-15T22:08:29.829" v="2569" actId="1076"/>
          <ac:picMkLst>
            <pc:docMk/>
            <pc:sldMk cId="3651203155" sldId="314"/>
            <ac:picMk id="5" creationId="{5A4E123F-36E6-CA74-ECD2-479E80A509EE}"/>
          </ac:picMkLst>
        </pc:picChg>
      </pc:sldChg>
      <pc:sldChg chg="addSp delSp modSp add del mod ord">
        <pc:chgData name="Masanna Gari, Abhi" userId="574f73dd-89c7-4e5e-92e9-5cd2150b236a" providerId="ADAL" clId="{FC8A14E3-AAEA-4325-9703-FCB171FA2372}" dt="2025-09-16T02:30:11.423" v="3084" actId="20577"/>
        <pc:sldMkLst>
          <pc:docMk/>
          <pc:sldMk cId="3291287790" sldId="315"/>
        </pc:sldMkLst>
        <pc:spChg chg="mod">
          <ac:chgData name="Masanna Gari, Abhi" userId="574f73dd-89c7-4e5e-92e9-5cd2150b236a" providerId="ADAL" clId="{FC8A14E3-AAEA-4325-9703-FCB171FA2372}" dt="2025-09-15T19:16:55.508" v="24" actId="20577"/>
          <ac:spMkLst>
            <pc:docMk/>
            <pc:sldMk cId="3291287790" sldId="315"/>
            <ac:spMk id="2" creationId="{BD8F57BD-9D51-6925-1478-B4CC1C252DEA}"/>
          </ac:spMkLst>
        </pc:spChg>
        <pc:spChg chg="add mod">
          <ac:chgData name="Masanna Gari, Abhi" userId="574f73dd-89c7-4e5e-92e9-5cd2150b236a" providerId="ADAL" clId="{FC8A14E3-AAEA-4325-9703-FCB171FA2372}" dt="2025-09-16T02:30:11.423" v="3084" actId="20577"/>
          <ac:spMkLst>
            <pc:docMk/>
            <pc:sldMk cId="3291287790" sldId="315"/>
            <ac:spMk id="3" creationId="{28371777-D15C-CEDA-93DA-BE92CA4F01D8}"/>
          </ac:spMkLst>
        </pc:spChg>
        <pc:spChg chg="add del mod ord">
          <ac:chgData name="Masanna Gari, Abhi" userId="574f73dd-89c7-4e5e-92e9-5cd2150b236a" providerId="ADAL" clId="{FC8A14E3-AAEA-4325-9703-FCB171FA2372}" dt="2025-09-15T22:03:26.272" v="2475" actId="478"/>
          <ac:spMkLst>
            <pc:docMk/>
            <pc:sldMk cId="3291287790" sldId="315"/>
            <ac:spMk id="6" creationId="{C3A8D422-0147-BB33-E79D-21BF7CF7A63D}"/>
          </ac:spMkLst>
        </pc:spChg>
        <pc:spChg chg="del mod">
          <ac:chgData name="Masanna Gari, Abhi" userId="574f73dd-89c7-4e5e-92e9-5cd2150b236a" providerId="ADAL" clId="{FC8A14E3-AAEA-4325-9703-FCB171FA2372}" dt="2025-09-15T22:03:26.272" v="2475" actId="478"/>
          <ac:spMkLst>
            <pc:docMk/>
            <pc:sldMk cId="3291287790" sldId="315"/>
            <ac:spMk id="12" creationId="{FB5FFD3F-B5A5-AD06-927E-2AEC927E0ED7}"/>
          </ac:spMkLst>
        </pc:spChg>
        <pc:spChg chg="add del mod">
          <ac:chgData name="Masanna Gari, Abhi" userId="574f73dd-89c7-4e5e-92e9-5cd2150b236a" providerId="ADAL" clId="{FC8A14E3-AAEA-4325-9703-FCB171FA2372}" dt="2025-09-15T22:32:11.938" v="2669" actId="478"/>
          <ac:spMkLst>
            <pc:docMk/>
            <pc:sldMk cId="3291287790" sldId="315"/>
            <ac:spMk id="13" creationId="{BBEE7070-4CC1-E75B-5AB6-9E05527E472D}"/>
          </ac:spMkLst>
        </pc:spChg>
        <pc:picChg chg="del mod">
          <ac:chgData name="Masanna Gari, Abhi" userId="574f73dd-89c7-4e5e-92e9-5cd2150b236a" providerId="ADAL" clId="{FC8A14E3-AAEA-4325-9703-FCB171FA2372}" dt="2025-09-15T22:03:07.064" v="2472" actId="478"/>
          <ac:picMkLst>
            <pc:docMk/>
            <pc:sldMk cId="3291287790" sldId="315"/>
            <ac:picMk id="7" creationId="{D2B5CBA5-02AB-DFCF-E87E-EA02A389838B}"/>
          </ac:picMkLst>
        </pc:picChg>
      </pc:sldChg>
      <pc:sldChg chg="addSp delSp modSp new mod ord">
        <pc:chgData name="Masanna Gari, Abhi" userId="574f73dd-89c7-4e5e-92e9-5cd2150b236a" providerId="ADAL" clId="{FC8A14E3-AAEA-4325-9703-FCB171FA2372}" dt="2025-09-15T22:35:33.478" v="2856" actId="1076"/>
        <pc:sldMkLst>
          <pc:docMk/>
          <pc:sldMk cId="1862410363" sldId="316"/>
        </pc:sldMkLst>
        <pc:spChg chg="mod">
          <ac:chgData name="Masanna Gari, Abhi" userId="574f73dd-89c7-4e5e-92e9-5cd2150b236a" providerId="ADAL" clId="{FC8A14E3-AAEA-4325-9703-FCB171FA2372}" dt="2025-09-15T22:34:27.414" v="2838" actId="255"/>
          <ac:spMkLst>
            <pc:docMk/>
            <pc:sldMk cId="1862410363" sldId="316"/>
            <ac:spMk id="2" creationId="{E815B43E-539C-8202-42A7-11A2FE041A6A}"/>
          </ac:spMkLst>
        </pc:spChg>
        <pc:spChg chg="del">
          <ac:chgData name="Masanna Gari, Abhi" userId="574f73dd-89c7-4e5e-92e9-5cd2150b236a" providerId="ADAL" clId="{FC8A14E3-AAEA-4325-9703-FCB171FA2372}" dt="2025-09-15T22:34:39.549" v="2839"/>
          <ac:spMkLst>
            <pc:docMk/>
            <pc:sldMk cId="1862410363" sldId="316"/>
            <ac:spMk id="3" creationId="{4C1DADC3-A045-2CEC-8AA4-8E417777DEE3}"/>
          </ac:spMkLst>
        </pc:spChg>
        <pc:spChg chg="add mod">
          <ac:chgData name="Masanna Gari, Abhi" userId="574f73dd-89c7-4e5e-92e9-5cd2150b236a" providerId="ADAL" clId="{FC8A14E3-AAEA-4325-9703-FCB171FA2372}" dt="2025-09-15T22:35:17.842" v="2842" actId="208"/>
          <ac:spMkLst>
            <pc:docMk/>
            <pc:sldMk cId="1862410363" sldId="316"/>
            <ac:spMk id="6" creationId="{2016DEC9-4F1D-7E0D-DC24-EA32BE79E2ED}"/>
          </ac:spMkLst>
        </pc:spChg>
        <pc:spChg chg="add mod">
          <ac:chgData name="Masanna Gari, Abhi" userId="574f73dd-89c7-4e5e-92e9-5cd2150b236a" providerId="ADAL" clId="{FC8A14E3-AAEA-4325-9703-FCB171FA2372}" dt="2025-09-15T22:35:33.478" v="2856" actId="1076"/>
          <ac:spMkLst>
            <pc:docMk/>
            <pc:sldMk cId="1862410363" sldId="316"/>
            <ac:spMk id="7" creationId="{2CFAA3F2-60D8-8477-81E4-544D89140E2C}"/>
          </ac:spMkLst>
        </pc:spChg>
        <pc:picChg chg="add mod">
          <ac:chgData name="Masanna Gari, Abhi" userId="574f73dd-89c7-4e5e-92e9-5cd2150b236a" providerId="ADAL" clId="{FC8A14E3-AAEA-4325-9703-FCB171FA2372}" dt="2025-09-15T22:34:39.549" v="2839"/>
          <ac:picMkLst>
            <pc:docMk/>
            <pc:sldMk cId="1862410363" sldId="316"/>
            <ac:picMk id="5" creationId="{88334817-F40A-3D1B-BBF8-C15451EFB0A0}"/>
          </ac:picMkLst>
        </pc:picChg>
      </pc:sldChg>
      <pc:sldChg chg="new del">
        <pc:chgData name="Masanna Gari, Abhi" userId="574f73dd-89c7-4e5e-92e9-5cd2150b236a" providerId="ADAL" clId="{FC8A14E3-AAEA-4325-9703-FCB171FA2372}" dt="2025-09-15T21:44:54.568" v="2463" actId="680"/>
        <pc:sldMkLst>
          <pc:docMk/>
          <pc:sldMk cId="4137202050" sldId="31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9/16/2025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9/16/2025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76549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@11:33,11:37,11:57,12:12,12:27 and 12:31.</a:t>
            </a:r>
          </a:p>
          <a:p>
            <a:endParaRPr lang="en-US" dirty="0"/>
          </a:p>
          <a:p>
            <a:r>
              <a:rPr lang="en-US" sz="1200" dirty="0">
                <a:solidFill>
                  <a:schemeClr val="accent2"/>
                </a:solidFill>
              </a:rPr>
              <a:t>was applied for 12:15 and 12:20 SCED runs in preparation for cutback.</a:t>
            </a:r>
            <a:endParaRPr lang="en-US" dirty="0"/>
          </a:p>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407686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14400"/>
            <a:ext cx="8534400" cy="51816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1"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9"/>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1" y="3"/>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1"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40"/>
            <a:ext cx="5646034" cy="1754326"/>
          </a:xfrm>
          <a:prstGeom prst="rect">
            <a:avLst/>
          </a:prstGeom>
          <a:noFill/>
        </p:spPr>
        <p:txBody>
          <a:bodyPr wrap="square" rtlCol="0">
            <a:spAutoFit/>
          </a:bodyPr>
          <a:lstStyle/>
          <a:p>
            <a:r>
              <a:rPr lang="en-US" b="1" dirty="0"/>
              <a:t>ERCOT Frequency Control During Closed Loop Test on 9/11/25</a:t>
            </a:r>
          </a:p>
          <a:p>
            <a:endParaRPr lang="en-US" dirty="0"/>
          </a:p>
          <a:p>
            <a:r>
              <a:rPr lang="en-US" dirty="0"/>
              <a:t>ERCOT Staff </a:t>
            </a:r>
          </a:p>
          <a:p>
            <a:endParaRPr lang="en-US" dirty="0"/>
          </a:p>
          <a:p>
            <a:r>
              <a:rPr lang="en-US" dirty="0"/>
              <a:t>RTCBTF | 9/16/25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7DCE6-1A66-A572-A74B-F915761CCE69}"/>
              </a:ext>
            </a:extLst>
          </p:cNvPr>
          <p:cNvSpPr>
            <a:spLocks noGrp="1"/>
          </p:cNvSpPr>
          <p:nvPr>
            <p:ph type="title"/>
          </p:nvPr>
        </p:nvSpPr>
        <p:spPr/>
        <p:txBody>
          <a:bodyPr/>
          <a:lstStyle/>
          <a:p>
            <a:r>
              <a:rPr lang="en-US" dirty="0"/>
              <a:t>Frequency control Review</a:t>
            </a:r>
          </a:p>
        </p:txBody>
      </p:sp>
      <p:pic>
        <p:nvPicPr>
          <p:cNvPr id="5" name="Content Placeholder 4">
            <a:extLst>
              <a:ext uri="{FF2B5EF4-FFF2-40B4-BE49-F238E27FC236}">
                <a16:creationId xmlns:a16="http://schemas.microsoft.com/office/drawing/2014/main" id="{5A4E123F-36E6-CA74-ECD2-479E80A509EE}"/>
              </a:ext>
            </a:extLst>
          </p:cNvPr>
          <p:cNvPicPr>
            <a:picLocks noGrp="1" noChangeAspect="1"/>
          </p:cNvPicPr>
          <p:nvPr>
            <p:ph idx="1"/>
          </p:nvPr>
        </p:nvPicPr>
        <p:blipFill>
          <a:blip r:embed="rId3"/>
          <a:stretch>
            <a:fillRect/>
          </a:stretch>
        </p:blipFill>
        <p:spPr>
          <a:xfrm>
            <a:off x="927100" y="3229293"/>
            <a:ext cx="7620000" cy="3429808"/>
          </a:xfrm>
          <a:prstGeom prst="rect">
            <a:avLst/>
          </a:prstGeom>
        </p:spPr>
      </p:pic>
      <p:sp>
        <p:nvSpPr>
          <p:cNvPr id="4" name="Slide Number Placeholder 3">
            <a:extLst>
              <a:ext uri="{FF2B5EF4-FFF2-40B4-BE49-F238E27FC236}">
                <a16:creationId xmlns:a16="http://schemas.microsoft.com/office/drawing/2014/main" id="{C5337ADC-2460-C323-0A6B-DB3B7FC25604}"/>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TextBox 6">
            <a:extLst>
              <a:ext uri="{FF2B5EF4-FFF2-40B4-BE49-F238E27FC236}">
                <a16:creationId xmlns:a16="http://schemas.microsoft.com/office/drawing/2014/main" id="{3D797245-1EB1-C633-081A-5E8EC0823CD7}"/>
              </a:ext>
            </a:extLst>
          </p:cNvPr>
          <p:cNvSpPr txBox="1"/>
          <p:nvPr/>
        </p:nvSpPr>
        <p:spPr>
          <a:xfrm>
            <a:off x="342900" y="767080"/>
            <a:ext cx="8458200" cy="2523768"/>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accent2"/>
                </a:solidFill>
              </a:rPr>
              <a:t>Factors that impacted Frequency control:</a:t>
            </a:r>
          </a:p>
          <a:p>
            <a:pPr marL="742950" lvl="1" indent="-285750">
              <a:buFont typeface="Arial" panose="020B0604020202020204" pitchFamily="34" charset="0"/>
              <a:buChar char="•"/>
            </a:pPr>
            <a:r>
              <a:rPr lang="en-US" sz="1400" dirty="0">
                <a:solidFill>
                  <a:schemeClr val="accent2"/>
                </a:solidFill>
              </a:rPr>
              <a:t>Inconsistent telemetry received on handful of units triggered abnormal RLC validation. ERCOT will improve RLC validation to handle this situations going forward.</a:t>
            </a:r>
          </a:p>
          <a:p>
            <a:pPr marL="742950" lvl="1" indent="-285750">
              <a:buFont typeface="Arial" panose="020B0604020202020204" pitchFamily="34" charset="0"/>
              <a:buChar char="•"/>
            </a:pPr>
            <a:r>
              <a:rPr lang="en-US" sz="1400" dirty="0">
                <a:solidFill>
                  <a:schemeClr val="accent2"/>
                </a:solidFill>
              </a:rPr>
              <a:t>An IRR unit was unable to follow the set point when curtailed. ERCOT is working with the QSE to identify the root cause issue. </a:t>
            </a:r>
          </a:p>
          <a:p>
            <a:pPr marL="742950" lvl="1" indent="-285750">
              <a:buFont typeface="Arial" panose="020B0604020202020204" pitchFamily="34" charset="0"/>
              <a:buChar char="•"/>
            </a:pPr>
            <a:r>
              <a:rPr lang="en-US" sz="1400" dirty="0">
                <a:solidFill>
                  <a:schemeClr val="accent2"/>
                </a:solidFill>
              </a:rPr>
              <a:t>There were two small unit trips.</a:t>
            </a:r>
          </a:p>
          <a:p>
            <a:pPr marL="742950" lvl="1" indent="-285750">
              <a:buFont typeface="Arial" panose="020B0604020202020204" pitchFamily="34" charset="0"/>
              <a:buChar char="•"/>
            </a:pPr>
            <a:r>
              <a:rPr lang="en-US" sz="1400" dirty="0">
                <a:solidFill>
                  <a:schemeClr val="accent2"/>
                </a:solidFill>
              </a:rPr>
              <a:t>There was a 3000 MW ramp down in wind generation and further cloud movement impacted Solar generation. There were several 5-min intervals where Wind and Solar down ramp exceeded the forecasted values.</a:t>
            </a:r>
          </a:p>
          <a:p>
            <a:pPr marL="285750" indent="-285750">
              <a:buFont typeface="Arial" panose="020B0604020202020204" pitchFamily="34" charset="0"/>
              <a:buChar char="•"/>
            </a:pPr>
            <a:r>
              <a:rPr lang="en-US" sz="1600" dirty="0">
                <a:solidFill>
                  <a:schemeClr val="accent2"/>
                </a:solidFill>
              </a:rPr>
              <a:t>Control room actions:</a:t>
            </a:r>
          </a:p>
          <a:p>
            <a:pPr marL="742950" lvl="1" indent="-285750">
              <a:buFont typeface="Arial" panose="020B0604020202020204" pitchFamily="34" charset="0"/>
              <a:buChar char="–"/>
            </a:pPr>
            <a:r>
              <a:rPr lang="en-US" sz="1400" dirty="0">
                <a:solidFill>
                  <a:schemeClr val="accent2"/>
                </a:solidFill>
              </a:rPr>
              <a:t>6 off cycle SCED runs and two positive offsets of 200 MW were applied.</a:t>
            </a:r>
            <a:endParaRPr lang="en-US" sz="1400" dirty="0"/>
          </a:p>
        </p:txBody>
      </p:sp>
    </p:spTree>
    <p:extLst>
      <p:ext uri="{BB962C8B-B14F-4D97-AF65-F5344CB8AC3E}">
        <p14:creationId xmlns:p14="http://schemas.microsoft.com/office/powerpoint/2010/main" val="3651203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7BDC4-C7E5-C2DC-09E1-955F57ECF0B3}"/>
              </a:ext>
            </a:extLst>
          </p:cNvPr>
          <p:cNvSpPr>
            <a:spLocks noGrp="1"/>
          </p:cNvSpPr>
          <p:nvPr>
            <p:ph type="title"/>
          </p:nvPr>
        </p:nvSpPr>
        <p:spPr/>
        <p:txBody>
          <a:bodyPr/>
          <a:lstStyle/>
          <a:p>
            <a:r>
              <a:rPr lang="en-US" dirty="0"/>
              <a:t>ERCOT CPS1 during the test</a:t>
            </a:r>
          </a:p>
        </p:txBody>
      </p:sp>
      <p:sp>
        <p:nvSpPr>
          <p:cNvPr id="3" name="Content Placeholder 2">
            <a:extLst>
              <a:ext uri="{FF2B5EF4-FFF2-40B4-BE49-F238E27FC236}">
                <a16:creationId xmlns:a16="http://schemas.microsoft.com/office/drawing/2014/main" id="{A07D3278-3A88-9F08-E2AA-E69C9EE5520D}"/>
              </a:ext>
            </a:extLst>
          </p:cNvPr>
          <p:cNvSpPr>
            <a:spLocks noGrp="1"/>
          </p:cNvSpPr>
          <p:nvPr>
            <p:ph idx="1"/>
          </p:nvPr>
        </p:nvSpPr>
        <p:spPr>
          <a:xfrm>
            <a:off x="304800" y="914400"/>
            <a:ext cx="8534400" cy="5486400"/>
          </a:xfrm>
        </p:spPr>
        <p:txBody>
          <a:bodyPr/>
          <a:lstStyle/>
          <a:p>
            <a:r>
              <a:rPr lang="en-US" sz="1800" dirty="0">
                <a:solidFill>
                  <a:schemeClr val="accent2"/>
                </a:solidFill>
              </a:rPr>
              <a:t>Per NERC BAL-001-1,Control Performance Standard1(CPS1) is a measure of a Balancing Authority’s(BA) ability to balance its Load and Generation in real-time to maintain steady-state frequency.</a:t>
            </a:r>
          </a:p>
          <a:p>
            <a:r>
              <a:rPr lang="en-US" sz="1800" dirty="0">
                <a:solidFill>
                  <a:schemeClr val="accent2"/>
                </a:solidFill>
              </a:rPr>
              <a:t>NERC BAL-001-1 requires BA’s to maintain a minimum CPS1 requirement of 100% on a rolling 12-month basis</a:t>
            </a:r>
          </a:p>
        </p:txBody>
      </p:sp>
      <p:sp>
        <p:nvSpPr>
          <p:cNvPr id="4" name="Slide Number Placeholder 3">
            <a:extLst>
              <a:ext uri="{FF2B5EF4-FFF2-40B4-BE49-F238E27FC236}">
                <a16:creationId xmlns:a16="http://schemas.microsoft.com/office/drawing/2014/main" id="{9F2D0446-A121-422A-AE2B-5B2727A9E031}"/>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6" name="Picture 5">
            <a:extLst>
              <a:ext uri="{FF2B5EF4-FFF2-40B4-BE49-F238E27FC236}">
                <a16:creationId xmlns:a16="http://schemas.microsoft.com/office/drawing/2014/main" id="{D726D973-336D-65DF-05B1-76C74CFA074C}"/>
              </a:ext>
            </a:extLst>
          </p:cNvPr>
          <p:cNvPicPr>
            <a:picLocks noChangeAspect="1"/>
          </p:cNvPicPr>
          <p:nvPr/>
        </p:nvPicPr>
        <p:blipFill>
          <a:blip r:embed="rId2"/>
          <a:stretch>
            <a:fillRect/>
          </a:stretch>
        </p:blipFill>
        <p:spPr>
          <a:xfrm>
            <a:off x="4867946" y="2418080"/>
            <a:ext cx="4066214" cy="2992120"/>
          </a:xfrm>
          <a:prstGeom prst="rect">
            <a:avLst/>
          </a:prstGeom>
        </p:spPr>
      </p:pic>
      <p:sp>
        <p:nvSpPr>
          <p:cNvPr id="9" name="TextBox 8">
            <a:extLst>
              <a:ext uri="{FF2B5EF4-FFF2-40B4-BE49-F238E27FC236}">
                <a16:creationId xmlns:a16="http://schemas.microsoft.com/office/drawing/2014/main" id="{A428D0B7-DADD-5C01-8BEA-9DFC4447E4F5}"/>
              </a:ext>
            </a:extLst>
          </p:cNvPr>
          <p:cNvSpPr txBox="1"/>
          <p:nvPr/>
        </p:nvSpPr>
        <p:spPr>
          <a:xfrm>
            <a:off x="883053" y="5945753"/>
            <a:ext cx="8069036" cy="738664"/>
          </a:xfrm>
          <a:prstGeom prst="rect">
            <a:avLst/>
          </a:prstGeom>
          <a:solidFill>
            <a:schemeClr val="accent1">
              <a:lumMod val="20000"/>
              <a:lumOff val="80000"/>
            </a:schemeClr>
          </a:solidFill>
          <a:ln w="28575">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a:ea typeface="+mn-ea"/>
                <a:cs typeface="+mn-cs"/>
              </a:rPr>
              <a:t>Key Takeaway:</a:t>
            </a:r>
            <a:r>
              <a:rPr kumimoji="0" lang="en-US" sz="1400" b="0" i="0" u="none" strike="noStrike" kern="1200" cap="none" spc="0" normalizeH="0" baseline="0" noProof="0" dirty="0">
                <a:ln>
                  <a:noFill/>
                </a:ln>
                <a:solidFill>
                  <a:prstClr val="black"/>
                </a:solidFill>
                <a:effectLst/>
                <a:uLnTx/>
                <a:uFillTx/>
                <a:latin typeface="Arial" panose="020B0604020202020204"/>
                <a:ea typeface="+mn-ea"/>
                <a:cs typeface="+mn-cs"/>
              </a:rPr>
              <a:t> Even though there were few 5-min periods where average CPS1 dropped below 100%, hourly average CPS1 scores from the period were above 100% and ERCOT met its BAL-001 frequency control requirement. </a:t>
            </a:r>
            <a:r>
              <a:rPr lang="en-US" sz="1400" dirty="0">
                <a:solidFill>
                  <a:prstClr val="black"/>
                </a:solidFill>
                <a:latin typeface="Arial" panose="020B0604020202020204"/>
              </a:rPr>
              <a:t>ERCOT’s </a:t>
            </a:r>
            <a:r>
              <a:rPr kumimoji="0" lang="en-US" sz="1400" b="0" i="0" u="none" strike="noStrike" kern="1200" cap="none" spc="0" normalizeH="0" baseline="0" noProof="0" dirty="0">
                <a:ln>
                  <a:noFill/>
                </a:ln>
                <a:solidFill>
                  <a:prstClr val="black"/>
                </a:solidFill>
                <a:effectLst/>
                <a:uLnTx/>
                <a:uFillTx/>
                <a:latin typeface="Arial" panose="020B0604020202020204"/>
                <a:ea typeface="+mn-ea"/>
                <a:cs typeface="+mn-cs"/>
              </a:rPr>
              <a:t>12-month rolling average CPS1 score is 176.70%.</a:t>
            </a:r>
            <a:endParaRPr kumimoji="0" lang="en-US" sz="1400" b="0" i="0" u="none" strike="noStrike" kern="1200" cap="none" spc="0" normalizeH="0" baseline="0" noProof="0" dirty="0">
              <a:ln>
                <a:noFill/>
              </a:ln>
              <a:solidFill>
                <a:srgbClr val="2D3338"/>
              </a:solidFill>
              <a:effectLst/>
              <a:uLnTx/>
              <a:uFillTx/>
              <a:latin typeface="Arial"/>
              <a:ea typeface="+mn-ea"/>
              <a:cs typeface="+mn-cs"/>
            </a:endParaRPr>
          </a:p>
        </p:txBody>
      </p:sp>
      <p:cxnSp>
        <p:nvCxnSpPr>
          <p:cNvPr id="20" name="Straight Connector 19">
            <a:extLst>
              <a:ext uri="{FF2B5EF4-FFF2-40B4-BE49-F238E27FC236}">
                <a16:creationId xmlns:a16="http://schemas.microsoft.com/office/drawing/2014/main" id="{E66A685C-C433-1DB5-2A8E-31F2DBA3ADFF}"/>
              </a:ext>
            </a:extLst>
          </p:cNvPr>
          <p:cNvCxnSpPr/>
          <p:nvPr/>
        </p:nvCxnSpPr>
        <p:spPr>
          <a:xfrm>
            <a:off x="5441854" y="3886200"/>
            <a:ext cx="3397346" cy="0"/>
          </a:xfrm>
          <a:prstGeom prst="line">
            <a:avLst/>
          </a:prstGeom>
          <a:ln w="28575">
            <a:prstDash val="sysDash"/>
          </a:ln>
        </p:spPr>
        <p:style>
          <a:lnRef idx="1">
            <a:schemeClr val="accent3"/>
          </a:lnRef>
          <a:fillRef idx="0">
            <a:schemeClr val="accent3"/>
          </a:fillRef>
          <a:effectRef idx="0">
            <a:schemeClr val="accent3"/>
          </a:effectRef>
          <a:fontRef idx="minor">
            <a:schemeClr val="tx1"/>
          </a:fontRef>
        </p:style>
      </p:cxnSp>
      <p:pic>
        <p:nvPicPr>
          <p:cNvPr id="33" name="Picture 32">
            <a:extLst>
              <a:ext uri="{FF2B5EF4-FFF2-40B4-BE49-F238E27FC236}">
                <a16:creationId xmlns:a16="http://schemas.microsoft.com/office/drawing/2014/main" id="{B3C88584-38A2-E4E9-9140-40C5891A5E52}"/>
              </a:ext>
            </a:extLst>
          </p:cNvPr>
          <p:cNvPicPr>
            <a:picLocks noChangeAspect="1"/>
          </p:cNvPicPr>
          <p:nvPr/>
        </p:nvPicPr>
        <p:blipFill>
          <a:blip r:embed="rId3"/>
          <a:stretch>
            <a:fillRect/>
          </a:stretch>
        </p:blipFill>
        <p:spPr>
          <a:xfrm>
            <a:off x="600745" y="2418216"/>
            <a:ext cx="4267201" cy="2992120"/>
          </a:xfrm>
          <a:prstGeom prst="rect">
            <a:avLst/>
          </a:prstGeom>
        </p:spPr>
      </p:pic>
    </p:spTree>
    <p:extLst>
      <p:ext uri="{BB962C8B-B14F-4D97-AF65-F5344CB8AC3E}">
        <p14:creationId xmlns:p14="http://schemas.microsoft.com/office/powerpoint/2010/main" val="302262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28D6F-D8C1-2C3D-5F32-72661FCD30A2}"/>
              </a:ext>
            </a:extLst>
          </p:cNvPr>
          <p:cNvSpPr>
            <a:spLocks noGrp="1"/>
          </p:cNvSpPr>
          <p:nvPr>
            <p:ph type="title"/>
          </p:nvPr>
        </p:nvSpPr>
        <p:spPr>
          <a:xfrm>
            <a:off x="381000" y="258801"/>
            <a:ext cx="8458200" cy="518318"/>
          </a:xfrm>
        </p:spPr>
        <p:txBody>
          <a:bodyPr/>
          <a:lstStyle/>
          <a:p>
            <a:r>
              <a:rPr lang="en-US" dirty="0"/>
              <a:t>ERCOT Frequency profile during test</a:t>
            </a:r>
          </a:p>
        </p:txBody>
      </p:sp>
      <p:sp>
        <p:nvSpPr>
          <p:cNvPr id="4" name="Slide Number Placeholder 3">
            <a:extLst>
              <a:ext uri="{FF2B5EF4-FFF2-40B4-BE49-F238E27FC236}">
                <a16:creationId xmlns:a16="http://schemas.microsoft.com/office/drawing/2014/main" id="{0443B903-17EB-98E1-1F1D-886937318B02}"/>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7" name="TextBox 6">
            <a:extLst>
              <a:ext uri="{FF2B5EF4-FFF2-40B4-BE49-F238E27FC236}">
                <a16:creationId xmlns:a16="http://schemas.microsoft.com/office/drawing/2014/main" id="{7E664F6F-E418-6761-4EE9-614C65F1F996}"/>
              </a:ext>
            </a:extLst>
          </p:cNvPr>
          <p:cNvSpPr txBox="1"/>
          <p:nvPr/>
        </p:nvSpPr>
        <p:spPr>
          <a:xfrm>
            <a:off x="381000" y="5495352"/>
            <a:ext cx="8069036" cy="646331"/>
          </a:xfrm>
          <a:prstGeom prst="rect">
            <a:avLst/>
          </a:prstGeom>
          <a:solidFill>
            <a:schemeClr val="accent1">
              <a:lumMod val="20000"/>
              <a:lumOff val="80000"/>
            </a:schemeClr>
          </a:solidFill>
          <a:ln w="28575">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a:ea typeface="+mn-ea"/>
                <a:cs typeface="+mn-cs"/>
              </a:rPr>
              <a:t>Key Takeaway:</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During the test Frequency remained with 50mHz from the scheduled Frequency, i.e. 60 Hz.</a:t>
            </a:r>
            <a:endParaRPr kumimoji="0" lang="en-US" sz="1800" b="0" i="0" u="none" strike="noStrike" kern="1200" cap="none" spc="0" normalizeH="0" baseline="0" noProof="0" dirty="0">
              <a:ln>
                <a:noFill/>
              </a:ln>
              <a:solidFill>
                <a:srgbClr val="2D3338"/>
              </a:solidFill>
              <a:effectLst/>
              <a:uLnTx/>
              <a:uFillTx/>
              <a:latin typeface="Arial"/>
              <a:ea typeface="+mn-ea"/>
              <a:cs typeface="+mn-cs"/>
            </a:endParaRPr>
          </a:p>
        </p:txBody>
      </p:sp>
      <p:pic>
        <p:nvPicPr>
          <p:cNvPr id="10" name="Content Placeholder 9">
            <a:extLst>
              <a:ext uri="{FF2B5EF4-FFF2-40B4-BE49-F238E27FC236}">
                <a16:creationId xmlns:a16="http://schemas.microsoft.com/office/drawing/2014/main" id="{450D814E-9EFA-9ADA-804F-11981CB18349}"/>
              </a:ext>
            </a:extLst>
          </p:cNvPr>
          <p:cNvPicPr>
            <a:picLocks noGrp="1" noChangeAspect="1"/>
          </p:cNvPicPr>
          <p:nvPr>
            <p:ph idx="1"/>
          </p:nvPr>
        </p:nvPicPr>
        <p:blipFill>
          <a:blip r:embed="rId2"/>
          <a:stretch>
            <a:fillRect/>
          </a:stretch>
        </p:blipFill>
        <p:spPr>
          <a:xfrm>
            <a:off x="304800" y="1143000"/>
            <a:ext cx="6172200" cy="4191710"/>
          </a:xfrm>
          <a:prstGeom prst="rect">
            <a:avLst/>
          </a:prstGeom>
        </p:spPr>
      </p:pic>
      <p:sp>
        <p:nvSpPr>
          <p:cNvPr id="3" name="TextBox 2">
            <a:extLst>
              <a:ext uri="{FF2B5EF4-FFF2-40B4-BE49-F238E27FC236}">
                <a16:creationId xmlns:a16="http://schemas.microsoft.com/office/drawing/2014/main" id="{81FB55F8-A1DA-9A1F-67DD-B25B2E255DC6}"/>
              </a:ext>
            </a:extLst>
          </p:cNvPr>
          <p:cNvSpPr txBox="1"/>
          <p:nvPr/>
        </p:nvSpPr>
        <p:spPr>
          <a:xfrm>
            <a:off x="6705600" y="1981200"/>
            <a:ext cx="2362200" cy="923330"/>
          </a:xfrm>
          <a:prstGeom prst="rect">
            <a:avLst/>
          </a:prstGeom>
          <a:noFill/>
        </p:spPr>
        <p:txBody>
          <a:bodyPr wrap="square" rtlCol="0">
            <a:spAutoFit/>
          </a:bodyPr>
          <a:lstStyle/>
          <a:p>
            <a:r>
              <a:rPr lang="en-US" dirty="0">
                <a:solidFill>
                  <a:schemeClr val="tx2"/>
                </a:solidFill>
              </a:rPr>
              <a:t>Min = 59.953 Hz</a:t>
            </a:r>
          </a:p>
          <a:p>
            <a:r>
              <a:rPr lang="en-US" dirty="0">
                <a:solidFill>
                  <a:schemeClr val="tx2"/>
                </a:solidFill>
              </a:rPr>
              <a:t>Avg = 59.986 Hz</a:t>
            </a:r>
          </a:p>
          <a:p>
            <a:r>
              <a:rPr lang="en-US" dirty="0">
                <a:solidFill>
                  <a:schemeClr val="tx2"/>
                </a:solidFill>
              </a:rPr>
              <a:t>Max = 60.034 Hz </a:t>
            </a:r>
          </a:p>
        </p:txBody>
      </p:sp>
    </p:spTree>
    <p:extLst>
      <p:ext uri="{BB962C8B-B14F-4D97-AF65-F5344CB8AC3E}">
        <p14:creationId xmlns:p14="http://schemas.microsoft.com/office/powerpoint/2010/main" val="1386368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5B43E-539C-8202-42A7-11A2FE041A6A}"/>
              </a:ext>
            </a:extLst>
          </p:cNvPr>
          <p:cNvSpPr>
            <a:spLocks noGrp="1"/>
          </p:cNvSpPr>
          <p:nvPr>
            <p:ph type="title"/>
          </p:nvPr>
        </p:nvSpPr>
        <p:spPr/>
        <p:txBody>
          <a:bodyPr/>
          <a:lstStyle/>
          <a:p>
            <a:r>
              <a:rPr lang="en-US" sz="2000" dirty="0"/>
              <a:t>EROCT Frequency profile on 9/11/25 between 8:30 AM – 2:30 PM</a:t>
            </a:r>
          </a:p>
        </p:txBody>
      </p:sp>
      <p:pic>
        <p:nvPicPr>
          <p:cNvPr id="5" name="Content Placeholder 4">
            <a:extLst>
              <a:ext uri="{FF2B5EF4-FFF2-40B4-BE49-F238E27FC236}">
                <a16:creationId xmlns:a16="http://schemas.microsoft.com/office/drawing/2014/main" id="{88334817-F40A-3D1B-BBF8-C15451EFB0A0}"/>
              </a:ext>
            </a:extLst>
          </p:cNvPr>
          <p:cNvPicPr>
            <a:picLocks noGrp="1" noChangeAspect="1"/>
          </p:cNvPicPr>
          <p:nvPr>
            <p:ph idx="1"/>
          </p:nvPr>
        </p:nvPicPr>
        <p:blipFill>
          <a:blip r:embed="rId2"/>
          <a:stretch>
            <a:fillRect/>
          </a:stretch>
        </p:blipFill>
        <p:spPr>
          <a:xfrm>
            <a:off x="304800" y="1188924"/>
            <a:ext cx="8534400" cy="4632551"/>
          </a:xfrm>
          <a:prstGeom prst="rect">
            <a:avLst/>
          </a:prstGeom>
        </p:spPr>
      </p:pic>
      <p:sp>
        <p:nvSpPr>
          <p:cNvPr id="4" name="Slide Number Placeholder 3">
            <a:extLst>
              <a:ext uri="{FF2B5EF4-FFF2-40B4-BE49-F238E27FC236}">
                <a16:creationId xmlns:a16="http://schemas.microsoft.com/office/drawing/2014/main" id="{EDBF7D40-1296-7E4D-3DAD-3BE69AB2404C}"/>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6" name="Rectangle 5">
            <a:extLst>
              <a:ext uri="{FF2B5EF4-FFF2-40B4-BE49-F238E27FC236}">
                <a16:creationId xmlns:a16="http://schemas.microsoft.com/office/drawing/2014/main" id="{2016DEC9-4F1D-7E0D-DC24-EA32BE79E2ED}"/>
              </a:ext>
            </a:extLst>
          </p:cNvPr>
          <p:cNvSpPr/>
          <p:nvPr/>
        </p:nvSpPr>
        <p:spPr>
          <a:xfrm>
            <a:off x="3657600" y="2057400"/>
            <a:ext cx="2667000" cy="3276600"/>
          </a:xfrm>
          <a:prstGeom prst="rect">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CFAA3F2-60D8-8477-81E4-544D89140E2C}"/>
              </a:ext>
            </a:extLst>
          </p:cNvPr>
          <p:cNvSpPr txBox="1"/>
          <p:nvPr/>
        </p:nvSpPr>
        <p:spPr>
          <a:xfrm>
            <a:off x="4270357" y="4604266"/>
            <a:ext cx="1441485" cy="369332"/>
          </a:xfrm>
          <a:prstGeom prst="rect">
            <a:avLst/>
          </a:prstGeom>
          <a:noFill/>
        </p:spPr>
        <p:txBody>
          <a:bodyPr wrap="none" rtlCol="0">
            <a:spAutoFit/>
          </a:bodyPr>
          <a:lstStyle/>
          <a:p>
            <a:r>
              <a:rPr lang="en-US" dirty="0">
                <a:solidFill>
                  <a:schemeClr val="accent2"/>
                </a:solidFill>
              </a:rPr>
              <a:t>Test window</a:t>
            </a:r>
          </a:p>
        </p:txBody>
      </p:sp>
    </p:spTree>
    <p:extLst>
      <p:ext uri="{BB962C8B-B14F-4D97-AF65-F5344CB8AC3E}">
        <p14:creationId xmlns:p14="http://schemas.microsoft.com/office/powerpoint/2010/main" val="1862410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F57BD-9D51-6925-1478-B4CC1C252DEA}"/>
              </a:ext>
            </a:extLst>
          </p:cNvPr>
          <p:cNvSpPr>
            <a:spLocks noGrp="1"/>
          </p:cNvSpPr>
          <p:nvPr>
            <p:ph type="title"/>
          </p:nvPr>
        </p:nvSpPr>
        <p:spPr/>
        <p:txBody>
          <a:bodyPr/>
          <a:lstStyle/>
          <a:p>
            <a:r>
              <a:rPr lang="en-US" sz="2000" dirty="0"/>
              <a:t>Summary</a:t>
            </a:r>
          </a:p>
        </p:txBody>
      </p:sp>
      <p:sp>
        <p:nvSpPr>
          <p:cNvPr id="4" name="Slide Number Placeholder 3">
            <a:extLst>
              <a:ext uri="{FF2B5EF4-FFF2-40B4-BE49-F238E27FC236}">
                <a16:creationId xmlns:a16="http://schemas.microsoft.com/office/drawing/2014/main" id="{4909B6C9-35C5-0E82-4C26-5BD68DD8EC1F}"/>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3" name="TextBox 2">
            <a:extLst>
              <a:ext uri="{FF2B5EF4-FFF2-40B4-BE49-F238E27FC236}">
                <a16:creationId xmlns:a16="http://schemas.microsoft.com/office/drawing/2014/main" id="{28371777-D15C-CEDA-93DA-BE92CA4F01D8}"/>
              </a:ext>
            </a:extLst>
          </p:cNvPr>
          <p:cNvSpPr txBox="1"/>
          <p:nvPr/>
        </p:nvSpPr>
        <p:spPr>
          <a:xfrm>
            <a:off x="304800" y="825143"/>
            <a:ext cx="8305800" cy="3754874"/>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accent2"/>
                </a:solidFill>
              </a:rPr>
              <a:t>On 9/11/25 between 10:35 and 12:35, grid frequency was controlled for two hours from the ERCOT control room on RTCB systems. ERCOT met its BAL-001 frequency control requirements.</a:t>
            </a:r>
          </a:p>
          <a:p>
            <a:pPr marL="285750" indent="-285750">
              <a:buFont typeface="Arial" panose="020B0604020202020204" pitchFamily="34" charset="0"/>
              <a:buChar char="•"/>
            </a:pPr>
            <a:endParaRPr lang="en-US" sz="1600" dirty="0">
              <a:solidFill>
                <a:schemeClr val="accent2"/>
              </a:solidFill>
            </a:endParaRPr>
          </a:p>
          <a:p>
            <a:pPr marL="285750" indent="-285750">
              <a:buFont typeface="Arial" panose="020B0604020202020204" pitchFamily="34" charset="0"/>
              <a:buChar char="•"/>
            </a:pPr>
            <a:r>
              <a:rPr lang="en-US" sz="1600" dirty="0">
                <a:solidFill>
                  <a:schemeClr val="accent2"/>
                </a:solidFill>
              </a:rPr>
              <a:t>There were a few 5min periods where the average CPS1 scores dropped below 100% due to</a:t>
            </a:r>
          </a:p>
          <a:p>
            <a:pPr lvl="1"/>
            <a:r>
              <a:rPr lang="en-US" sz="1600" dirty="0">
                <a:solidFill>
                  <a:schemeClr val="accent2"/>
                </a:solidFill>
              </a:rPr>
              <a:t>(1) larger than forecasted down ramp from Wind and Solar generation</a:t>
            </a:r>
          </a:p>
          <a:p>
            <a:pPr lvl="1"/>
            <a:r>
              <a:rPr lang="en-US" sz="1600" dirty="0">
                <a:solidFill>
                  <a:schemeClr val="accent2"/>
                </a:solidFill>
              </a:rPr>
              <a:t>(2) Incorrect handling of inconsistent QSE telemetry </a:t>
            </a:r>
          </a:p>
          <a:p>
            <a:pPr lvl="1"/>
            <a:r>
              <a:rPr lang="en-US" sz="1600" dirty="0">
                <a:solidFill>
                  <a:schemeClr val="accent2"/>
                </a:solidFill>
              </a:rPr>
              <a:t>(3) Curtailed unit not following BP and </a:t>
            </a:r>
          </a:p>
          <a:p>
            <a:pPr lvl="1"/>
            <a:r>
              <a:rPr lang="en-US" sz="1600" dirty="0">
                <a:solidFill>
                  <a:schemeClr val="accent2"/>
                </a:solidFill>
              </a:rPr>
              <a:t>(4) Unit trips.</a:t>
            </a:r>
          </a:p>
          <a:p>
            <a:pPr marL="285750" indent="-285750">
              <a:buFont typeface="Arial" panose="020B0604020202020204" pitchFamily="34" charset="0"/>
              <a:buChar char="•"/>
            </a:pPr>
            <a:endParaRPr lang="en-US" sz="1600" dirty="0">
              <a:solidFill>
                <a:schemeClr val="accent2"/>
              </a:solidFill>
            </a:endParaRPr>
          </a:p>
          <a:p>
            <a:pPr marL="285750" indent="-285750">
              <a:buFont typeface="Arial" panose="020B0604020202020204" pitchFamily="34" charset="0"/>
              <a:buChar char="•"/>
            </a:pPr>
            <a:r>
              <a:rPr lang="en-US" sz="1600" dirty="0">
                <a:solidFill>
                  <a:schemeClr val="accent2"/>
                </a:solidFill>
              </a:rPr>
              <a:t>ERCOT is working on correcting the RLC validations where applicable, working with impacted QSEs to identify root cause for set point deviations and is considering potential tuning of regulation deployment parameters in LFC.</a:t>
            </a:r>
          </a:p>
          <a:p>
            <a:pPr marL="285750" indent="-285750">
              <a:buFont typeface="Arial" panose="020B0604020202020204" pitchFamily="34" charset="0"/>
              <a:buChar char="•"/>
            </a:pPr>
            <a:endParaRPr lang="en-US" sz="1400" dirty="0"/>
          </a:p>
        </p:txBody>
      </p:sp>
    </p:spTree>
    <p:extLst>
      <p:ext uri="{BB962C8B-B14F-4D97-AF65-F5344CB8AC3E}">
        <p14:creationId xmlns:p14="http://schemas.microsoft.com/office/powerpoint/2010/main" val="3291287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Questions?</a:t>
            </a:r>
          </a:p>
        </p:txBody>
      </p:sp>
      <p:sp>
        <p:nvSpPr>
          <p:cNvPr id="3" name="Subtitle 2"/>
          <p:cNvSpPr>
            <a:spLocks noGrp="1"/>
          </p:cNvSpPr>
          <p:nvPr>
            <p:ph type="subTitle" idx="1"/>
          </p:nvPr>
        </p:nvSpPr>
        <p:spPr/>
        <p:txBody>
          <a:bodyPr anchor="ctr"/>
          <a:lstStyle/>
          <a:p>
            <a:r>
              <a:rPr lang="en-US" dirty="0"/>
              <a:t>Thank you!</a:t>
            </a:r>
          </a:p>
        </p:txBody>
      </p:sp>
    </p:spTree>
    <p:extLst>
      <p:ext uri="{BB962C8B-B14F-4D97-AF65-F5344CB8AC3E}">
        <p14:creationId xmlns:p14="http://schemas.microsoft.com/office/powerpoint/2010/main" val="277766965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124827</TotalTime>
  <Words>439</Words>
  <Application>Microsoft Office PowerPoint</Application>
  <PresentationFormat>On-screen Show (4:3)</PresentationFormat>
  <Paragraphs>46</Paragraphs>
  <Slides>7</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Frequency control Review</vt:lpstr>
      <vt:lpstr>ERCOT CPS1 during the test</vt:lpstr>
      <vt:lpstr>ERCOT Frequency profile during test</vt:lpstr>
      <vt:lpstr>EROCT Frequency profile on 9/11/25 between 8:30 AM – 2:30 PM</vt:lpstr>
      <vt:lpstr>Summary</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1903</cp:revision>
  <cp:lastPrinted>2016-01-21T20:53:15Z</cp:lastPrinted>
  <dcterms:created xsi:type="dcterms:W3CDTF">2016-01-21T15:20:31Z</dcterms:created>
  <dcterms:modified xsi:type="dcterms:W3CDTF">2025-09-16T12:01:01Z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2023-07-20T20:05:58Z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4bb8b6c0-eb8f-4d74-95a4-9b16df83a852</vt:lpwstr>
  </property>
  <property fmtid="{D5CDD505-2E9C-101B-9397-08002B2CF9AE}" pid="9" name="MSIP_Label_7084cbda-52b8-46fb-a7b7-cb5bd465ed85_ContentBits">
    <vt:lpwstr>0</vt:lpwstr>
  </property>
</Properties>
</file>