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9" r:id="rId9"/>
    <p:sldId id="28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9"/>
            <p14:sldId id="28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2" d="100"/>
          <a:sy n="102" d="100"/>
        </p:scale>
        <p:origin x="1632" y="31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37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9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09/16/2025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1025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1025 was sent on 07/23/25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first reminder for Flight 1025 was sent on 08/13/25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final reminder for Flight 1025 was sent on 09/03/25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1025 application deadline was 08/20/25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1025 signup deadline was 09/10/25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09/16/25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10/13/25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</a:t>
            </a:r>
            <a:r>
              <a:rPr lang="en-US" sz="2000" dirty="0"/>
              <a:t>25 </a:t>
            </a:r>
            <a:r>
              <a:rPr lang="en-US" sz="2000" dirty="0">
                <a:solidFill>
                  <a:prstClr val="black"/>
                </a:solidFill>
              </a:rPr>
              <a:t>is scheduled to conclude on 10/24/25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10/31/25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09/16/25</a:t>
            </a:r>
          </a:p>
        </p:txBody>
      </p:sp>
    </p:spTree>
    <p:extLst>
      <p:ext uri="{BB962C8B-B14F-4D97-AF65-F5344CB8AC3E}">
        <p14:creationId xmlns:p14="http://schemas.microsoft.com/office/powerpoint/2010/main" val="66323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1025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0386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7 New CRs have registered for Flight 1025 including 4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30 Existing CRs have registered for Flight 1025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Of the 30 Existing CRs, 30 are testing for Service Provider Change and 5 are adding Territories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withdrew their registration from Flight 1025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09/16/25</a:t>
            </a:r>
          </a:p>
        </p:txBody>
      </p:sp>
    </p:spTree>
    <p:extLst>
      <p:ext uri="{BB962C8B-B14F-4D97-AF65-F5344CB8AC3E}">
        <p14:creationId xmlns:p14="http://schemas.microsoft.com/office/powerpoint/2010/main" val="338340436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8103</TotalTime>
  <Words>146</Words>
  <Application>Microsoft Office PowerPoint</Application>
  <PresentationFormat>On-screen Show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1025 Preview</vt:lpstr>
      <vt:lpstr>Flight 1025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249</cp:revision>
  <cp:lastPrinted>2016-01-21T20:53:15Z</cp:lastPrinted>
  <dcterms:created xsi:type="dcterms:W3CDTF">2016-01-21T15:20:31Z</dcterms:created>
  <dcterms:modified xsi:type="dcterms:W3CDTF">2025-09-15T13:36:56Z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2023-07-18T13:44:30Z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2ed0afb9-576e-448a-bf55-019656ba7901</vt:lpwstr>
  </property>
  <property fmtid="{D5CDD505-2E9C-101B-9397-08002B2CF9AE}" pid="9" name="MSIP_Label_7084cbda-52b8-46fb-a7b7-cb5bd465ed85_ContentBits">
    <vt:lpwstr>0</vt:lpwstr>
  </property>
</Properties>
</file>