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9"/>
  </p:notesMasterIdLst>
  <p:handoutMasterIdLst>
    <p:handoutMasterId r:id="rId10"/>
  </p:handoutMasterIdLst>
  <p:sldIdLst>
    <p:sldId id="542" r:id="rId7"/>
    <p:sldId id="545" r:id="rId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EC7"/>
    <a:srgbClr val="E6EBF0"/>
    <a:srgbClr val="093C61"/>
    <a:srgbClr val="98C3FA"/>
    <a:srgbClr val="70CDD9"/>
    <a:srgbClr val="8DC3E5"/>
    <a:srgbClr val="A9E5EA"/>
    <a:srgbClr val="5B6770"/>
    <a:srgbClr val="26D07C"/>
    <a:srgbClr val="0076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7" autoAdjust="0"/>
    <p:restoredTop sz="94660"/>
  </p:normalViewPr>
  <p:slideViewPr>
    <p:cSldViewPr showGuides="1">
      <p:cViewPr varScale="1">
        <p:scale>
          <a:sx n="71" d="100"/>
          <a:sy n="71" d="100"/>
        </p:scale>
        <p:origin x="96" y="3204"/>
      </p:cViewPr>
      <p:guideLst>
        <p:guide orient="horz" pos="2160"/>
        <p:guide pos="384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61" d="100"/>
          <a:sy n="61" d="100"/>
        </p:scale>
        <p:origin x="2285"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dirty="0"/>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dirty="0"/>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dirty="0"/>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dirty="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dirty="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dirty="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9/4/2025</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9/4/2025</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2" name="Content Placeholder 2">
            <a:extLst>
              <a:ext uri="{FF2B5EF4-FFF2-40B4-BE49-F238E27FC236}">
                <a16:creationId xmlns:a16="http://schemas.microsoft.com/office/drawing/2014/main" id="{1FF48671-73D4-A8B4-B73D-773427B40011}"/>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4" name="Content Placeholder 2">
            <a:extLst>
              <a:ext uri="{FF2B5EF4-FFF2-40B4-BE49-F238E27FC236}">
                <a16:creationId xmlns:a16="http://schemas.microsoft.com/office/drawing/2014/main" id="{5BAC8498-C400-3675-A8B1-3E1519AB81C3}"/>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648198"/>
            <a:ext cx="11379200" cy="1447802"/>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accent1"/>
                </a:solidFill>
              </a:defRPr>
            </a:lvl2pPr>
            <a:lvl3pPr>
              <a:defRPr sz="1200">
                <a:solidFill>
                  <a:schemeClr val="accent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2" name="Content Placeholder 2">
            <a:extLst>
              <a:ext uri="{FF2B5EF4-FFF2-40B4-BE49-F238E27FC236}">
                <a16:creationId xmlns:a16="http://schemas.microsoft.com/office/drawing/2014/main" id="{1A157481-F789-46DE-2E72-928DE502142B}"/>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793820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1">
                <a:solidFill>
                  <a:schemeClr val="tx1"/>
                </a:solidFill>
              </a:defRPr>
            </a:lvl1pPr>
            <a:lvl2pPr>
              <a:defRPr sz="1400" b="1">
                <a:solidFill>
                  <a:schemeClr val="tx1"/>
                </a:solidFill>
              </a:defRPr>
            </a:lvl2pPr>
            <a:lvl3pPr>
              <a:defRPr sz="1200" b="1">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2" name="Content Placeholder 2">
            <a:extLst>
              <a:ext uri="{FF2B5EF4-FFF2-40B4-BE49-F238E27FC236}">
                <a16:creationId xmlns:a16="http://schemas.microsoft.com/office/drawing/2014/main" id="{A26476B1-2B93-3388-ACFC-33AE1AE583DA}"/>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4" name="Content Placeholder 2">
            <a:extLst>
              <a:ext uri="{FF2B5EF4-FFF2-40B4-BE49-F238E27FC236}">
                <a16:creationId xmlns:a16="http://schemas.microsoft.com/office/drawing/2014/main" id="{F463BB2B-CBD9-709B-A906-D89DFB66823B}"/>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1">
                <a:solidFill>
                  <a:schemeClr val="accent1"/>
                </a:solidFill>
              </a:defRPr>
            </a:lvl1pPr>
            <a:lvl2pPr>
              <a:defRPr sz="1400" b="0">
                <a:solidFill>
                  <a:schemeClr val="tx1"/>
                </a:solidFill>
              </a:defRPr>
            </a:lvl2pPr>
            <a:lvl3pPr>
              <a:defRPr sz="1200" b="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Content Placeholder 2">
            <a:extLst>
              <a:ext uri="{FF2B5EF4-FFF2-40B4-BE49-F238E27FC236}">
                <a16:creationId xmlns:a16="http://schemas.microsoft.com/office/drawing/2014/main" id="{2F177308-3907-6CA9-7CB5-C0735CA9F2E4}"/>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7" name="Content Placeholder 2">
            <a:extLst>
              <a:ext uri="{FF2B5EF4-FFF2-40B4-BE49-F238E27FC236}">
                <a16:creationId xmlns:a16="http://schemas.microsoft.com/office/drawing/2014/main" id="{4E75F68D-3D9A-6D91-3F0D-447EAB2D4871}"/>
              </a:ext>
            </a:extLst>
          </p:cNvPr>
          <p:cNvSpPr>
            <a:spLocks noGrp="1"/>
          </p:cNvSpPr>
          <p:nvPr>
            <p:ph idx="10"/>
          </p:nvPr>
        </p:nvSpPr>
        <p:spPr>
          <a:xfrm>
            <a:off x="7823200" y="762000"/>
            <a:ext cx="3962400" cy="5334000"/>
          </a:xfrm>
          <a:prstGeom prst="rect">
            <a:avLst/>
          </a:prstGeom>
          <a:solidFill>
            <a:schemeClr val="accent1">
              <a:lumMod val="20000"/>
              <a:lumOff val="80000"/>
            </a:schemeClr>
          </a:solidFill>
          <a:ln w="15875" cap="rnd">
            <a:solidFill>
              <a:srgbClr val="00AEC7">
                <a:alpha val="62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1">
                <a:solidFill>
                  <a:schemeClr val="tx1"/>
                </a:solidFill>
              </a:defRPr>
            </a:lvl1pPr>
            <a:lvl2pPr>
              <a:defRPr sz="1400" b="0">
                <a:solidFill>
                  <a:schemeClr val="tx1"/>
                </a:solidFill>
              </a:defRPr>
            </a:lvl2pPr>
            <a:lvl3pPr>
              <a:defRPr sz="1200" b="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605768" y="1066801"/>
            <a:ext cx="11179833"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2"/>
                </a:solidFill>
              </a:defRPr>
            </a:lvl1pPr>
            <a:lvl2pPr>
              <a:defRPr sz="1800">
                <a:solidFill>
                  <a:schemeClr val="accent2"/>
                </a:solidFill>
              </a:defRPr>
            </a:lvl2pPr>
            <a:lvl3pPr>
              <a:defRPr sz="1600">
                <a:solidFill>
                  <a:schemeClr val="accent2"/>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605768" y="3574375"/>
            <a:ext cx="11179833"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solidFill>
                <a:prstClr val="black">
                  <a:tint val="75000"/>
                </a:prstClr>
              </a:solidFill>
            </a:endParaRPr>
          </a:p>
        </p:txBody>
      </p:sp>
      <p:sp>
        <p:nvSpPr>
          <p:cNvPr id="5" name="Content Placeholder 4"/>
          <p:cNvSpPr>
            <a:spLocks noGrp="1"/>
          </p:cNvSpPr>
          <p:nvPr>
            <p:ph sz="half" idx="1"/>
          </p:nvPr>
        </p:nvSpPr>
        <p:spPr>
          <a:xfrm>
            <a:off x="406400" y="762000"/>
            <a:ext cx="561340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2" name="Content Placeholder 4">
            <a:extLst>
              <a:ext uri="{FF2B5EF4-FFF2-40B4-BE49-F238E27FC236}">
                <a16:creationId xmlns:a16="http://schemas.microsoft.com/office/drawing/2014/main" id="{F102CE92-D29A-FB05-C2BE-5719859D9A95}"/>
              </a:ext>
            </a:extLst>
          </p:cNvPr>
          <p:cNvSpPr>
            <a:spLocks noGrp="1"/>
          </p:cNvSpPr>
          <p:nvPr>
            <p:ph sz="half" idx="11"/>
          </p:nvPr>
        </p:nvSpPr>
        <p:spPr>
          <a:xfrm>
            <a:off x="6172200" y="762000"/>
            <a:ext cx="561340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400">
                <a:solidFill>
                  <a:schemeClr val="tx1"/>
                </a:solidFill>
              </a:defRPr>
            </a:lvl1pPr>
          </a:lstStyle>
          <a:p>
            <a:endParaRPr lang="en-US" dirty="0"/>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000">
                <a:solidFill>
                  <a:srgbClr val="00AEC7"/>
                </a:solidFill>
                <a:latin typeface="+mj-lt"/>
              </a:defRPr>
            </a:lvl1pPr>
          </a:lstStyle>
          <a:p>
            <a:endParaRPr lang="en-US" dirty="0"/>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400">
                <a:solidFill>
                  <a:schemeClr val="tx1"/>
                </a:solidFill>
              </a:defRPr>
            </a:lvl1pPr>
          </a:lstStyle>
          <a:p>
            <a:endParaRPr lang="en-US" dirty="0"/>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400">
                <a:solidFill>
                  <a:schemeClr val="tx1"/>
                </a:solidFill>
              </a:defRPr>
            </a:lvl1pPr>
          </a:lstStyle>
          <a:p>
            <a:endParaRPr lang="en-US" dirty="0"/>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963796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10" name="Content Placeholder 4">
            <a:extLst>
              <a:ext uri="{FF2B5EF4-FFF2-40B4-BE49-F238E27FC236}">
                <a16:creationId xmlns:a16="http://schemas.microsoft.com/office/drawing/2014/main" id="{1C3F1F4B-3D53-13EB-F7A7-FBE1490E5A12}"/>
              </a:ext>
            </a:extLst>
          </p:cNvPr>
          <p:cNvSpPr>
            <a:spLocks noGrp="1"/>
          </p:cNvSpPr>
          <p:nvPr>
            <p:ph sz="half" idx="1"/>
          </p:nvPr>
        </p:nvSpPr>
        <p:spPr>
          <a:xfrm>
            <a:off x="406400" y="838199"/>
            <a:ext cx="347980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
        <p:nvSpPr>
          <p:cNvPr id="13" name="Content Placeholder 4">
            <a:extLst>
              <a:ext uri="{FF2B5EF4-FFF2-40B4-BE49-F238E27FC236}">
                <a16:creationId xmlns:a16="http://schemas.microsoft.com/office/drawing/2014/main" id="{8969C8AB-1BCA-24D0-736D-93C929E8286C}"/>
              </a:ext>
            </a:extLst>
          </p:cNvPr>
          <p:cNvSpPr>
            <a:spLocks noGrp="1"/>
          </p:cNvSpPr>
          <p:nvPr>
            <p:ph sz="half" idx="11"/>
          </p:nvPr>
        </p:nvSpPr>
        <p:spPr>
          <a:xfrm>
            <a:off x="4356100" y="838199"/>
            <a:ext cx="347980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
        <p:nvSpPr>
          <p:cNvPr id="15" name="Content Placeholder 4">
            <a:extLst>
              <a:ext uri="{FF2B5EF4-FFF2-40B4-BE49-F238E27FC236}">
                <a16:creationId xmlns:a16="http://schemas.microsoft.com/office/drawing/2014/main" id="{4C6A27E7-4D0F-AFA6-D74E-7A37DB1ACC12}"/>
              </a:ext>
            </a:extLst>
          </p:cNvPr>
          <p:cNvSpPr>
            <a:spLocks noGrp="1"/>
          </p:cNvSpPr>
          <p:nvPr>
            <p:ph sz="half" idx="12"/>
          </p:nvPr>
        </p:nvSpPr>
        <p:spPr>
          <a:xfrm>
            <a:off x="8305800" y="838199"/>
            <a:ext cx="347980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Tree>
    <p:extLst>
      <p:ext uri="{BB962C8B-B14F-4D97-AF65-F5344CB8AC3E}">
        <p14:creationId xmlns:p14="http://schemas.microsoft.com/office/powerpoint/2010/main" val="39630262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rgbClr val="5B6770"/>
                </a:solidFill>
              </a:defRPr>
            </a:lvl1pPr>
          </a:lstStyle>
          <a:p>
            <a:r>
              <a:rPr lang="en-US" dirty="0"/>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48AD6824-F45A-D13D-1EAE-FA0E64F58C0B}"/>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30"/>
            <a:ext cx="9855200" cy="1470025"/>
          </a:xfrm>
          <a:prstGeom prst="rect">
            <a:avLst/>
          </a:prstGeom>
        </p:spPr>
        <p:txBody>
          <a:bodyPr/>
          <a:lstStyle>
            <a:lvl1pPr algn="ctr">
              <a:defRPr b="1">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539188" y="3962400"/>
            <a:ext cx="7392213"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Slide Number Placeholder 5">
            <a:extLst>
              <a:ext uri="{FF2B5EF4-FFF2-40B4-BE49-F238E27FC236}">
                <a16:creationId xmlns:a16="http://schemas.microsoft.com/office/drawing/2014/main" id="{BEFE0F2B-895A-01C4-906F-ECEF63E9CCB2}"/>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BFF6F-8B1A-4BD3-028C-BDD34EB7AAE1}"/>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dirty="0"/>
              <a:t>Click to edit Master title style</a:t>
            </a:r>
          </a:p>
        </p:txBody>
      </p:sp>
    </p:spTree>
    <p:extLst>
      <p:ext uri="{BB962C8B-B14F-4D97-AF65-F5344CB8AC3E}">
        <p14:creationId xmlns:p14="http://schemas.microsoft.com/office/powerpoint/2010/main" val="2554021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FA728217-1A70-D6DE-1FDC-B59387B1000D}"/>
              </a:ext>
            </a:extLst>
          </p:cNvPr>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913838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3" name="Slide Number Placeholder 5">
            <a:extLst>
              <a:ext uri="{FF2B5EF4-FFF2-40B4-BE49-F238E27FC236}">
                <a16:creationId xmlns:a16="http://schemas.microsoft.com/office/drawing/2014/main" id="{B27E0C2C-4698-AD1C-B4E7-5F039AA4F8AE}"/>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5" name="Content Placeholder 2">
            <a:extLst>
              <a:ext uri="{FF2B5EF4-FFF2-40B4-BE49-F238E27FC236}">
                <a16:creationId xmlns:a16="http://schemas.microsoft.com/office/drawing/2014/main" id="{E1BD709F-0A3C-01D5-E62E-0200648A535E}"/>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887A0C9-D189-074D-476B-96F8FE8F645C}"/>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5" name="Content Placeholder 2">
            <a:extLst>
              <a:ext uri="{FF2B5EF4-FFF2-40B4-BE49-F238E27FC236}">
                <a16:creationId xmlns:a16="http://schemas.microsoft.com/office/drawing/2014/main" id="{D3851130-8033-E431-8B4B-475C34C974E4}"/>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accent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24A29F4E-D3DA-485F-FAE9-8A2D54E68006}"/>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7467599" y="1324770"/>
            <a:ext cx="3792747" cy="5076029"/>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Title 1">
            <a:extLst>
              <a:ext uri="{FF2B5EF4-FFF2-40B4-BE49-F238E27FC236}">
                <a16:creationId xmlns:a16="http://schemas.microsoft.com/office/drawing/2014/main" id="{9753DC60-7E75-C50D-B745-FE778EE09310}"/>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dirty="0"/>
              <a:t>Click to edit Master title style</a:t>
            </a:r>
          </a:p>
        </p:txBody>
      </p:sp>
    </p:spTree>
    <p:extLst>
      <p:ext uri="{BB962C8B-B14F-4D97-AF65-F5344CB8AC3E}">
        <p14:creationId xmlns:p14="http://schemas.microsoft.com/office/powerpoint/2010/main" val="24826717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013D0552-3BBB-9B28-D5AD-A56A7F9DDE34}"/>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Content Placeholder 2">
            <a:extLst>
              <a:ext uri="{FF2B5EF4-FFF2-40B4-BE49-F238E27FC236}">
                <a16:creationId xmlns:a16="http://schemas.microsoft.com/office/drawing/2014/main" id="{6140D994-9CB8-091A-F135-4C63DD6A2180}"/>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D3B8AF75-82AB-2468-225C-1D6809B35E4F}"/>
              </a:ext>
            </a:extLst>
          </p:cNvPr>
          <p:cNvSpPr>
            <a:spLocks noGrp="1"/>
          </p:cNvSpPr>
          <p:nvPr>
            <p:ph idx="10"/>
          </p:nvPr>
        </p:nvSpPr>
        <p:spPr>
          <a:xfrm>
            <a:off x="7467599" y="1324770"/>
            <a:ext cx="3792747" cy="5076029"/>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Title 1">
            <a:extLst>
              <a:ext uri="{FF2B5EF4-FFF2-40B4-BE49-F238E27FC236}">
                <a16:creationId xmlns:a16="http://schemas.microsoft.com/office/drawing/2014/main" id="{7A7F2099-8AF9-FE6A-AA32-8BF83025E574}"/>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dirty="0"/>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828800" y="1524000"/>
            <a:ext cx="9431547" cy="2388346"/>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marL="914400" indent="0">
              <a:buNone/>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828800" y="4191000"/>
            <a:ext cx="9431547" cy="2211888"/>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3" name="Slide Number Placeholder 5">
            <a:extLst>
              <a:ext uri="{FF2B5EF4-FFF2-40B4-BE49-F238E27FC236}">
                <a16:creationId xmlns:a16="http://schemas.microsoft.com/office/drawing/2014/main" id="{3DC78C45-6E98-98A0-B9AA-6958474BB2B9}"/>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8" name="Title 1">
            <a:extLst>
              <a:ext uri="{FF2B5EF4-FFF2-40B4-BE49-F238E27FC236}">
                <a16:creationId xmlns:a16="http://schemas.microsoft.com/office/drawing/2014/main" id="{4CAFB0F2-A816-28BC-EE48-E4D1FB1A23DB}"/>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dirty="0"/>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dirty="0"/>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Content Placeholder 2" descr="xdgdfgdfg">
            <a:extLst>
              <a:ext uri="{FF2B5EF4-FFF2-40B4-BE49-F238E27FC236}">
                <a16:creationId xmlns:a16="http://schemas.microsoft.com/office/drawing/2014/main" id="{598BF201-9067-3A1D-911D-FB3EA47FFC02}"/>
              </a:ext>
              <a:ext uri="{C183D7F6-B498-43B3-948B-1728B52AA6E4}">
                <adec:decorative xmlns:adec="http://schemas.microsoft.com/office/drawing/2017/decorative" val="0"/>
              </a:ext>
            </a:extLst>
          </p:cNvPr>
          <p:cNvSpPr>
            <a:spLocks noGrp="1"/>
          </p:cNvSpPr>
          <p:nvPr>
            <p:ph idx="12"/>
          </p:nvPr>
        </p:nvSpPr>
        <p:spPr>
          <a:xfrm>
            <a:off x="406400" y="1058219"/>
            <a:ext cx="11377706"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4" name="Content Placeholder 2">
            <a:extLst>
              <a:ext uri="{FF2B5EF4-FFF2-40B4-BE49-F238E27FC236}">
                <a16:creationId xmlns:a16="http://schemas.microsoft.com/office/drawing/2014/main" id="{E13BC7D2-FAD9-20EE-F85E-A8C0876CD499}"/>
              </a:ext>
            </a:extLst>
          </p:cNvPr>
          <p:cNvSpPr>
            <a:spLocks noGrp="1"/>
          </p:cNvSpPr>
          <p:nvPr>
            <p:ph idx="13"/>
          </p:nvPr>
        </p:nvSpPr>
        <p:spPr>
          <a:xfrm>
            <a:off x="406400" y="3524730"/>
            <a:ext cx="11377706"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15897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274320" rIns="274320" bIns="274320"/>
          <a:lstStyle>
            <a:lvl1pPr>
              <a:defRPr sz="2000" b="1">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dirty="0">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931117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000" b="0">
                <a:solidFill>
                  <a:schemeClr val="tx1"/>
                </a:solidFill>
              </a:defRPr>
            </a:lvl1pPr>
            <a:lvl2pPr algn="l">
              <a:defRPr sz="1800">
                <a:solidFill>
                  <a:schemeClr val="tx2"/>
                </a:solidFill>
              </a:defRPr>
            </a:lvl2pPr>
            <a:lvl3pPr algn="l">
              <a:defRPr sz="1600">
                <a:solidFill>
                  <a:schemeClr val="tx2"/>
                </a:solidFill>
              </a:defRPr>
            </a:lvl3pPr>
            <a:lvl4pPr algn="l">
              <a:defRPr sz="1400">
                <a:solidFill>
                  <a:schemeClr val="tx2"/>
                </a:solidFill>
              </a:defRPr>
            </a:lvl4pPr>
            <a:lvl5pPr algn="l">
              <a:defRPr sz="12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1">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183322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2" name="Content Placeholder 2">
            <a:extLst>
              <a:ext uri="{FF2B5EF4-FFF2-40B4-BE49-F238E27FC236}">
                <a16:creationId xmlns:a16="http://schemas.microsoft.com/office/drawing/2014/main" id="{55BA22F1-2EF4-FAB1-48BA-4636D4B7C154}"/>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000" b="0">
                <a:solidFill>
                  <a:schemeClr val="accent1"/>
                </a:solidFill>
              </a:defRPr>
            </a:lvl1pPr>
            <a:lvl2pPr algn="l">
              <a:defRPr sz="1800">
                <a:solidFill>
                  <a:schemeClr val="tx2"/>
                </a:solidFill>
              </a:defRPr>
            </a:lvl2pPr>
            <a:lvl3pPr algn="l">
              <a:defRPr sz="1600">
                <a:solidFill>
                  <a:schemeClr val="tx2"/>
                </a:solidFill>
              </a:defRPr>
            </a:lvl3pPr>
            <a:lvl4pPr algn="l">
              <a:defRPr sz="1400">
                <a:solidFill>
                  <a:schemeClr val="tx2"/>
                </a:solidFill>
              </a:defRPr>
            </a:lvl4pPr>
            <a:lvl5pPr algn="l">
              <a:defRPr sz="12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a:extLst>
              <a:ext uri="{FF2B5EF4-FFF2-40B4-BE49-F238E27FC236}">
                <a16:creationId xmlns:a16="http://schemas.microsoft.com/office/drawing/2014/main" id="{76AA29EA-E088-D81E-2199-D3C6680B1D35}"/>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1">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28313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1318279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image" Target="../media/image3.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theme" Target="../theme/theme3.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4876800" y="0"/>
            <a:ext cx="7315200" cy="6858000"/>
          </a:xfrm>
          <a:prstGeom prst="rect">
            <a:avLst/>
          </a:prstGeom>
          <a:solidFill>
            <a:srgbClr val="E6EBF0"/>
          </a:solidFill>
          <a:ln>
            <a:noFill/>
          </a:ln>
          <a:effectLst>
            <a:outerShdw blurRad="50800" dist="381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2" name="Picture 1">
            <a:extLst>
              <a:ext uri="{FF2B5EF4-FFF2-40B4-BE49-F238E27FC236}">
                <a16:creationId xmlns:a16="http://schemas.microsoft.com/office/drawing/2014/main" id="{B847D438-DAAD-88D4-D035-DFBF79CDE65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 y="2495274"/>
            <a:ext cx="3989513" cy="1543326"/>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403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cxnSp>
        <p:nvCxnSpPr>
          <p:cNvPr id="7" name="Straight Connector 6"/>
          <p:cNvCxnSpPr>
            <a:cxnSpLocks/>
          </p:cNvCxnSpPr>
          <p:nvPr userDrawn="1"/>
        </p:nvCxnSpPr>
        <p:spPr>
          <a:xfrm>
            <a:off x="101600" y="6477000"/>
            <a:ext cx="6604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2133600" y="6477006"/>
            <a:ext cx="9936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2903" y="6553200"/>
            <a:ext cx="943100" cy="253916"/>
          </a:xfrm>
          <a:prstGeom prst="rect">
            <a:avLst/>
          </a:prstGeom>
          <a:noFill/>
        </p:spPr>
        <p:txBody>
          <a:bodyPr wrap="square" rtlCol="0">
            <a:spAutoFit/>
          </a:bodyPr>
          <a:lstStyle/>
          <a:p>
            <a:r>
              <a:rPr lang="en-US" sz="1000" b="1" dirty="0">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pic>
        <p:nvPicPr>
          <p:cNvPr id="3" name="Picture 2">
            <a:extLst>
              <a:ext uri="{FF2B5EF4-FFF2-40B4-BE49-F238E27FC236}">
                <a16:creationId xmlns:a16="http://schemas.microsoft.com/office/drawing/2014/main" id="{C0578DE2-3155-2E8B-BE55-260C3ABC19B3}"/>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72042" y="6217199"/>
            <a:ext cx="1196754" cy="462959"/>
          </a:xfrm>
          <a:prstGeom prst="rect">
            <a:avLst/>
          </a:prstGeom>
        </p:spPr>
      </p:pic>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56" r:id="rId4"/>
    <p:sldLayoutId id="2147483738" r:id="rId5"/>
    <p:sldLayoutId id="2147483713" r:id="rId6"/>
    <p:sldLayoutId id="2147483714" r:id="rId7"/>
    <p:sldLayoutId id="2147483715" r:id="rId8"/>
    <p:sldLayoutId id="2147483716" r:id="rId9"/>
    <p:sldLayoutId id="2147483755" r:id="rId10"/>
    <p:sldLayoutId id="2147483717" r:id="rId11"/>
    <p:sldLayoutId id="2147483718" r:id="rId12"/>
    <p:sldLayoutId id="2147483719" r:id="rId13"/>
    <p:sldLayoutId id="2147483720" r:id="rId14"/>
    <p:sldLayoutId id="2147483666" r:id="rId15"/>
    <p:sldLayoutId id="2147483737" r:id="rId16"/>
    <p:sldLayoutId id="2147483722"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a:cxnSpLocks/>
          </p:cNvCxnSpPr>
          <p:nvPr userDrawn="1"/>
        </p:nvCxnSpPr>
        <p:spPr>
          <a:xfrm>
            <a:off x="779284" y="6"/>
            <a:ext cx="0" cy="5181594"/>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cxnSpLocks/>
          </p:cNvCxnSpPr>
          <p:nvPr userDrawn="1"/>
        </p:nvCxnSpPr>
        <p:spPr>
          <a:xfrm>
            <a:off x="779283" y="5943600"/>
            <a:ext cx="0" cy="5334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2F1F6BF0-F215-0BB8-0DD1-9AE4EAB7CBB3}"/>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94035" y="5382386"/>
            <a:ext cx="1253765" cy="485014"/>
          </a:xfrm>
          <a:prstGeom prst="rect">
            <a:avLst/>
          </a:prstGeom>
        </p:spPr>
      </p:pic>
      <p:sp>
        <p:nvSpPr>
          <p:cNvPr id="3" name="Rectangle 2">
            <a:extLst>
              <a:ext uri="{FF2B5EF4-FFF2-40B4-BE49-F238E27FC236}">
                <a16:creationId xmlns:a16="http://schemas.microsoft.com/office/drawing/2014/main" id="{6D4B1C1C-078C-2929-E80C-E9FD3CD5E13C}"/>
              </a:ext>
            </a:extLst>
          </p:cNvPr>
          <p:cNvSpPr/>
          <p:nvPr userDrawn="1"/>
        </p:nvSpPr>
        <p:spPr>
          <a:xfrm>
            <a:off x="11582403"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4" name="Rectangle 3">
            <a:extLst>
              <a:ext uri="{FF2B5EF4-FFF2-40B4-BE49-F238E27FC236}">
                <a16:creationId xmlns:a16="http://schemas.microsoft.com/office/drawing/2014/main" id="{FB1BDDC1-0755-B4BC-7747-8F4BB71F1537}"/>
              </a:ext>
            </a:extLst>
          </p:cNvPr>
          <p:cNvSpPr/>
          <p:nvPr userDrawn="1"/>
        </p:nvSpPr>
        <p:spPr>
          <a:xfrm>
            <a:off x="12067631"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a:extLst>
              <a:ext uri="{FF2B5EF4-FFF2-40B4-BE49-F238E27FC236}">
                <a16:creationId xmlns:a16="http://schemas.microsoft.com/office/drawing/2014/main" id="{AA1D54FA-D0D6-2477-1453-CECA5918A466}"/>
              </a:ext>
            </a:extLst>
          </p:cNvPr>
          <p:cNvCxnSpPr>
            <a:cxnSpLocks/>
          </p:cNvCxnSpPr>
          <p:nvPr userDrawn="1"/>
        </p:nvCxnSpPr>
        <p:spPr>
          <a:xfrm>
            <a:off x="779283" y="6477005"/>
            <a:ext cx="1132127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9A5F104-168E-9F30-6E64-8C058D081197}"/>
              </a:ext>
            </a:extLst>
          </p:cNvPr>
          <p:cNvSpPr txBox="1"/>
          <p:nvPr userDrawn="1"/>
        </p:nvSpPr>
        <p:spPr>
          <a:xfrm>
            <a:off x="685800" y="6553200"/>
            <a:ext cx="935921" cy="246221"/>
          </a:xfrm>
          <a:prstGeom prst="rect">
            <a:avLst/>
          </a:prstGeom>
          <a:noFill/>
        </p:spPr>
        <p:txBody>
          <a:bodyPr wrap="square" rtlCol="0">
            <a:spAutoFit/>
          </a:bodyPr>
          <a:lstStyle/>
          <a:p>
            <a:r>
              <a:rPr lang="en-US" sz="1000" b="1" dirty="0">
                <a:solidFill>
                  <a:srgbClr val="5B6770"/>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52" r:id="rId3"/>
    <p:sldLayoutId id="2147483742" r:id="rId4"/>
    <p:sldLayoutId id="2147483743" r:id="rId5"/>
    <p:sldLayoutId id="2147483744" r:id="rId6"/>
    <p:sldLayoutId id="2147483745" r:id="rId7"/>
    <p:sldLayoutId id="2147483748" r:id="rId8"/>
    <p:sldLayoutId id="2147483750" r:id="rId9"/>
    <p:sldLayoutId id="2147483751"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5334000" y="2105561"/>
            <a:ext cx="5646034" cy="1846659"/>
          </a:xfrm>
          <a:prstGeom prst="rect">
            <a:avLst/>
          </a:prstGeom>
          <a:noFill/>
        </p:spPr>
        <p:txBody>
          <a:bodyPr wrap="square" rtlCol="0">
            <a:spAutoFit/>
          </a:bodyPr>
          <a:lstStyle/>
          <a:p>
            <a:r>
              <a:rPr lang="en-US" sz="2400" b="1" dirty="0"/>
              <a:t>Far West Texas IROLs</a:t>
            </a:r>
            <a:endParaRPr lang="en-US" dirty="0"/>
          </a:p>
          <a:p>
            <a:endParaRPr lang="en-US" dirty="0"/>
          </a:p>
          <a:p>
            <a:endParaRPr lang="en-US" dirty="0"/>
          </a:p>
          <a:p>
            <a:r>
              <a:rPr lang="en-US" i="1" dirty="0"/>
              <a:t>Freddy Garcia</a:t>
            </a:r>
          </a:p>
          <a:p>
            <a:endParaRPr lang="en-US" dirty="0"/>
          </a:p>
          <a:p>
            <a:r>
              <a:rPr lang="en-US" dirty="0"/>
              <a:t>September 11, 2025</a:t>
            </a:r>
          </a:p>
        </p:txBody>
      </p:sp>
    </p:spTree>
    <p:extLst>
      <p:ext uri="{BB962C8B-B14F-4D97-AF65-F5344CB8AC3E}">
        <p14:creationId xmlns:p14="http://schemas.microsoft.com/office/powerpoint/2010/main" val="1850676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1EF2BA-1C85-D4ED-FD17-AA9C9A81C52A}"/>
              </a:ext>
            </a:extLst>
          </p:cNvPr>
          <p:cNvSpPr>
            <a:spLocks noGrp="1"/>
          </p:cNvSpPr>
          <p:nvPr>
            <p:ph idx="1"/>
          </p:nvPr>
        </p:nvSpPr>
        <p:spPr>
          <a:xfrm>
            <a:off x="174319" y="863571"/>
            <a:ext cx="7213600" cy="5410200"/>
          </a:xfrm>
        </p:spPr>
        <p:txBody>
          <a:bodyPr/>
          <a:lstStyle/>
          <a:p>
            <a:pPr marL="285750" indent="-285750">
              <a:buFont typeface="Arial" panose="020B0604020202020204" pitchFamily="34" charset="0"/>
              <a:buChar char="•"/>
            </a:pPr>
            <a:r>
              <a:rPr lang="en-US" sz="1400" b="0" dirty="0">
                <a:solidFill>
                  <a:schemeClr val="tx2"/>
                </a:solidFill>
              </a:rPr>
              <a:t>Significant new transmission is planned for Far West Texas, but load growth is expected to occur faster than new transmission will be completed</a:t>
            </a:r>
          </a:p>
          <a:p>
            <a:pPr marL="285750" indent="-285750">
              <a:buFont typeface="Arial" panose="020B0604020202020204" pitchFamily="34" charset="0"/>
              <a:buChar char="•"/>
            </a:pPr>
            <a:endParaRPr lang="en-US" sz="500" b="0" dirty="0">
              <a:solidFill>
                <a:schemeClr val="tx2"/>
              </a:solidFill>
            </a:endParaRPr>
          </a:p>
          <a:p>
            <a:pPr marL="285750" indent="-285750">
              <a:buFont typeface="Arial" panose="020B0604020202020204" pitchFamily="34" charset="0"/>
              <a:buChar char="•"/>
            </a:pPr>
            <a:r>
              <a:rPr lang="en-US" sz="1400" b="0" dirty="0">
                <a:solidFill>
                  <a:schemeClr val="tx2"/>
                </a:solidFill>
              </a:rPr>
              <a:t>ERCOT has identified that under low wind and solar conditions, there may not be sufficient transmission to import power to serve the increasing load in the area</a:t>
            </a:r>
          </a:p>
          <a:p>
            <a:pPr marL="1028700" lvl="1" fontAlgn="base">
              <a:buFont typeface="Arial" panose="020B0604020202020204" pitchFamily="34" charset="0"/>
              <a:buChar char="−"/>
            </a:pPr>
            <a:r>
              <a:rPr lang="en-US" sz="1250" dirty="0"/>
              <a:t>The load in the area does not yet exceed this amount but will exceed it when it is all built out to the level that has already been approved to energize</a:t>
            </a:r>
          </a:p>
          <a:p>
            <a:pPr marL="1028700" lvl="1" fontAlgn="base">
              <a:buFont typeface="Arial" panose="020B0604020202020204" pitchFamily="34" charset="0"/>
              <a:buChar char="−"/>
            </a:pPr>
            <a:r>
              <a:rPr lang="en-US" sz="1250" dirty="0"/>
              <a:t>The resulting overloads would be cascading if these imports are not managed</a:t>
            </a:r>
          </a:p>
          <a:p>
            <a:pPr marL="1028700" lvl="1">
              <a:buFont typeface="Arial" panose="020B0604020202020204" pitchFamily="34" charset="0"/>
              <a:buChar char="•"/>
            </a:pPr>
            <a:endParaRPr lang="en-US" sz="500" b="0" dirty="0">
              <a:solidFill>
                <a:schemeClr val="tx2"/>
              </a:solidFill>
            </a:endParaRPr>
          </a:p>
          <a:p>
            <a:pPr marL="285750" indent="-285750" fontAlgn="base">
              <a:buFont typeface="Arial" panose="020B0604020202020204" pitchFamily="34" charset="0"/>
              <a:buChar char="•"/>
            </a:pPr>
            <a:r>
              <a:rPr lang="en-US" sz="1400" b="0" dirty="0">
                <a:solidFill>
                  <a:schemeClr val="tx2"/>
                </a:solidFill>
              </a:rPr>
              <a:t>While SCED will inherently monitor and control the overloads on individual transmission elements, ERCOT has created two new Generic Transmission Constraints(GTCs) to allow monitoring and control of the import level that would result in cascading</a:t>
            </a:r>
            <a:r>
              <a:rPr lang="en-US" sz="1400" b="0" dirty="0"/>
              <a:t>​</a:t>
            </a:r>
          </a:p>
          <a:p>
            <a:pPr marL="1028700" lvl="1" fontAlgn="base">
              <a:buFont typeface="Arial" panose="020B0604020202020204" pitchFamily="34" charset="0"/>
              <a:buChar char="−"/>
            </a:pPr>
            <a:r>
              <a:rPr lang="en-US" sz="1250" dirty="0"/>
              <a:t>Effective September 15, 2025​</a:t>
            </a:r>
          </a:p>
          <a:p>
            <a:pPr marL="1028700" lvl="1" fontAlgn="base">
              <a:buFont typeface="Arial" panose="020B0604020202020204" pitchFamily="34" charset="0"/>
              <a:buChar char="−"/>
            </a:pPr>
            <a:r>
              <a:rPr lang="en-US" sz="1250" dirty="0"/>
              <a:t>I_FW_N: North to Far West Texas Import​</a:t>
            </a:r>
          </a:p>
          <a:p>
            <a:pPr marL="1028700" lvl="1" fontAlgn="base">
              <a:buFont typeface="Arial" panose="020B0604020202020204" pitchFamily="34" charset="0"/>
              <a:buChar char="−"/>
            </a:pPr>
            <a:r>
              <a:rPr lang="en-US" sz="1250" dirty="0"/>
              <a:t>I_FW_S: South to Far West Texas Import​</a:t>
            </a:r>
          </a:p>
          <a:p>
            <a:pPr marL="1028700" lvl="1" fontAlgn="base">
              <a:buFont typeface="Arial" panose="020B0604020202020204" pitchFamily="34" charset="0"/>
              <a:buChar char="−"/>
            </a:pPr>
            <a:r>
              <a:rPr lang="en-US" sz="1250" dirty="0"/>
              <a:t>The limits will be calculated in real-time in order to be as accurate as possible​</a:t>
            </a:r>
          </a:p>
          <a:p>
            <a:pPr marL="285750" indent="-285750">
              <a:buFont typeface="Arial" panose="020B0604020202020204" pitchFamily="34" charset="0"/>
              <a:buChar char="•"/>
            </a:pPr>
            <a:endParaRPr lang="en-US" sz="500" b="0" dirty="0">
              <a:solidFill>
                <a:schemeClr val="tx2"/>
              </a:solidFill>
            </a:endParaRPr>
          </a:p>
          <a:p>
            <a:pPr marL="285750" indent="-285750">
              <a:buFont typeface="Arial" panose="020B0604020202020204" pitchFamily="34" charset="0"/>
              <a:buChar char="•"/>
            </a:pPr>
            <a:r>
              <a:rPr lang="en-US" sz="1400" b="0" dirty="0">
                <a:solidFill>
                  <a:schemeClr val="tx2"/>
                </a:solidFill>
              </a:rPr>
              <a:t>These interfaces will be treated as Interconnection Reliability Operating Limits (IROLs) and could require localized pre-contingency </a:t>
            </a:r>
            <a:r>
              <a:rPr lang="en-US" sz="1400" b="0" dirty="0" err="1">
                <a:solidFill>
                  <a:schemeClr val="tx2"/>
                </a:solidFill>
              </a:rPr>
              <a:t>loadshed</a:t>
            </a:r>
            <a:r>
              <a:rPr lang="en-US" sz="1400" b="0" dirty="0">
                <a:solidFill>
                  <a:schemeClr val="tx2"/>
                </a:solidFill>
              </a:rPr>
              <a:t> to avoid being exceeded</a:t>
            </a:r>
            <a:endParaRPr lang="en-US" sz="500" b="0" dirty="0">
              <a:solidFill>
                <a:schemeClr val="tx2"/>
              </a:solidFill>
            </a:endParaRPr>
          </a:p>
          <a:p>
            <a:pPr marL="285750" indent="-285750">
              <a:buFont typeface="Arial" panose="020B0604020202020204" pitchFamily="34" charset="0"/>
              <a:buChar char="•"/>
            </a:pPr>
            <a:r>
              <a:rPr lang="en-US" sz="1400" b="0" dirty="0">
                <a:solidFill>
                  <a:schemeClr val="tx2"/>
                </a:solidFill>
              </a:rPr>
              <a:t>ERCOT has worked with impacted TSPs to incorporate improved dynamic line ratings and is working on other mitigating plans</a:t>
            </a:r>
          </a:p>
        </p:txBody>
      </p:sp>
      <p:sp>
        <p:nvSpPr>
          <p:cNvPr id="3" name="Content Placeholder 2">
            <a:extLst>
              <a:ext uri="{FF2B5EF4-FFF2-40B4-BE49-F238E27FC236}">
                <a16:creationId xmlns:a16="http://schemas.microsoft.com/office/drawing/2014/main" id="{A8516090-410B-0A36-775F-DC7A8484A60E}"/>
              </a:ext>
            </a:extLst>
          </p:cNvPr>
          <p:cNvSpPr>
            <a:spLocks noGrp="1"/>
          </p:cNvSpPr>
          <p:nvPr>
            <p:ph idx="10"/>
          </p:nvPr>
        </p:nvSpPr>
        <p:spPr/>
        <p:txBody>
          <a:bodyPr/>
          <a:lstStyle/>
          <a:p>
            <a:endParaRPr lang="en-US" dirty="0"/>
          </a:p>
          <a:p>
            <a:endParaRPr lang="en-US" dirty="0"/>
          </a:p>
          <a:p>
            <a:endParaRPr lang="en-US" dirty="0"/>
          </a:p>
          <a:p>
            <a:endParaRPr lang="en-US" dirty="0"/>
          </a:p>
          <a:p>
            <a:endParaRPr lang="en-US" dirty="0"/>
          </a:p>
          <a:p>
            <a:endParaRPr lang="en-US" dirty="0"/>
          </a:p>
        </p:txBody>
      </p:sp>
      <p:sp>
        <p:nvSpPr>
          <p:cNvPr id="4" name="Title 3">
            <a:extLst>
              <a:ext uri="{FF2B5EF4-FFF2-40B4-BE49-F238E27FC236}">
                <a16:creationId xmlns:a16="http://schemas.microsoft.com/office/drawing/2014/main" id="{0D151017-34ED-768C-6465-8AFA2F69E0B8}"/>
              </a:ext>
            </a:extLst>
          </p:cNvPr>
          <p:cNvSpPr>
            <a:spLocks noGrp="1"/>
          </p:cNvSpPr>
          <p:nvPr>
            <p:ph type="title"/>
          </p:nvPr>
        </p:nvSpPr>
        <p:spPr/>
        <p:txBody>
          <a:bodyPr/>
          <a:lstStyle/>
          <a:p>
            <a:r>
              <a:rPr lang="en-US" dirty="0"/>
              <a:t>Far West Texas IROLs</a:t>
            </a:r>
          </a:p>
        </p:txBody>
      </p:sp>
      <p:sp>
        <p:nvSpPr>
          <p:cNvPr id="5" name="Slide Number Placeholder 4">
            <a:extLst>
              <a:ext uri="{FF2B5EF4-FFF2-40B4-BE49-F238E27FC236}">
                <a16:creationId xmlns:a16="http://schemas.microsoft.com/office/drawing/2014/main" id="{B5024440-E9EA-CF79-4C6D-84A5BC277535}"/>
              </a:ext>
            </a:extLst>
          </p:cNvPr>
          <p:cNvSpPr>
            <a:spLocks noGrp="1"/>
          </p:cNvSpPr>
          <p:nvPr>
            <p:ph type="sldNum" sz="quarter" idx="4"/>
          </p:nvPr>
        </p:nvSpPr>
        <p:spPr/>
        <p:txBody>
          <a:bodyPr/>
          <a:lstStyle/>
          <a:p>
            <a:fld id="{1D93BD3E-1E9A-4970-A6F7-E7AC52762E0C}" type="slidenum">
              <a:rPr lang="en-US" smtClean="0"/>
              <a:pPr/>
              <a:t>2</a:t>
            </a:fld>
            <a:endParaRPr lang="en-US" dirty="0"/>
          </a:p>
        </p:txBody>
      </p:sp>
      <p:pic>
        <p:nvPicPr>
          <p:cNvPr id="6" name="Picture 4" descr="Map&#10;&#10;Description automatically generated">
            <a:extLst>
              <a:ext uri="{FF2B5EF4-FFF2-40B4-BE49-F238E27FC236}">
                <a16:creationId xmlns:a16="http://schemas.microsoft.com/office/drawing/2014/main" id="{B8A0EB79-C04B-18A6-CB7B-F2A1793142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3691" y="1230664"/>
            <a:ext cx="4634777" cy="4351841"/>
          </a:xfrm>
          <a:prstGeom prst="rect">
            <a:avLst/>
          </a:prstGeom>
          <a:ln>
            <a:noFill/>
          </a:ln>
          <a:effectLst>
            <a:outerShdw blurRad="292100" dist="139700" dir="2700000" algn="tl" rotWithShape="0">
              <a:srgbClr val="333333">
                <a:alpha val="65000"/>
              </a:srgbClr>
            </a:outerShdw>
          </a:effectLst>
        </p:spPr>
      </p:pic>
      <p:sp>
        <p:nvSpPr>
          <p:cNvPr id="8" name="Freeform: Shape 7">
            <a:extLst>
              <a:ext uri="{FF2B5EF4-FFF2-40B4-BE49-F238E27FC236}">
                <a16:creationId xmlns:a16="http://schemas.microsoft.com/office/drawing/2014/main" id="{F5F259FB-BA4C-49F2-9400-DA04394897D1}"/>
              </a:ext>
            </a:extLst>
          </p:cNvPr>
          <p:cNvSpPr/>
          <p:nvPr/>
        </p:nvSpPr>
        <p:spPr>
          <a:xfrm>
            <a:off x="7959511" y="2825539"/>
            <a:ext cx="967807" cy="775724"/>
          </a:xfrm>
          <a:custGeom>
            <a:avLst/>
            <a:gdLst>
              <a:gd name="connsiteX0" fmla="*/ 967807 w 967807"/>
              <a:gd name="connsiteY0" fmla="*/ 8668 h 775724"/>
              <a:gd name="connsiteX1" fmla="*/ 829130 w 967807"/>
              <a:gd name="connsiteY1" fmla="*/ 4334 h 775724"/>
              <a:gd name="connsiteX2" fmla="*/ 803128 w 967807"/>
              <a:gd name="connsiteY2" fmla="*/ 0 h 775724"/>
              <a:gd name="connsiteX3" fmla="*/ 699120 w 967807"/>
              <a:gd name="connsiteY3" fmla="*/ 4334 h 775724"/>
              <a:gd name="connsiteX4" fmla="*/ 686119 w 967807"/>
              <a:gd name="connsiteY4" fmla="*/ 30336 h 775724"/>
              <a:gd name="connsiteX5" fmla="*/ 681786 w 967807"/>
              <a:gd name="connsiteY5" fmla="*/ 52004 h 775724"/>
              <a:gd name="connsiteX6" fmla="*/ 690453 w 967807"/>
              <a:gd name="connsiteY6" fmla="*/ 117009 h 775724"/>
              <a:gd name="connsiteX7" fmla="*/ 686119 w 967807"/>
              <a:gd name="connsiteY7" fmla="*/ 234017 h 775724"/>
              <a:gd name="connsiteX8" fmla="*/ 668785 w 967807"/>
              <a:gd name="connsiteY8" fmla="*/ 229684 h 775724"/>
              <a:gd name="connsiteX9" fmla="*/ 564777 w 967807"/>
              <a:gd name="connsiteY9" fmla="*/ 238351 h 775724"/>
              <a:gd name="connsiteX10" fmla="*/ 400098 w 967807"/>
              <a:gd name="connsiteY10" fmla="*/ 234017 h 775724"/>
              <a:gd name="connsiteX11" fmla="*/ 348095 w 967807"/>
              <a:gd name="connsiteY11" fmla="*/ 229684 h 775724"/>
              <a:gd name="connsiteX12" fmla="*/ 118411 w 967807"/>
              <a:gd name="connsiteY12" fmla="*/ 221016 h 775724"/>
              <a:gd name="connsiteX13" fmla="*/ 57740 w 967807"/>
              <a:gd name="connsiteY13" fmla="*/ 225350 h 775724"/>
              <a:gd name="connsiteX14" fmla="*/ 44739 w 967807"/>
              <a:gd name="connsiteY14" fmla="*/ 234017 h 775724"/>
              <a:gd name="connsiteX15" fmla="*/ 40406 w 967807"/>
              <a:gd name="connsiteY15" fmla="*/ 290355 h 775724"/>
              <a:gd name="connsiteX16" fmla="*/ 31738 w 967807"/>
              <a:gd name="connsiteY16" fmla="*/ 303356 h 775724"/>
              <a:gd name="connsiteX17" fmla="*/ 27405 w 967807"/>
              <a:gd name="connsiteY17" fmla="*/ 316357 h 775724"/>
              <a:gd name="connsiteX18" fmla="*/ 18737 w 967807"/>
              <a:gd name="connsiteY18" fmla="*/ 368361 h 775724"/>
              <a:gd name="connsiteX19" fmla="*/ 10070 w 967807"/>
              <a:gd name="connsiteY19" fmla="*/ 385695 h 775724"/>
              <a:gd name="connsiteX20" fmla="*/ 1403 w 967807"/>
              <a:gd name="connsiteY20" fmla="*/ 420364 h 775724"/>
              <a:gd name="connsiteX21" fmla="*/ 5736 w 967807"/>
              <a:gd name="connsiteY21" fmla="*/ 450700 h 775724"/>
              <a:gd name="connsiteX22" fmla="*/ 23071 w 967807"/>
              <a:gd name="connsiteY22" fmla="*/ 481035 h 775724"/>
              <a:gd name="connsiteX23" fmla="*/ 18737 w 967807"/>
              <a:gd name="connsiteY23" fmla="*/ 537373 h 775724"/>
              <a:gd name="connsiteX24" fmla="*/ 14404 w 967807"/>
              <a:gd name="connsiteY24" fmla="*/ 615379 h 775724"/>
              <a:gd name="connsiteX25" fmla="*/ 10070 w 967807"/>
              <a:gd name="connsiteY25" fmla="*/ 641380 h 775724"/>
              <a:gd name="connsiteX26" fmla="*/ 1403 w 967807"/>
              <a:gd name="connsiteY26" fmla="*/ 667382 h 775724"/>
              <a:gd name="connsiteX27" fmla="*/ 10070 w 967807"/>
              <a:gd name="connsiteY27" fmla="*/ 775724 h 775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67807" h="775724">
                <a:moveTo>
                  <a:pt x="967807" y="8668"/>
                </a:moveTo>
                <a:cubicBezTo>
                  <a:pt x="921581" y="7223"/>
                  <a:pt x="875314" y="6765"/>
                  <a:pt x="829130" y="4334"/>
                </a:cubicBezTo>
                <a:cubicBezTo>
                  <a:pt x="820355" y="3872"/>
                  <a:pt x="811915" y="0"/>
                  <a:pt x="803128" y="0"/>
                </a:cubicBezTo>
                <a:cubicBezTo>
                  <a:pt x="768429" y="0"/>
                  <a:pt x="733789" y="2889"/>
                  <a:pt x="699120" y="4334"/>
                </a:cubicBezTo>
                <a:cubicBezTo>
                  <a:pt x="694786" y="13001"/>
                  <a:pt x="689431" y="21229"/>
                  <a:pt x="686119" y="30336"/>
                </a:cubicBezTo>
                <a:cubicBezTo>
                  <a:pt x="683602" y="37258"/>
                  <a:pt x="681786" y="44638"/>
                  <a:pt x="681786" y="52004"/>
                </a:cubicBezTo>
                <a:cubicBezTo>
                  <a:pt x="681786" y="86118"/>
                  <a:pt x="684068" y="91470"/>
                  <a:pt x="690453" y="117009"/>
                </a:cubicBezTo>
                <a:cubicBezTo>
                  <a:pt x="689008" y="156012"/>
                  <a:pt x="693490" y="195690"/>
                  <a:pt x="686119" y="234017"/>
                </a:cubicBezTo>
                <a:cubicBezTo>
                  <a:pt x="684994" y="239866"/>
                  <a:pt x="674737" y="229471"/>
                  <a:pt x="668785" y="229684"/>
                </a:cubicBezTo>
                <a:cubicBezTo>
                  <a:pt x="634018" y="230926"/>
                  <a:pt x="564777" y="238351"/>
                  <a:pt x="564777" y="238351"/>
                </a:cubicBezTo>
                <a:lnTo>
                  <a:pt x="400098" y="234017"/>
                </a:lnTo>
                <a:cubicBezTo>
                  <a:pt x="382717" y="233322"/>
                  <a:pt x="365459" y="230705"/>
                  <a:pt x="348095" y="229684"/>
                </a:cubicBezTo>
                <a:cubicBezTo>
                  <a:pt x="278485" y="225589"/>
                  <a:pt x="185277" y="223173"/>
                  <a:pt x="118411" y="221016"/>
                </a:cubicBezTo>
                <a:cubicBezTo>
                  <a:pt x="98187" y="222461"/>
                  <a:pt x="77707" y="221826"/>
                  <a:pt x="57740" y="225350"/>
                </a:cubicBezTo>
                <a:cubicBezTo>
                  <a:pt x="52611" y="226255"/>
                  <a:pt x="46081" y="228984"/>
                  <a:pt x="44739" y="234017"/>
                </a:cubicBezTo>
                <a:cubicBezTo>
                  <a:pt x="39886" y="252216"/>
                  <a:pt x="43877" y="271843"/>
                  <a:pt x="40406" y="290355"/>
                </a:cubicBezTo>
                <a:cubicBezTo>
                  <a:pt x="39446" y="295474"/>
                  <a:pt x="34627" y="299022"/>
                  <a:pt x="31738" y="303356"/>
                </a:cubicBezTo>
                <a:cubicBezTo>
                  <a:pt x="30294" y="307690"/>
                  <a:pt x="28301" y="311878"/>
                  <a:pt x="27405" y="316357"/>
                </a:cubicBezTo>
                <a:cubicBezTo>
                  <a:pt x="23958" y="333590"/>
                  <a:pt x="22999" y="351312"/>
                  <a:pt x="18737" y="368361"/>
                </a:cubicBezTo>
                <a:cubicBezTo>
                  <a:pt x="17170" y="374628"/>
                  <a:pt x="12615" y="379757"/>
                  <a:pt x="10070" y="385695"/>
                </a:cubicBezTo>
                <a:cubicBezTo>
                  <a:pt x="5072" y="397358"/>
                  <a:pt x="3947" y="407641"/>
                  <a:pt x="1403" y="420364"/>
                </a:cubicBezTo>
                <a:cubicBezTo>
                  <a:pt x="2847" y="430476"/>
                  <a:pt x="3048" y="440845"/>
                  <a:pt x="5736" y="450700"/>
                </a:cubicBezTo>
                <a:cubicBezTo>
                  <a:pt x="8273" y="460000"/>
                  <a:pt x="17642" y="472891"/>
                  <a:pt x="23071" y="481035"/>
                </a:cubicBezTo>
                <a:cubicBezTo>
                  <a:pt x="32177" y="517458"/>
                  <a:pt x="25249" y="478764"/>
                  <a:pt x="18737" y="537373"/>
                </a:cubicBezTo>
                <a:cubicBezTo>
                  <a:pt x="15861" y="563256"/>
                  <a:pt x="16567" y="589427"/>
                  <a:pt x="14404" y="615379"/>
                </a:cubicBezTo>
                <a:cubicBezTo>
                  <a:pt x="13674" y="624135"/>
                  <a:pt x="12201" y="632856"/>
                  <a:pt x="10070" y="641380"/>
                </a:cubicBezTo>
                <a:cubicBezTo>
                  <a:pt x="7854" y="650243"/>
                  <a:pt x="1403" y="667382"/>
                  <a:pt x="1403" y="667382"/>
                </a:cubicBezTo>
                <a:cubicBezTo>
                  <a:pt x="5876" y="770283"/>
                  <a:pt x="-9137" y="737311"/>
                  <a:pt x="10070" y="775724"/>
                </a:cubicBezTo>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4E89033-0B26-4EE6-5C6E-19DD1E1A0712}"/>
              </a:ext>
            </a:extLst>
          </p:cNvPr>
          <p:cNvSpPr/>
          <p:nvPr/>
        </p:nvSpPr>
        <p:spPr>
          <a:xfrm>
            <a:off x="8011301" y="2731110"/>
            <a:ext cx="1312395" cy="1675122"/>
          </a:xfrm>
          <a:custGeom>
            <a:avLst/>
            <a:gdLst>
              <a:gd name="connsiteX0" fmla="*/ 1111753 w 1312395"/>
              <a:gd name="connsiteY0" fmla="*/ 1346201 h 1675122"/>
              <a:gd name="connsiteX1" fmla="*/ 1026234 w 1312395"/>
              <a:gd name="connsiteY1" fmla="*/ 1342912 h 1675122"/>
              <a:gd name="connsiteX2" fmla="*/ 894665 w 1312395"/>
              <a:gd name="connsiteY2" fmla="*/ 1352779 h 1675122"/>
              <a:gd name="connsiteX3" fmla="*/ 884798 w 1312395"/>
              <a:gd name="connsiteY3" fmla="*/ 1362647 h 1675122"/>
              <a:gd name="connsiteX4" fmla="*/ 874930 w 1312395"/>
              <a:gd name="connsiteY4" fmla="*/ 1369226 h 1675122"/>
              <a:gd name="connsiteX5" fmla="*/ 868352 w 1312395"/>
              <a:gd name="connsiteY5" fmla="*/ 1379093 h 1675122"/>
              <a:gd name="connsiteX6" fmla="*/ 861773 w 1312395"/>
              <a:gd name="connsiteY6" fmla="*/ 1385672 h 1675122"/>
              <a:gd name="connsiteX7" fmla="*/ 851906 w 1312395"/>
              <a:gd name="connsiteY7" fmla="*/ 1408696 h 1675122"/>
              <a:gd name="connsiteX8" fmla="*/ 845327 w 1312395"/>
              <a:gd name="connsiteY8" fmla="*/ 1415274 h 1675122"/>
              <a:gd name="connsiteX9" fmla="*/ 838749 w 1312395"/>
              <a:gd name="connsiteY9" fmla="*/ 1425142 h 1675122"/>
              <a:gd name="connsiteX10" fmla="*/ 832170 w 1312395"/>
              <a:gd name="connsiteY10" fmla="*/ 1438299 h 1675122"/>
              <a:gd name="connsiteX11" fmla="*/ 828881 w 1312395"/>
              <a:gd name="connsiteY11" fmla="*/ 1448167 h 1675122"/>
              <a:gd name="connsiteX12" fmla="*/ 822303 w 1312395"/>
              <a:gd name="connsiteY12" fmla="*/ 1458034 h 1675122"/>
              <a:gd name="connsiteX13" fmla="*/ 815724 w 1312395"/>
              <a:gd name="connsiteY13" fmla="*/ 1477769 h 1675122"/>
              <a:gd name="connsiteX14" fmla="*/ 805857 w 1312395"/>
              <a:gd name="connsiteY14" fmla="*/ 1507372 h 1675122"/>
              <a:gd name="connsiteX15" fmla="*/ 802567 w 1312395"/>
              <a:gd name="connsiteY15" fmla="*/ 1517240 h 1675122"/>
              <a:gd name="connsiteX16" fmla="*/ 799278 w 1312395"/>
              <a:gd name="connsiteY16" fmla="*/ 1527108 h 1675122"/>
              <a:gd name="connsiteX17" fmla="*/ 789411 w 1312395"/>
              <a:gd name="connsiteY17" fmla="*/ 1540264 h 1675122"/>
              <a:gd name="connsiteX18" fmla="*/ 779543 w 1312395"/>
              <a:gd name="connsiteY18" fmla="*/ 1563289 h 1675122"/>
              <a:gd name="connsiteX19" fmla="*/ 776254 w 1312395"/>
              <a:gd name="connsiteY19" fmla="*/ 1573156 h 1675122"/>
              <a:gd name="connsiteX20" fmla="*/ 769675 w 1312395"/>
              <a:gd name="connsiteY20" fmla="*/ 1589603 h 1675122"/>
              <a:gd name="connsiteX21" fmla="*/ 763097 w 1312395"/>
              <a:gd name="connsiteY21" fmla="*/ 1602759 h 1675122"/>
              <a:gd name="connsiteX22" fmla="*/ 753229 w 1312395"/>
              <a:gd name="connsiteY22" fmla="*/ 1609338 h 1675122"/>
              <a:gd name="connsiteX23" fmla="*/ 743362 w 1312395"/>
              <a:gd name="connsiteY23" fmla="*/ 1622495 h 1675122"/>
              <a:gd name="connsiteX24" fmla="*/ 730205 w 1312395"/>
              <a:gd name="connsiteY24" fmla="*/ 1629073 h 1675122"/>
              <a:gd name="connsiteX25" fmla="*/ 723626 w 1312395"/>
              <a:gd name="connsiteY25" fmla="*/ 1635651 h 1675122"/>
              <a:gd name="connsiteX26" fmla="*/ 720337 w 1312395"/>
              <a:gd name="connsiteY26" fmla="*/ 1645519 h 1675122"/>
              <a:gd name="connsiteX27" fmla="*/ 710470 w 1312395"/>
              <a:gd name="connsiteY27" fmla="*/ 1652097 h 1675122"/>
              <a:gd name="connsiteX28" fmla="*/ 703891 w 1312395"/>
              <a:gd name="connsiteY28" fmla="*/ 1658676 h 1675122"/>
              <a:gd name="connsiteX29" fmla="*/ 674288 w 1312395"/>
              <a:gd name="connsiteY29" fmla="*/ 1665254 h 1675122"/>
              <a:gd name="connsiteX30" fmla="*/ 654553 w 1312395"/>
              <a:gd name="connsiteY30" fmla="*/ 1671833 h 1675122"/>
              <a:gd name="connsiteX31" fmla="*/ 644685 w 1312395"/>
              <a:gd name="connsiteY31" fmla="*/ 1675122 h 1675122"/>
              <a:gd name="connsiteX32" fmla="*/ 598636 w 1312395"/>
              <a:gd name="connsiteY32" fmla="*/ 1671833 h 1675122"/>
              <a:gd name="connsiteX33" fmla="*/ 588769 w 1312395"/>
              <a:gd name="connsiteY33" fmla="*/ 1668544 h 1675122"/>
              <a:gd name="connsiteX34" fmla="*/ 575612 w 1312395"/>
              <a:gd name="connsiteY34" fmla="*/ 1665254 h 1675122"/>
              <a:gd name="connsiteX35" fmla="*/ 565744 w 1312395"/>
              <a:gd name="connsiteY35" fmla="*/ 1655387 h 1675122"/>
              <a:gd name="connsiteX36" fmla="*/ 542720 w 1312395"/>
              <a:gd name="connsiteY36" fmla="*/ 1642230 h 1675122"/>
              <a:gd name="connsiteX37" fmla="*/ 536141 w 1312395"/>
              <a:gd name="connsiteY37" fmla="*/ 1635651 h 1675122"/>
              <a:gd name="connsiteX38" fmla="*/ 509828 w 1312395"/>
              <a:gd name="connsiteY38" fmla="*/ 1622495 h 1675122"/>
              <a:gd name="connsiteX39" fmla="*/ 490093 w 1312395"/>
              <a:gd name="connsiteY39" fmla="*/ 1606049 h 1675122"/>
              <a:gd name="connsiteX40" fmla="*/ 457200 w 1312395"/>
              <a:gd name="connsiteY40" fmla="*/ 1579735 h 1675122"/>
              <a:gd name="connsiteX41" fmla="*/ 430887 w 1312395"/>
              <a:gd name="connsiteY41" fmla="*/ 1566578 h 1675122"/>
              <a:gd name="connsiteX42" fmla="*/ 421019 w 1312395"/>
              <a:gd name="connsiteY42" fmla="*/ 1563289 h 1675122"/>
              <a:gd name="connsiteX43" fmla="*/ 397995 w 1312395"/>
              <a:gd name="connsiteY43" fmla="*/ 1553421 h 1675122"/>
              <a:gd name="connsiteX44" fmla="*/ 384838 w 1312395"/>
              <a:gd name="connsiteY44" fmla="*/ 1543554 h 1675122"/>
              <a:gd name="connsiteX45" fmla="*/ 374970 w 1312395"/>
              <a:gd name="connsiteY45" fmla="*/ 1540264 h 1675122"/>
              <a:gd name="connsiteX46" fmla="*/ 355235 w 1312395"/>
              <a:gd name="connsiteY46" fmla="*/ 1527108 h 1675122"/>
              <a:gd name="connsiteX47" fmla="*/ 345367 w 1312395"/>
              <a:gd name="connsiteY47" fmla="*/ 1520529 h 1675122"/>
              <a:gd name="connsiteX48" fmla="*/ 332211 w 1312395"/>
              <a:gd name="connsiteY48" fmla="*/ 1510662 h 1675122"/>
              <a:gd name="connsiteX49" fmla="*/ 309186 w 1312395"/>
              <a:gd name="connsiteY49" fmla="*/ 1500794 h 1675122"/>
              <a:gd name="connsiteX50" fmla="*/ 299318 w 1312395"/>
              <a:gd name="connsiteY50" fmla="*/ 1494215 h 1675122"/>
              <a:gd name="connsiteX51" fmla="*/ 279583 w 1312395"/>
              <a:gd name="connsiteY51" fmla="*/ 1487637 h 1675122"/>
              <a:gd name="connsiteX52" fmla="*/ 256559 w 1312395"/>
              <a:gd name="connsiteY52" fmla="*/ 1467902 h 1675122"/>
              <a:gd name="connsiteX53" fmla="*/ 249980 w 1312395"/>
              <a:gd name="connsiteY53" fmla="*/ 1458034 h 1675122"/>
              <a:gd name="connsiteX54" fmla="*/ 220377 w 1312395"/>
              <a:gd name="connsiteY54" fmla="*/ 1431720 h 1675122"/>
              <a:gd name="connsiteX55" fmla="*/ 210510 w 1312395"/>
              <a:gd name="connsiteY55" fmla="*/ 1415274 h 1675122"/>
              <a:gd name="connsiteX56" fmla="*/ 197353 w 1312395"/>
              <a:gd name="connsiteY56" fmla="*/ 1392250 h 1675122"/>
              <a:gd name="connsiteX57" fmla="*/ 187485 w 1312395"/>
              <a:gd name="connsiteY57" fmla="*/ 1372515 h 1675122"/>
              <a:gd name="connsiteX58" fmla="*/ 177618 w 1312395"/>
              <a:gd name="connsiteY58" fmla="*/ 1352779 h 1675122"/>
              <a:gd name="connsiteX59" fmla="*/ 167750 w 1312395"/>
              <a:gd name="connsiteY59" fmla="*/ 1349490 h 1675122"/>
              <a:gd name="connsiteX60" fmla="*/ 157882 w 1312395"/>
              <a:gd name="connsiteY60" fmla="*/ 1336333 h 1675122"/>
              <a:gd name="connsiteX61" fmla="*/ 154593 w 1312395"/>
              <a:gd name="connsiteY61" fmla="*/ 1326466 h 1675122"/>
              <a:gd name="connsiteX62" fmla="*/ 148015 w 1312395"/>
              <a:gd name="connsiteY62" fmla="*/ 1310020 h 1675122"/>
              <a:gd name="connsiteX63" fmla="*/ 141436 w 1312395"/>
              <a:gd name="connsiteY63" fmla="*/ 1283706 h 1675122"/>
              <a:gd name="connsiteX64" fmla="*/ 134858 w 1312395"/>
              <a:gd name="connsiteY64" fmla="*/ 1263971 h 1675122"/>
              <a:gd name="connsiteX65" fmla="*/ 128280 w 1312395"/>
              <a:gd name="connsiteY65" fmla="*/ 1231079 h 1675122"/>
              <a:gd name="connsiteX66" fmla="*/ 124990 w 1312395"/>
              <a:gd name="connsiteY66" fmla="*/ 1221211 h 1675122"/>
              <a:gd name="connsiteX67" fmla="*/ 118412 w 1312395"/>
              <a:gd name="connsiteY67" fmla="*/ 1211344 h 1675122"/>
              <a:gd name="connsiteX68" fmla="*/ 108544 w 1312395"/>
              <a:gd name="connsiteY68" fmla="*/ 1188319 h 1675122"/>
              <a:gd name="connsiteX69" fmla="*/ 101966 w 1312395"/>
              <a:gd name="connsiteY69" fmla="*/ 1178451 h 1675122"/>
              <a:gd name="connsiteX70" fmla="*/ 98677 w 1312395"/>
              <a:gd name="connsiteY70" fmla="*/ 1168584 h 1675122"/>
              <a:gd name="connsiteX71" fmla="*/ 92098 w 1312395"/>
              <a:gd name="connsiteY71" fmla="*/ 1158716 h 1675122"/>
              <a:gd name="connsiteX72" fmla="*/ 85520 w 1312395"/>
              <a:gd name="connsiteY72" fmla="*/ 1145559 h 1675122"/>
              <a:gd name="connsiteX73" fmla="*/ 75652 w 1312395"/>
              <a:gd name="connsiteY73" fmla="*/ 1132403 h 1675122"/>
              <a:gd name="connsiteX74" fmla="*/ 65785 w 1312395"/>
              <a:gd name="connsiteY74" fmla="*/ 1106089 h 1675122"/>
              <a:gd name="connsiteX75" fmla="*/ 59206 w 1312395"/>
              <a:gd name="connsiteY75" fmla="*/ 1096221 h 1675122"/>
              <a:gd name="connsiteX76" fmla="*/ 49339 w 1312395"/>
              <a:gd name="connsiteY76" fmla="*/ 1069908 h 1675122"/>
              <a:gd name="connsiteX77" fmla="*/ 42760 w 1312395"/>
              <a:gd name="connsiteY77" fmla="*/ 1063329 h 1675122"/>
              <a:gd name="connsiteX78" fmla="*/ 32893 w 1312395"/>
              <a:gd name="connsiteY78" fmla="*/ 1037015 h 1675122"/>
              <a:gd name="connsiteX79" fmla="*/ 26314 w 1312395"/>
              <a:gd name="connsiteY79" fmla="*/ 1013991 h 1675122"/>
              <a:gd name="connsiteX80" fmla="*/ 19736 w 1312395"/>
              <a:gd name="connsiteY80" fmla="*/ 1000834 h 1675122"/>
              <a:gd name="connsiteX81" fmla="*/ 13157 w 1312395"/>
              <a:gd name="connsiteY81" fmla="*/ 974520 h 1675122"/>
              <a:gd name="connsiteX82" fmla="*/ 9868 w 1312395"/>
              <a:gd name="connsiteY82" fmla="*/ 961364 h 1675122"/>
              <a:gd name="connsiteX83" fmla="*/ 6579 w 1312395"/>
              <a:gd name="connsiteY83" fmla="*/ 918604 h 1675122"/>
              <a:gd name="connsiteX84" fmla="*/ 0 w 1312395"/>
              <a:gd name="connsiteY84" fmla="*/ 865977 h 1675122"/>
              <a:gd name="connsiteX85" fmla="*/ 3290 w 1312395"/>
              <a:gd name="connsiteY85" fmla="*/ 573237 h 1675122"/>
              <a:gd name="connsiteX86" fmla="*/ 6579 w 1312395"/>
              <a:gd name="connsiteY86" fmla="*/ 560080 h 1675122"/>
              <a:gd name="connsiteX87" fmla="*/ 9868 w 1312395"/>
              <a:gd name="connsiteY87" fmla="*/ 543634 h 1675122"/>
              <a:gd name="connsiteX88" fmla="*/ 16447 w 1312395"/>
              <a:gd name="connsiteY88" fmla="*/ 415355 h 1675122"/>
              <a:gd name="connsiteX89" fmla="*/ 29603 w 1312395"/>
              <a:gd name="connsiteY89" fmla="*/ 418644 h 1675122"/>
              <a:gd name="connsiteX90" fmla="*/ 151304 w 1312395"/>
              <a:gd name="connsiteY90" fmla="*/ 415355 h 1675122"/>
              <a:gd name="connsiteX91" fmla="*/ 207221 w 1312395"/>
              <a:gd name="connsiteY91" fmla="*/ 408777 h 1675122"/>
              <a:gd name="connsiteX92" fmla="*/ 243402 w 1312395"/>
              <a:gd name="connsiteY92" fmla="*/ 402198 h 1675122"/>
              <a:gd name="connsiteX93" fmla="*/ 276294 w 1312395"/>
              <a:gd name="connsiteY93" fmla="*/ 405487 h 1675122"/>
              <a:gd name="connsiteX94" fmla="*/ 305897 w 1312395"/>
              <a:gd name="connsiteY94" fmla="*/ 408777 h 1675122"/>
              <a:gd name="connsiteX95" fmla="*/ 499960 w 1312395"/>
              <a:gd name="connsiteY95" fmla="*/ 415355 h 1675122"/>
              <a:gd name="connsiteX96" fmla="*/ 661131 w 1312395"/>
              <a:gd name="connsiteY96" fmla="*/ 412066 h 1675122"/>
              <a:gd name="connsiteX97" fmla="*/ 677577 w 1312395"/>
              <a:gd name="connsiteY97" fmla="*/ 408777 h 1675122"/>
              <a:gd name="connsiteX98" fmla="*/ 697313 w 1312395"/>
              <a:gd name="connsiteY98" fmla="*/ 402198 h 1675122"/>
              <a:gd name="connsiteX99" fmla="*/ 700602 w 1312395"/>
              <a:gd name="connsiteY99" fmla="*/ 191689 h 1675122"/>
              <a:gd name="connsiteX100" fmla="*/ 703891 w 1312395"/>
              <a:gd name="connsiteY100" fmla="*/ 165375 h 1675122"/>
              <a:gd name="connsiteX101" fmla="*/ 726916 w 1312395"/>
              <a:gd name="connsiteY101" fmla="*/ 162086 h 1675122"/>
              <a:gd name="connsiteX102" fmla="*/ 947293 w 1312395"/>
              <a:gd name="connsiteY102" fmla="*/ 165375 h 1675122"/>
              <a:gd name="connsiteX103" fmla="*/ 960449 w 1312395"/>
              <a:gd name="connsiteY103" fmla="*/ 148929 h 1675122"/>
              <a:gd name="connsiteX104" fmla="*/ 957160 w 1312395"/>
              <a:gd name="connsiteY104" fmla="*/ 50253 h 1675122"/>
              <a:gd name="connsiteX105" fmla="*/ 953871 w 1312395"/>
              <a:gd name="connsiteY105" fmla="*/ 40385 h 1675122"/>
              <a:gd name="connsiteX106" fmla="*/ 947293 w 1312395"/>
              <a:gd name="connsiteY106" fmla="*/ 14072 h 1675122"/>
              <a:gd name="connsiteX107" fmla="*/ 950582 w 1312395"/>
              <a:gd name="connsiteY107" fmla="*/ 915 h 1675122"/>
              <a:gd name="connsiteX108" fmla="*/ 1180826 w 1312395"/>
              <a:gd name="connsiteY108" fmla="*/ 7493 h 1675122"/>
              <a:gd name="connsiteX109" fmla="*/ 1177537 w 1312395"/>
              <a:gd name="connsiteY109" fmla="*/ 79856 h 1675122"/>
              <a:gd name="connsiteX110" fmla="*/ 1174248 w 1312395"/>
              <a:gd name="connsiteY110" fmla="*/ 178532 h 1675122"/>
              <a:gd name="connsiteX111" fmla="*/ 1167670 w 1312395"/>
              <a:gd name="connsiteY111" fmla="*/ 237738 h 1675122"/>
              <a:gd name="connsiteX112" fmla="*/ 1174248 w 1312395"/>
              <a:gd name="connsiteY112" fmla="*/ 379174 h 1675122"/>
              <a:gd name="connsiteX113" fmla="*/ 1170959 w 1312395"/>
              <a:gd name="connsiteY113" fmla="*/ 592972 h 1675122"/>
              <a:gd name="connsiteX114" fmla="*/ 1161091 w 1312395"/>
              <a:gd name="connsiteY114" fmla="*/ 754144 h 1675122"/>
              <a:gd name="connsiteX115" fmla="*/ 1151223 w 1312395"/>
              <a:gd name="connsiteY115" fmla="*/ 803482 h 1675122"/>
              <a:gd name="connsiteX116" fmla="*/ 1154513 w 1312395"/>
              <a:gd name="connsiteY116" fmla="*/ 839663 h 1675122"/>
              <a:gd name="connsiteX117" fmla="*/ 1190694 w 1312395"/>
              <a:gd name="connsiteY117" fmla="*/ 833085 h 1675122"/>
              <a:gd name="connsiteX118" fmla="*/ 1246611 w 1312395"/>
              <a:gd name="connsiteY118" fmla="*/ 836374 h 1675122"/>
              <a:gd name="connsiteX119" fmla="*/ 1259767 w 1312395"/>
              <a:gd name="connsiteY119" fmla="*/ 839663 h 1675122"/>
              <a:gd name="connsiteX120" fmla="*/ 1276213 w 1312395"/>
              <a:gd name="connsiteY120" fmla="*/ 842952 h 1675122"/>
              <a:gd name="connsiteX121" fmla="*/ 1312395 w 1312395"/>
              <a:gd name="connsiteY121" fmla="*/ 846241 h 1675122"/>
              <a:gd name="connsiteX122" fmla="*/ 1309106 w 1312395"/>
              <a:gd name="connsiteY122" fmla="*/ 994256 h 1675122"/>
              <a:gd name="connsiteX123" fmla="*/ 1305816 w 1312395"/>
              <a:gd name="connsiteY123" fmla="*/ 1007413 h 1675122"/>
              <a:gd name="connsiteX124" fmla="*/ 1246611 w 1312395"/>
              <a:gd name="connsiteY124" fmla="*/ 1004123 h 1675122"/>
              <a:gd name="connsiteX125" fmla="*/ 1072282 w 1312395"/>
              <a:gd name="connsiteY125" fmla="*/ 1007413 h 1675122"/>
              <a:gd name="connsiteX126" fmla="*/ 1055836 w 1312395"/>
              <a:gd name="connsiteY126" fmla="*/ 1010702 h 1675122"/>
              <a:gd name="connsiteX127" fmla="*/ 1052547 w 1312395"/>
              <a:gd name="connsiteY127" fmla="*/ 1020569 h 1675122"/>
              <a:gd name="connsiteX128" fmla="*/ 1049258 w 1312395"/>
              <a:gd name="connsiteY128" fmla="*/ 1033726 h 1675122"/>
              <a:gd name="connsiteX129" fmla="*/ 1052547 w 1312395"/>
              <a:gd name="connsiteY129" fmla="*/ 1165295 h 1675122"/>
              <a:gd name="connsiteX130" fmla="*/ 1062415 w 1312395"/>
              <a:gd name="connsiteY130" fmla="*/ 1204765 h 1675122"/>
              <a:gd name="connsiteX131" fmla="*/ 1068993 w 1312395"/>
              <a:gd name="connsiteY131" fmla="*/ 1211344 h 1675122"/>
              <a:gd name="connsiteX132" fmla="*/ 1075572 w 1312395"/>
              <a:gd name="connsiteY132" fmla="*/ 1237657 h 1675122"/>
              <a:gd name="connsiteX133" fmla="*/ 1082150 w 1312395"/>
              <a:gd name="connsiteY133" fmla="*/ 1257392 h 1675122"/>
              <a:gd name="connsiteX134" fmla="*/ 1092018 w 1312395"/>
              <a:gd name="connsiteY134" fmla="*/ 1296863 h 1675122"/>
              <a:gd name="connsiteX135" fmla="*/ 1095307 w 1312395"/>
              <a:gd name="connsiteY135" fmla="*/ 1310020 h 1675122"/>
              <a:gd name="connsiteX136" fmla="*/ 1111753 w 1312395"/>
              <a:gd name="connsiteY136" fmla="*/ 1346201 h 1675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Lst>
            <a:rect l="l" t="t" r="r" b="b"/>
            <a:pathLst>
              <a:path w="1312395" h="1675122">
                <a:moveTo>
                  <a:pt x="1111753" y="1346201"/>
                </a:moveTo>
                <a:cubicBezTo>
                  <a:pt x="1100241" y="1351683"/>
                  <a:pt x="1054761" y="1342912"/>
                  <a:pt x="1026234" y="1342912"/>
                </a:cubicBezTo>
                <a:cubicBezTo>
                  <a:pt x="909771" y="1342912"/>
                  <a:pt x="942289" y="1328969"/>
                  <a:pt x="894665" y="1352779"/>
                </a:cubicBezTo>
                <a:cubicBezTo>
                  <a:pt x="891376" y="1356068"/>
                  <a:pt x="888371" y="1359669"/>
                  <a:pt x="884798" y="1362647"/>
                </a:cubicBezTo>
                <a:cubicBezTo>
                  <a:pt x="881761" y="1365178"/>
                  <a:pt x="877725" y="1366431"/>
                  <a:pt x="874930" y="1369226"/>
                </a:cubicBezTo>
                <a:cubicBezTo>
                  <a:pt x="872135" y="1372021"/>
                  <a:pt x="870821" y="1376006"/>
                  <a:pt x="868352" y="1379093"/>
                </a:cubicBezTo>
                <a:cubicBezTo>
                  <a:pt x="866415" y="1381515"/>
                  <a:pt x="863966" y="1383479"/>
                  <a:pt x="861773" y="1385672"/>
                </a:cubicBezTo>
                <a:cubicBezTo>
                  <a:pt x="858850" y="1394441"/>
                  <a:pt x="857324" y="1400569"/>
                  <a:pt x="851906" y="1408696"/>
                </a:cubicBezTo>
                <a:cubicBezTo>
                  <a:pt x="850186" y="1411276"/>
                  <a:pt x="847264" y="1412852"/>
                  <a:pt x="845327" y="1415274"/>
                </a:cubicBezTo>
                <a:cubicBezTo>
                  <a:pt x="842857" y="1418361"/>
                  <a:pt x="840710" y="1421710"/>
                  <a:pt x="838749" y="1425142"/>
                </a:cubicBezTo>
                <a:cubicBezTo>
                  <a:pt x="836316" y="1429399"/>
                  <a:pt x="834102" y="1433792"/>
                  <a:pt x="832170" y="1438299"/>
                </a:cubicBezTo>
                <a:cubicBezTo>
                  <a:pt x="830804" y="1441486"/>
                  <a:pt x="830432" y="1445066"/>
                  <a:pt x="828881" y="1448167"/>
                </a:cubicBezTo>
                <a:cubicBezTo>
                  <a:pt x="827113" y="1451703"/>
                  <a:pt x="823908" y="1454422"/>
                  <a:pt x="822303" y="1458034"/>
                </a:cubicBezTo>
                <a:cubicBezTo>
                  <a:pt x="819487" y="1464371"/>
                  <a:pt x="817917" y="1471191"/>
                  <a:pt x="815724" y="1477769"/>
                </a:cubicBezTo>
                <a:lnTo>
                  <a:pt x="805857" y="1507372"/>
                </a:lnTo>
                <a:lnTo>
                  <a:pt x="802567" y="1517240"/>
                </a:lnTo>
                <a:cubicBezTo>
                  <a:pt x="801471" y="1520529"/>
                  <a:pt x="801358" y="1524334"/>
                  <a:pt x="799278" y="1527108"/>
                </a:cubicBezTo>
                <a:lnTo>
                  <a:pt x="789411" y="1540264"/>
                </a:lnTo>
                <a:cubicBezTo>
                  <a:pt x="782564" y="1567648"/>
                  <a:pt x="790901" y="1540572"/>
                  <a:pt x="779543" y="1563289"/>
                </a:cubicBezTo>
                <a:cubicBezTo>
                  <a:pt x="777993" y="1566390"/>
                  <a:pt x="777471" y="1569910"/>
                  <a:pt x="776254" y="1573156"/>
                </a:cubicBezTo>
                <a:cubicBezTo>
                  <a:pt x="774181" y="1578685"/>
                  <a:pt x="772073" y="1584207"/>
                  <a:pt x="769675" y="1589603"/>
                </a:cubicBezTo>
                <a:cubicBezTo>
                  <a:pt x="767684" y="1594083"/>
                  <a:pt x="766236" y="1598992"/>
                  <a:pt x="763097" y="1602759"/>
                </a:cubicBezTo>
                <a:cubicBezTo>
                  <a:pt x="760566" y="1605796"/>
                  <a:pt x="756518" y="1607145"/>
                  <a:pt x="753229" y="1609338"/>
                </a:cubicBezTo>
                <a:cubicBezTo>
                  <a:pt x="749940" y="1613724"/>
                  <a:pt x="747524" y="1618927"/>
                  <a:pt x="743362" y="1622495"/>
                </a:cubicBezTo>
                <a:cubicBezTo>
                  <a:pt x="739639" y="1625686"/>
                  <a:pt x="734285" y="1626353"/>
                  <a:pt x="730205" y="1629073"/>
                </a:cubicBezTo>
                <a:cubicBezTo>
                  <a:pt x="727625" y="1630793"/>
                  <a:pt x="725819" y="1633458"/>
                  <a:pt x="723626" y="1635651"/>
                </a:cubicBezTo>
                <a:cubicBezTo>
                  <a:pt x="722530" y="1638940"/>
                  <a:pt x="722503" y="1642811"/>
                  <a:pt x="720337" y="1645519"/>
                </a:cubicBezTo>
                <a:cubicBezTo>
                  <a:pt x="717868" y="1648606"/>
                  <a:pt x="713557" y="1649628"/>
                  <a:pt x="710470" y="1652097"/>
                </a:cubicBezTo>
                <a:cubicBezTo>
                  <a:pt x="708048" y="1654034"/>
                  <a:pt x="706550" y="1657080"/>
                  <a:pt x="703891" y="1658676"/>
                </a:cubicBezTo>
                <a:cubicBezTo>
                  <a:pt x="697663" y="1662413"/>
                  <a:pt x="678272" y="1664590"/>
                  <a:pt x="674288" y="1665254"/>
                </a:cubicBezTo>
                <a:lnTo>
                  <a:pt x="654553" y="1671833"/>
                </a:lnTo>
                <a:lnTo>
                  <a:pt x="644685" y="1675122"/>
                </a:lnTo>
                <a:cubicBezTo>
                  <a:pt x="629335" y="1674026"/>
                  <a:pt x="613919" y="1673631"/>
                  <a:pt x="598636" y="1671833"/>
                </a:cubicBezTo>
                <a:cubicBezTo>
                  <a:pt x="595193" y="1671428"/>
                  <a:pt x="592102" y="1669497"/>
                  <a:pt x="588769" y="1668544"/>
                </a:cubicBezTo>
                <a:cubicBezTo>
                  <a:pt x="584422" y="1667302"/>
                  <a:pt x="579998" y="1666351"/>
                  <a:pt x="575612" y="1665254"/>
                </a:cubicBezTo>
                <a:cubicBezTo>
                  <a:pt x="572323" y="1661965"/>
                  <a:pt x="569529" y="1658091"/>
                  <a:pt x="565744" y="1655387"/>
                </a:cubicBezTo>
                <a:cubicBezTo>
                  <a:pt x="534243" y="1632886"/>
                  <a:pt x="568608" y="1662939"/>
                  <a:pt x="542720" y="1642230"/>
                </a:cubicBezTo>
                <a:cubicBezTo>
                  <a:pt x="540298" y="1640293"/>
                  <a:pt x="538800" y="1637247"/>
                  <a:pt x="536141" y="1635651"/>
                </a:cubicBezTo>
                <a:cubicBezTo>
                  <a:pt x="527732" y="1630606"/>
                  <a:pt x="509828" y="1622495"/>
                  <a:pt x="509828" y="1622495"/>
                </a:cubicBezTo>
                <a:cubicBezTo>
                  <a:pt x="486386" y="1599053"/>
                  <a:pt x="512990" y="1624367"/>
                  <a:pt x="490093" y="1606049"/>
                </a:cubicBezTo>
                <a:cubicBezTo>
                  <a:pt x="472994" y="1592369"/>
                  <a:pt x="495778" y="1599025"/>
                  <a:pt x="457200" y="1579735"/>
                </a:cubicBezTo>
                <a:cubicBezTo>
                  <a:pt x="448429" y="1575349"/>
                  <a:pt x="440190" y="1569679"/>
                  <a:pt x="430887" y="1566578"/>
                </a:cubicBezTo>
                <a:cubicBezTo>
                  <a:pt x="427598" y="1565482"/>
                  <a:pt x="424206" y="1564655"/>
                  <a:pt x="421019" y="1563289"/>
                </a:cubicBezTo>
                <a:cubicBezTo>
                  <a:pt x="392563" y="1551093"/>
                  <a:pt x="421138" y="1561135"/>
                  <a:pt x="397995" y="1553421"/>
                </a:cubicBezTo>
                <a:cubicBezTo>
                  <a:pt x="393609" y="1550132"/>
                  <a:pt x="389598" y="1546274"/>
                  <a:pt x="384838" y="1543554"/>
                </a:cubicBezTo>
                <a:cubicBezTo>
                  <a:pt x="381828" y="1541834"/>
                  <a:pt x="377678" y="1542430"/>
                  <a:pt x="374970" y="1540264"/>
                </a:cubicBezTo>
                <a:cubicBezTo>
                  <a:pt x="354322" y="1523745"/>
                  <a:pt x="385450" y="1534661"/>
                  <a:pt x="355235" y="1527108"/>
                </a:cubicBezTo>
                <a:cubicBezTo>
                  <a:pt x="351946" y="1524915"/>
                  <a:pt x="348584" y="1522827"/>
                  <a:pt x="345367" y="1520529"/>
                </a:cubicBezTo>
                <a:cubicBezTo>
                  <a:pt x="340906" y="1517343"/>
                  <a:pt x="336859" y="1513567"/>
                  <a:pt x="332211" y="1510662"/>
                </a:cubicBezTo>
                <a:cubicBezTo>
                  <a:pt x="322918" y="1504854"/>
                  <a:pt x="318781" y="1503992"/>
                  <a:pt x="309186" y="1500794"/>
                </a:cubicBezTo>
                <a:cubicBezTo>
                  <a:pt x="305897" y="1498601"/>
                  <a:pt x="302931" y="1495821"/>
                  <a:pt x="299318" y="1494215"/>
                </a:cubicBezTo>
                <a:cubicBezTo>
                  <a:pt x="292982" y="1491399"/>
                  <a:pt x="279583" y="1487637"/>
                  <a:pt x="279583" y="1487637"/>
                </a:cubicBezTo>
                <a:cubicBezTo>
                  <a:pt x="269904" y="1480378"/>
                  <a:pt x="264194" y="1477064"/>
                  <a:pt x="256559" y="1467902"/>
                </a:cubicBezTo>
                <a:cubicBezTo>
                  <a:pt x="254028" y="1464865"/>
                  <a:pt x="252775" y="1460829"/>
                  <a:pt x="249980" y="1458034"/>
                </a:cubicBezTo>
                <a:cubicBezTo>
                  <a:pt x="234303" y="1442357"/>
                  <a:pt x="233540" y="1448645"/>
                  <a:pt x="220377" y="1431720"/>
                </a:cubicBezTo>
                <a:cubicBezTo>
                  <a:pt x="216452" y="1426674"/>
                  <a:pt x="213898" y="1420695"/>
                  <a:pt x="210510" y="1415274"/>
                </a:cubicBezTo>
                <a:cubicBezTo>
                  <a:pt x="202999" y="1403256"/>
                  <a:pt x="203481" y="1406550"/>
                  <a:pt x="197353" y="1392250"/>
                </a:cubicBezTo>
                <a:cubicBezTo>
                  <a:pt x="189184" y="1373188"/>
                  <a:pt x="200126" y="1391474"/>
                  <a:pt x="187485" y="1372515"/>
                </a:cubicBezTo>
                <a:cubicBezTo>
                  <a:pt x="185121" y="1363057"/>
                  <a:pt x="186242" y="1357954"/>
                  <a:pt x="177618" y="1352779"/>
                </a:cubicBezTo>
                <a:cubicBezTo>
                  <a:pt x="174645" y="1350995"/>
                  <a:pt x="171039" y="1350586"/>
                  <a:pt x="167750" y="1349490"/>
                </a:cubicBezTo>
                <a:cubicBezTo>
                  <a:pt x="164461" y="1345104"/>
                  <a:pt x="160602" y="1341093"/>
                  <a:pt x="157882" y="1336333"/>
                </a:cubicBezTo>
                <a:cubicBezTo>
                  <a:pt x="156162" y="1333323"/>
                  <a:pt x="155810" y="1329712"/>
                  <a:pt x="154593" y="1326466"/>
                </a:cubicBezTo>
                <a:cubicBezTo>
                  <a:pt x="152520" y="1320938"/>
                  <a:pt x="149751" y="1315663"/>
                  <a:pt x="148015" y="1310020"/>
                </a:cubicBezTo>
                <a:cubicBezTo>
                  <a:pt x="145356" y="1301378"/>
                  <a:pt x="144295" y="1292283"/>
                  <a:pt x="141436" y="1283706"/>
                </a:cubicBezTo>
                <a:lnTo>
                  <a:pt x="134858" y="1263971"/>
                </a:lnTo>
                <a:cubicBezTo>
                  <a:pt x="132275" y="1248470"/>
                  <a:pt x="132204" y="1244813"/>
                  <a:pt x="128280" y="1231079"/>
                </a:cubicBezTo>
                <a:cubicBezTo>
                  <a:pt x="127327" y="1227745"/>
                  <a:pt x="126541" y="1224312"/>
                  <a:pt x="124990" y="1221211"/>
                </a:cubicBezTo>
                <a:cubicBezTo>
                  <a:pt x="123222" y="1217675"/>
                  <a:pt x="120605" y="1214633"/>
                  <a:pt x="118412" y="1211344"/>
                </a:cubicBezTo>
                <a:cubicBezTo>
                  <a:pt x="114721" y="1200271"/>
                  <a:pt x="115049" y="1199703"/>
                  <a:pt x="108544" y="1188319"/>
                </a:cubicBezTo>
                <a:cubicBezTo>
                  <a:pt x="106583" y="1184887"/>
                  <a:pt x="103734" y="1181987"/>
                  <a:pt x="101966" y="1178451"/>
                </a:cubicBezTo>
                <a:cubicBezTo>
                  <a:pt x="100416" y="1175350"/>
                  <a:pt x="100228" y="1171685"/>
                  <a:pt x="98677" y="1168584"/>
                </a:cubicBezTo>
                <a:cubicBezTo>
                  <a:pt x="96909" y="1165048"/>
                  <a:pt x="94059" y="1162148"/>
                  <a:pt x="92098" y="1158716"/>
                </a:cubicBezTo>
                <a:cubicBezTo>
                  <a:pt x="89665" y="1154459"/>
                  <a:pt x="88119" y="1149717"/>
                  <a:pt x="85520" y="1145559"/>
                </a:cubicBezTo>
                <a:cubicBezTo>
                  <a:pt x="82615" y="1140910"/>
                  <a:pt x="78314" y="1137195"/>
                  <a:pt x="75652" y="1132403"/>
                </a:cubicBezTo>
                <a:cubicBezTo>
                  <a:pt x="51405" y="1088759"/>
                  <a:pt x="80560" y="1135637"/>
                  <a:pt x="65785" y="1106089"/>
                </a:cubicBezTo>
                <a:cubicBezTo>
                  <a:pt x="64017" y="1102553"/>
                  <a:pt x="61399" y="1099510"/>
                  <a:pt x="59206" y="1096221"/>
                </a:cubicBezTo>
                <a:cubicBezTo>
                  <a:pt x="56314" y="1084651"/>
                  <a:pt x="56219" y="1080228"/>
                  <a:pt x="49339" y="1069908"/>
                </a:cubicBezTo>
                <a:cubicBezTo>
                  <a:pt x="47619" y="1067328"/>
                  <a:pt x="44953" y="1065522"/>
                  <a:pt x="42760" y="1063329"/>
                </a:cubicBezTo>
                <a:cubicBezTo>
                  <a:pt x="34321" y="1029570"/>
                  <a:pt x="45789" y="1071401"/>
                  <a:pt x="32893" y="1037015"/>
                </a:cubicBezTo>
                <a:cubicBezTo>
                  <a:pt x="24550" y="1014769"/>
                  <a:pt x="34263" y="1032539"/>
                  <a:pt x="26314" y="1013991"/>
                </a:cubicBezTo>
                <a:cubicBezTo>
                  <a:pt x="24383" y="1009484"/>
                  <a:pt x="21287" y="1005486"/>
                  <a:pt x="19736" y="1000834"/>
                </a:cubicBezTo>
                <a:cubicBezTo>
                  <a:pt x="16877" y="992257"/>
                  <a:pt x="15350" y="983291"/>
                  <a:pt x="13157" y="974520"/>
                </a:cubicBezTo>
                <a:lnTo>
                  <a:pt x="9868" y="961364"/>
                </a:lnTo>
                <a:cubicBezTo>
                  <a:pt x="8772" y="947111"/>
                  <a:pt x="7873" y="932841"/>
                  <a:pt x="6579" y="918604"/>
                </a:cubicBezTo>
                <a:cubicBezTo>
                  <a:pt x="4505" y="895792"/>
                  <a:pt x="3077" y="887510"/>
                  <a:pt x="0" y="865977"/>
                </a:cubicBezTo>
                <a:cubicBezTo>
                  <a:pt x="1097" y="768397"/>
                  <a:pt x="1192" y="670801"/>
                  <a:pt x="3290" y="573237"/>
                </a:cubicBezTo>
                <a:cubicBezTo>
                  <a:pt x="3387" y="568717"/>
                  <a:pt x="5598" y="564493"/>
                  <a:pt x="6579" y="560080"/>
                </a:cubicBezTo>
                <a:cubicBezTo>
                  <a:pt x="7792" y="554623"/>
                  <a:pt x="8772" y="549116"/>
                  <a:pt x="9868" y="543634"/>
                </a:cubicBezTo>
                <a:cubicBezTo>
                  <a:pt x="12061" y="500874"/>
                  <a:pt x="9769" y="457647"/>
                  <a:pt x="16447" y="415355"/>
                </a:cubicBezTo>
                <a:cubicBezTo>
                  <a:pt x="17152" y="410890"/>
                  <a:pt x="25083" y="418644"/>
                  <a:pt x="29603" y="418644"/>
                </a:cubicBezTo>
                <a:cubicBezTo>
                  <a:pt x="70185" y="418644"/>
                  <a:pt x="110737" y="416451"/>
                  <a:pt x="151304" y="415355"/>
                </a:cubicBezTo>
                <a:cubicBezTo>
                  <a:pt x="195861" y="407929"/>
                  <a:pt x="141016" y="416567"/>
                  <a:pt x="207221" y="408777"/>
                </a:cubicBezTo>
                <a:cubicBezTo>
                  <a:pt x="217427" y="407576"/>
                  <a:pt x="233027" y="404273"/>
                  <a:pt x="243402" y="402198"/>
                </a:cubicBezTo>
                <a:lnTo>
                  <a:pt x="276294" y="405487"/>
                </a:lnTo>
                <a:cubicBezTo>
                  <a:pt x="286168" y="406526"/>
                  <a:pt x="295994" y="408070"/>
                  <a:pt x="305897" y="408777"/>
                </a:cubicBezTo>
                <a:cubicBezTo>
                  <a:pt x="369148" y="413295"/>
                  <a:pt x="438078" y="413808"/>
                  <a:pt x="499960" y="415355"/>
                </a:cubicBezTo>
                <a:lnTo>
                  <a:pt x="661131" y="412066"/>
                </a:lnTo>
                <a:cubicBezTo>
                  <a:pt x="666718" y="411859"/>
                  <a:pt x="672183" y="410248"/>
                  <a:pt x="677577" y="408777"/>
                </a:cubicBezTo>
                <a:cubicBezTo>
                  <a:pt x="684267" y="406952"/>
                  <a:pt x="690734" y="404391"/>
                  <a:pt x="697313" y="402198"/>
                </a:cubicBezTo>
                <a:cubicBezTo>
                  <a:pt x="724002" y="322126"/>
                  <a:pt x="704011" y="389396"/>
                  <a:pt x="700602" y="191689"/>
                </a:cubicBezTo>
                <a:cubicBezTo>
                  <a:pt x="701698" y="182918"/>
                  <a:pt x="699938" y="173281"/>
                  <a:pt x="703891" y="165375"/>
                </a:cubicBezTo>
                <a:cubicBezTo>
                  <a:pt x="711211" y="150734"/>
                  <a:pt x="718716" y="161852"/>
                  <a:pt x="726916" y="162086"/>
                </a:cubicBezTo>
                <a:cubicBezTo>
                  <a:pt x="800353" y="164184"/>
                  <a:pt x="873834" y="164279"/>
                  <a:pt x="947293" y="165375"/>
                </a:cubicBezTo>
                <a:cubicBezTo>
                  <a:pt x="958281" y="161712"/>
                  <a:pt x="960449" y="164073"/>
                  <a:pt x="960449" y="148929"/>
                </a:cubicBezTo>
                <a:cubicBezTo>
                  <a:pt x="960449" y="116019"/>
                  <a:pt x="959151" y="83103"/>
                  <a:pt x="957160" y="50253"/>
                </a:cubicBezTo>
                <a:cubicBezTo>
                  <a:pt x="956950" y="46792"/>
                  <a:pt x="954783" y="43730"/>
                  <a:pt x="953871" y="40385"/>
                </a:cubicBezTo>
                <a:cubicBezTo>
                  <a:pt x="951492" y="31663"/>
                  <a:pt x="947293" y="14072"/>
                  <a:pt x="947293" y="14072"/>
                </a:cubicBezTo>
                <a:cubicBezTo>
                  <a:pt x="948389" y="9686"/>
                  <a:pt x="946069" y="1175"/>
                  <a:pt x="950582" y="915"/>
                </a:cubicBezTo>
                <a:cubicBezTo>
                  <a:pt x="1007035" y="-2342"/>
                  <a:pt x="1111773" y="3859"/>
                  <a:pt x="1180826" y="7493"/>
                </a:cubicBezTo>
                <a:cubicBezTo>
                  <a:pt x="1179730" y="31614"/>
                  <a:pt x="1178465" y="55728"/>
                  <a:pt x="1177537" y="79856"/>
                </a:cubicBezTo>
                <a:cubicBezTo>
                  <a:pt x="1176272" y="112742"/>
                  <a:pt x="1176301" y="145686"/>
                  <a:pt x="1174248" y="178532"/>
                </a:cubicBezTo>
                <a:cubicBezTo>
                  <a:pt x="1173009" y="198350"/>
                  <a:pt x="1167670" y="237738"/>
                  <a:pt x="1167670" y="237738"/>
                </a:cubicBezTo>
                <a:cubicBezTo>
                  <a:pt x="1171848" y="292049"/>
                  <a:pt x="1174248" y="315160"/>
                  <a:pt x="1174248" y="379174"/>
                </a:cubicBezTo>
                <a:cubicBezTo>
                  <a:pt x="1174248" y="450448"/>
                  <a:pt x="1172475" y="521714"/>
                  <a:pt x="1170959" y="592972"/>
                </a:cubicBezTo>
                <a:cubicBezTo>
                  <a:pt x="1169813" y="646824"/>
                  <a:pt x="1168718" y="700754"/>
                  <a:pt x="1161091" y="754144"/>
                </a:cubicBezTo>
                <a:cubicBezTo>
                  <a:pt x="1158687" y="770976"/>
                  <a:pt x="1154550" y="786853"/>
                  <a:pt x="1151223" y="803482"/>
                </a:cubicBezTo>
                <a:cubicBezTo>
                  <a:pt x="1152320" y="815542"/>
                  <a:pt x="1147568" y="829742"/>
                  <a:pt x="1154513" y="839663"/>
                </a:cubicBezTo>
                <a:cubicBezTo>
                  <a:pt x="1155030" y="840401"/>
                  <a:pt x="1188441" y="833535"/>
                  <a:pt x="1190694" y="833085"/>
                </a:cubicBezTo>
                <a:cubicBezTo>
                  <a:pt x="1209333" y="834181"/>
                  <a:pt x="1228024" y="834604"/>
                  <a:pt x="1246611" y="836374"/>
                </a:cubicBezTo>
                <a:cubicBezTo>
                  <a:pt x="1251111" y="836803"/>
                  <a:pt x="1255354" y="838682"/>
                  <a:pt x="1259767" y="839663"/>
                </a:cubicBezTo>
                <a:cubicBezTo>
                  <a:pt x="1265224" y="840876"/>
                  <a:pt x="1270666" y="842259"/>
                  <a:pt x="1276213" y="842952"/>
                </a:cubicBezTo>
                <a:cubicBezTo>
                  <a:pt x="1288230" y="844454"/>
                  <a:pt x="1300334" y="845145"/>
                  <a:pt x="1312395" y="846241"/>
                </a:cubicBezTo>
                <a:cubicBezTo>
                  <a:pt x="1311299" y="895579"/>
                  <a:pt x="1311119" y="944947"/>
                  <a:pt x="1309106" y="994256"/>
                </a:cubicBezTo>
                <a:cubicBezTo>
                  <a:pt x="1308922" y="998773"/>
                  <a:pt x="1310281" y="1006708"/>
                  <a:pt x="1305816" y="1007413"/>
                </a:cubicBezTo>
                <a:cubicBezTo>
                  <a:pt x="1286292" y="1010495"/>
                  <a:pt x="1266346" y="1005220"/>
                  <a:pt x="1246611" y="1004123"/>
                </a:cubicBezTo>
                <a:lnTo>
                  <a:pt x="1072282" y="1007413"/>
                </a:lnTo>
                <a:cubicBezTo>
                  <a:pt x="1066695" y="1007606"/>
                  <a:pt x="1060488" y="1007601"/>
                  <a:pt x="1055836" y="1010702"/>
                </a:cubicBezTo>
                <a:cubicBezTo>
                  <a:pt x="1052951" y="1012625"/>
                  <a:pt x="1053499" y="1017235"/>
                  <a:pt x="1052547" y="1020569"/>
                </a:cubicBezTo>
                <a:cubicBezTo>
                  <a:pt x="1051305" y="1024916"/>
                  <a:pt x="1050354" y="1029340"/>
                  <a:pt x="1049258" y="1033726"/>
                </a:cubicBezTo>
                <a:cubicBezTo>
                  <a:pt x="1050354" y="1077582"/>
                  <a:pt x="1050642" y="1121466"/>
                  <a:pt x="1052547" y="1165295"/>
                </a:cubicBezTo>
                <a:cubicBezTo>
                  <a:pt x="1052794" y="1170980"/>
                  <a:pt x="1058075" y="1200424"/>
                  <a:pt x="1062415" y="1204765"/>
                </a:cubicBezTo>
                <a:lnTo>
                  <a:pt x="1068993" y="1211344"/>
                </a:lnTo>
                <a:cubicBezTo>
                  <a:pt x="1071186" y="1220115"/>
                  <a:pt x="1072713" y="1229080"/>
                  <a:pt x="1075572" y="1237657"/>
                </a:cubicBezTo>
                <a:cubicBezTo>
                  <a:pt x="1077765" y="1244235"/>
                  <a:pt x="1080468" y="1250665"/>
                  <a:pt x="1082150" y="1257392"/>
                </a:cubicBezTo>
                <a:lnTo>
                  <a:pt x="1092018" y="1296863"/>
                </a:lnTo>
                <a:lnTo>
                  <a:pt x="1095307" y="1310020"/>
                </a:lnTo>
                <a:cubicBezTo>
                  <a:pt x="1098862" y="1324241"/>
                  <a:pt x="1123265" y="1340719"/>
                  <a:pt x="1111753" y="1346201"/>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Right 10">
            <a:extLst>
              <a:ext uri="{FF2B5EF4-FFF2-40B4-BE49-F238E27FC236}">
                <a16:creationId xmlns:a16="http://schemas.microsoft.com/office/drawing/2014/main" id="{75DD4C80-EE5E-CFEE-995E-D4D1E7223D42}"/>
              </a:ext>
            </a:extLst>
          </p:cNvPr>
          <p:cNvSpPr/>
          <p:nvPr/>
        </p:nvSpPr>
        <p:spPr>
          <a:xfrm rot="9921683">
            <a:off x="8803029" y="2881658"/>
            <a:ext cx="993501" cy="474700"/>
          </a:xfrm>
          <a:prstGeom prst="rightArrow">
            <a:avLst/>
          </a:prstGeom>
          <a:solidFill>
            <a:schemeClr val="accent3"/>
          </a:solidFill>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4" name="Arrow: Right 13">
            <a:extLst>
              <a:ext uri="{FF2B5EF4-FFF2-40B4-BE49-F238E27FC236}">
                <a16:creationId xmlns:a16="http://schemas.microsoft.com/office/drawing/2014/main" id="{022BA93E-97FD-B909-A16F-0370044D33BD}"/>
              </a:ext>
            </a:extLst>
          </p:cNvPr>
          <p:cNvSpPr/>
          <p:nvPr/>
        </p:nvSpPr>
        <p:spPr>
          <a:xfrm rot="11120558">
            <a:off x="8826945" y="3552128"/>
            <a:ext cx="993501" cy="474700"/>
          </a:xfrm>
          <a:prstGeom prst="rightArrow">
            <a:avLst/>
          </a:prstGeom>
          <a:solidFill>
            <a:schemeClr val="accent3"/>
          </a:solidFill>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DB74CEA6-5FF5-609B-74A8-B22862CDB2ED}"/>
              </a:ext>
            </a:extLst>
          </p:cNvPr>
          <p:cNvSpPr txBox="1"/>
          <p:nvPr/>
        </p:nvSpPr>
        <p:spPr>
          <a:xfrm>
            <a:off x="9895288" y="3111838"/>
            <a:ext cx="1524000" cy="369332"/>
          </a:xfrm>
          <a:prstGeom prst="rect">
            <a:avLst/>
          </a:prstGeom>
          <a:noFill/>
        </p:spPr>
        <p:txBody>
          <a:bodyPr wrap="square" rtlCol="0">
            <a:spAutoFit/>
          </a:bodyPr>
          <a:lstStyle/>
          <a:p>
            <a:r>
              <a:rPr lang="en-US" dirty="0">
                <a:solidFill>
                  <a:schemeClr val="tx2"/>
                </a:solidFill>
              </a:rPr>
              <a:t>Generation</a:t>
            </a:r>
          </a:p>
        </p:txBody>
      </p:sp>
      <p:sp>
        <p:nvSpPr>
          <p:cNvPr id="16" name="TextBox 15">
            <a:extLst>
              <a:ext uri="{FF2B5EF4-FFF2-40B4-BE49-F238E27FC236}">
                <a16:creationId xmlns:a16="http://schemas.microsoft.com/office/drawing/2014/main" id="{010C510A-6EE8-C704-9913-A8405AAC6BC3}"/>
              </a:ext>
            </a:extLst>
          </p:cNvPr>
          <p:cNvSpPr txBox="1"/>
          <p:nvPr/>
        </p:nvSpPr>
        <p:spPr>
          <a:xfrm>
            <a:off x="8094754" y="3261566"/>
            <a:ext cx="967807" cy="369332"/>
          </a:xfrm>
          <a:prstGeom prst="rect">
            <a:avLst/>
          </a:prstGeom>
          <a:noFill/>
        </p:spPr>
        <p:txBody>
          <a:bodyPr wrap="square" rtlCol="0">
            <a:spAutoFit/>
          </a:bodyPr>
          <a:lstStyle/>
          <a:p>
            <a:r>
              <a:rPr lang="en-US" dirty="0">
                <a:solidFill>
                  <a:schemeClr val="bg1">
                    <a:lumMod val="85000"/>
                  </a:schemeClr>
                </a:solidFill>
              </a:rPr>
              <a:t>Load</a:t>
            </a:r>
          </a:p>
        </p:txBody>
      </p:sp>
    </p:spTree>
    <p:extLst>
      <p:ext uri="{BB962C8B-B14F-4D97-AF65-F5344CB8AC3E}">
        <p14:creationId xmlns:p14="http://schemas.microsoft.com/office/powerpoint/2010/main" val="1155814358"/>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r West ROS.potx" id="{BEBCD994-348D-417B-A555-9E8337675650}" vid="{D033B724-07C0-48A4-AD85-674CBBFF9455}"/>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Far West ROS.potx" id="{BEBCD994-348D-417B-A555-9E8337675650}" vid="{A306E219-0BBB-4BB1-A4AF-AD55A32043D8}"/>
    </a:ext>
  </a:ext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r West ROS.potx" id="{BEBCD994-348D-417B-A555-9E8337675650}" vid="{AE102AB1-114A-49E7-A75F-916662A30474}"/>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Audience xmlns="3c917f14-8d40-4289-92aa-fd10f73581c9">Public</Audie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6779995893D9842BA3FA5B9B5E7FD29" ma:contentTypeVersion="5" ma:contentTypeDescription="Create a new document." ma:contentTypeScope="" ma:versionID="0f6bd377a20fd807022af7c242a5f6d1">
  <xsd:schema xmlns:xsd="http://www.w3.org/2001/XMLSchema" xmlns:xs="http://www.w3.org/2001/XMLSchema" xmlns:p="http://schemas.microsoft.com/office/2006/metadata/properties" xmlns:ns2="3c917f14-8d40-4289-92aa-fd10f73581c9" targetNamespace="http://schemas.microsoft.com/office/2006/metadata/properties" ma:root="true" ma:fieldsID="3cd54cdcc8ce6596be0db7cc58664dce" ns2:_="">
    <xsd:import namespace="3c917f14-8d40-4289-92aa-fd10f73581c9"/>
    <xsd:element name="properties">
      <xsd:complexType>
        <xsd:sequence>
          <xsd:element name="documentManagement">
            <xsd:complexType>
              <xsd:all>
                <xsd:element ref="ns2:Audience" minOccurs="0"/>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917f14-8d40-4289-92aa-fd10f73581c9"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Public"/>
          <xsd:enumeration value="Internal"/>
          <xsd:enumeration value="Confidential"/>
          <xsd:enumeration value="Board of Directors"/>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1A526C54-2038-4DDB-9077-84C80FF069E0}">
  <ds:schemaRefs>
    <ds:schemaRef ds:uri="http://www.w3.org/XML/1998/namespace"/>
    <ds:schemaRef ds:uri="3c917f14-8d40-4289-92aa-fd10f73581c9"/>
    <ds:schemaRef ds:uri="http://purl.org/dc/elements/1.1/"/>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B4BCB242-2A85-43A6-931A-8A5736B8E0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917f14-8d40-4289-92aa-fd10f73581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Far West ROS</Template>
  <TotalTime>1176</TotalTime>
  <Words>242</Words>
  <Application>Microsoft Office PowerPoint</Application>
  <PresentationFormat>Widescreen</PresentationFormat>
  <Paragraphs>28</Paragraphs>
  <Slides>2</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vt:i4>
      </vt:variant>
    </vt:vector>
  </HeadingPairs>
  <TitlesOfParts>
    <vt:vector size="7" baseType="lpstr">
      <vt:lpstr>Arial</vt:lpstr>
      <vt:lpstr>Calibri</vt:lpstr>
      <vt:lpstr>Cover Slide</vt:lpstr>
      <vt:lpstr>Horizontal Theme</vt:lpstr>
      <vt:lpstr>Vertical Theme</vt:lpstr>
      <vt:lpstr>PowerPoint Presentation</vt:lpstr>
      <vt:lpstr>Far West Texas IROLs</vt:lpstr>
    </vt:vector>
  </TitlesOfParts>
  <Company>ERCOT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Garcia, Freddy</dc:creator>
  <cp:lastModifiedBy>Garcia, Freddy</cp:lastModifiedBy>
  <cp:revision>4</cp:revision>
  <cp:lastPrinted>2017-10-10T21:31:05Z</cp:lastPrinted>
  <dcterms:created xsi:type="dcterms:W3CDTF">2025-09-03T15:39:44Z</dcterms:created>
  <dcterms:modified xsi:type="dcterms:W3CDTF">2025-09-04T17:08:43Z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0x01010056779995893D9842BA3FA5B9B5E7FD29</vt:lpwstr>
  </property>
  <property fmtid="{D5CDD505-2E9C-101B-9397-08002B2CF9AE}" pid="3" name="MSIP_Label_c144db1d-993e-40da-980d-6eea152adc50_Enabled">
    <vt:lpwstr>true</vt:lpwstr>
  </property>
  <property fmtid="{D5CDD505-2E9C-101B-9397-08002B2CF9AE}" pid="4" name="MSIP_Label_c144db1d-993e-40da-980d-6eea152adc50_SetDate">
    <vt:lpwstr>2025-08-15T19:25:54Z</vt:lpwstr>
  </property>
  <property fmtid="{D5CDD505-2E9C-101B-9397-08002B2CF9AE}" pid="5" name="MSIP_Label_c144db1d-993e-40da-980d-6eea152adc50_Method">
    <vt:lpwstr>Privileged</vt:lpwstr>
  </property>
  <property fmtid="{D5CDD505-2E9C-101B-9397-08002B2CF9AE}" pid="6" name="MSIP_Label_c144db1d-993e-40da-980d-6eea152adc50_Name">
    <vt:lpwstr>Public</vt:lpwstr>
  </property>
  <property fmtid="{D5CDD505-2E9C-101B-9397-08002B2CF9AE}" pid="7" name="MSIP_Label_c144db1d-993e-40da-980d-6eea152adc50_SiteId">
    <vt:lpwstr>0afb747d-bff7-4596-a9fc-950ef9e0ec45</vt:lpwstr>
  </property>
  <property fmtid="{D5CDD505-2E9C-101B-9397-08002B2CF9AE}" pid="8" name="MSIP_Label_c144db1d-993e-40da-980d-6eea152adc50_ActionId">
    <vt:lpwstr>c84c0f86-426b-41cf-ba57-8c3074b15200</vt:lpwstr>
  </property>
  <property fmtid="{D5CDD505-2E9C-101B-9397-08002B2CF9AE}" pid="9" name="MSIP_Label_c144db1d-993e-40da-980d-6eea152adc50_ContentBits">
    <vt:lpwstr>0</vt:lpwstr>
  </property>
  <property fmtid="{D5CDD505-2E9C-101B-9397-08002B2CF9AE}" pid="10" name="MSIP_Label_c144db1d-993e-40da-980d-6eea152adc50_Tag">
    <vt:lpwstr>10, 0, 1, 1</vt:lpwstr>
  </property>
</Properties>
</file>