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0" r:id="rId7"/>
    <p:sldId id="267" r:id="rId8"/>
    <p:sldId id="269" r:id="rId9"/>
    <p:sldId id="278" r:id="rId10"/>
    <p:sldId id="276" r:id="rId11"/>
    <p:sldId id="274" r:id="rId12"/>
    <p:sldId id="275" r:id="rId13"/>
    <p:sldId id="2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 id="{E5CF80EB-3342-E477-B30A-997F0E9EA1D6}" name="Herrera, Shane" initials="HS" userId="S::shane.herrera@ercot.com::d15ff436-6b1f-4184-8e30-7c70948ea62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312" autoAdjust="0"/>
  </p:normalViewPr>
  <p:slideViewPr>
    <p:cSldViewPr snapToGrid="0">
      <p:cViewPr varScale="1">
        <p:scale>
          <a:sx n="66" d="100"/>
          <a:sy n="66" d="100"/>
        </p:scale>
        <p:origin x="2904" y="288"/>
      </p:cViewPr>
      <p:guideLst>
        <p:guide orient="horz" pos="2160"/>
        <p:guide pos="2880"/>
      </p:guideLst>
    </p:cSldViewPr>
  </p:slideViewPr>
  <p:notesTextViewPr>
    <p:cViewPr>
      <p:scale>
        <a:sx n="1" d="1"/>
        <a:sy n="1" d="1"/>
      </p:scale>
      <p:origin x="0" y="0"/>
    </p:cViewPr>
  </p:notesTextViewPr>
  <p:notesViewPr>
    <p:cSldViewPr snapToGrid="0">
      <p:cViewPr>
        <p:scale>
          <a:sx n="125" d="100"/>
          <a:sy n="125" d="100"/>
        </p:scale>
        <p:origin x="295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ldChg>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ldChg>
      <pc:sldChg chg="addSp delSp modSp new mod">
        <pc:chgData name="Pedigo, Jake" userId="0c06b333-eb43-4e1b-ae58-2615bd219d7a" providerId="ADAL" clId="{9E5BD41A-627D-4566-98DC-84057DE4E6CD}" dt="2023-07-18T19:41:20.833" v="875" actId="20577"/>
        <pc:sldMkLst>
          <pc:docMk/>
          <pc:sldMk cId="2810262404" sldId="272"/>
        </pc:sldMkLst>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ldChg>
    </pc:docChg>
  </pc:docChgLst>
  <pc:docChgLst>
    <pc:chgData name="Herrera, Shane" userId="S::shane.herrera@ercot.com::d15ff436-6b1f-4184-8e30-7c70948ea62e" providerId="AD" clId="Web-{7755AA1D-C738-E610-F837-EBA7BDE40461}"/>
    <pc:docChg chg="mod modSld">
      <pc:chgData name="Herrera, Shane" userId="S::shane.herrera@ercot.com::d15ff436-6b1f-4184-8e30-7c70948ea62e" providerId="AD" clId="Web-{7755AA1D-C738-E610-F837-EBA7BDE40461}" dt="2024-08-12T21:51:25.419" v="53"/>
      <pc:docMkLst>
        <pc:docMk/>
      </pc:docMkLst>
      <pc:sldChg chg="modSp">
        <pc:chgData name="Herrera, Shane" userId="S::shane.herrera@ercot.com::d15ff436-6b1f-4184-8e30-7c70948ea62e" providerId="AD" clId="Web-{7755AA1D-C738-E610-F837-EBA7BDE40461}" dt="2024-08-12T21:29:16.438" v="14" actId="20577"/>
        <pc:sldMkLst>
          <pc:docMk/>
          <pc:sldMk cId="219772866" sldId="269"/>
        </pc:sldMkLst>
      </pc:sldChg>
      <pc:sldChg chg="modSp">
        <pc:chgData name="Herrera, Shane" userId="S::shane.herrera@ercot.com::d15ff436-6b1f-4184-8e30-7c70948ea62e" providerId="AD" clId="Web-{7755AA1D-C738-E610-F837-EBA7BDE40461}" dt="2024-08-12T21:49:17.199" v="50" actId="20577"/>
        <pc:sldMkLst>
          <pc:docMk/>
          <pc:sldMk cId="2187991941" sldId="274"/>
        </pc:sldMkLst>
      </pc:sldChg>
      <pc:sldChg chg="modSp">
        <pc:chgData name="Herrera, Shane" userId="S::shane.herrera@ercot.com::d15ff436-6b1f-4184-8e30-7c70948ea62e" providerId="AD" clId="Web-{7755AA1D-C738-E610-F837-EBA7BDE40461}" dt="2024-08-12T21:49:28.824" v="52" actId="1076"/>
        <pc:sldMkLst>
          <pc:docMk/>
          <pc:sldMk cId="1197411672" sldId="275"/>
        </pc:sldMkLst>
      </pc:sldChg>
      <pc:sldChg chg="modSp">
        <pc:chgData name="Herrera, Shane" userId="S::shane.herrera@ercot.com::d15ff436-6b1f-4184-8e30-7c70948ea62e" providerId="AD" clId="Web-{7755AA1D-C738-E610-F837-EBA7BDE40461}" dt="2024-08-12T21:40:52.679" v="20" actId="20577"/>
        <pc:sldMkLst>
          <pc:docMk/>
          <pc:sldMk cId="3685083727" sldId="276"/>
        </pc:sldMkLst>
      </pc:sldChg>
      <pc:sldChg chg="modSp">
        <pc:chgData name="Herrera, Shane" userId="S::shane.herrera@ercot.com::d15ff436-6b1f-4184-8e30-7c70948ea62e" providerId="AD" clId="Web-{7755AA1D-C738-E610-F837-EBA7BDE40461}" dt="2024-08-12T21:19:18.855" v="7"/>
        <pc:sldMkLst>
          <pc:docMk/>
          <pc:sldMk cId="2427741073" sldId="277"/>
        </pc:sldMkLst>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sldChg>
      <pc:sldChg chg="modSp mod modCm">
        <pc:chgData name="Frosch, Colleen" userId="ad348aff-c0ed-4a2c-bb5e-ef5cc181394b" providerId="ADAL" clId="{D7E57908-9288-4A7A-9C3F-F3F08066F6FE}" dt="2023-08-01T15:35:13.627" v="209" actId="6549"/>
        <pc:sldMkLst>
          <pc:docMk/>
          <pc:sldMk cId="2507959690" sldId="271"/>
        </pc:sldMkLst>
      </pc:sldChg>
      <pc:sldChg chg="modSp mod">
        <pc:chgData name="Frosch, Colleen" userId="ad348aff-c0ed-4a2c-bb5e-ef5cc181394b" providerId="ADAL" clId="{D7E57908-9288-4A7A-9C3F-F3F08066F6FE}" dt="2023-08-01T13:58:48.519" v="181" actId="20577"/>
        <pc:sldMkLst>
          <pc:docMk/>
          <pc:sldMk cId="2187991941" sldId="274"/>
        </pc:sldMkLst>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Pedigo, Jake" userId="0c06b333-eb43-4e1b-ae58-2615bd219d7a" providerId="ADAL" clId="{96598D67-61F1-490B-A06D-98D9FD883B05}"/>
    <pc:docChg chg="undo redo custSel addSld modSld">
      <pc:chgData name="Pedigo, Jake" userId="0c06b333-eb43-4e1b-ae58-2615bd219d7a" providerId="ADAL" clId="{96598D67-61F1-490B-A06D-98D9FD883B05}" dt="2024-08-13T14:12:57.180" v="1711" actId="20577"/>
      <pc:docMkLst>
        <pc:docMk/>
      </pc:docMkLst>
      <pc:sldChg chg="modSp mod">
        <pc:chgData name="Pedigo, Jake" userId="0c06b333-eb43-4e1b-ae58-2615bd219d7a" providerId="ADAL" clId="{96598D67-61F1-490B-A06D-98D9FD883B05}" dt="2024-08-12T16:43:20.344" v="1285" actId="255"/>
        <pc:sldMkLst>
          <pc:docMk/>
          <pc:sldMk cId="3190927396" sldId="267"/>
        </pc:sldMkLst>
      </pc:sldChg>
      <pc:sldChg chg="modSp mod delCm modCm">
        <pc:chgData name="Pedigo, Jake" userId="0c06b333-eb43-4e1b-ae58-2615bd219d7a" providerId="ADAL" clId="{96598D67-61F1-490B-A06D-98D9FD883B05}" dt="2024-08-13T14:05:48.623" v="1686"/>
        <pc:sldMkLst>
          <pc:docMk/>
          <pc:sldMk cId="219772866" sldId="269"/>
        </pc:sldMkLst>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08T14:34:23.516" v="22"/>
              <pc2:cmMkLst xmlns:pc2="http://schemas.microsoft.com/office/powerpoint/2019/9/main/command">
                <pc:docMk/>
                <pc:sldMk cId="219772866" sldId="269"/>
                <pc2:cmMk id="{8C953417-B31F-46B2-BA8D-A379D14898D0}"/>
              </pc2:cmMkLst>
            </pc226:cmChg>
            <pc226:cmChg xmlns:pc226="http://schemas.microsoft.com/office/powerpoint/2022/06/main/command" chg="del mod">
              <pc226:chgData name="Pedigo, Jake" userId="0c06b333-eb43-4e1b-ae58-2615bd219d7a" providerId="ADAL" clId="{96598D67-61F1-490B-A06D-98D9FD883B05}" dt="2024-08-13T14:05:48.623" v="1686"/>
              <pc2:cmMkLst xmlns:pc2="http://schemas.microsoft.com/office/powerpoint/2019/9/main/command">
                <pc:docMk/>
                <pc:sldMk cId="219772866" sldId="269"/>
                <pc2:cmMk id="{4D114127-3792-4E2E-93FB-FB1672F381EF}"/>
              </pc2:cmMkLst>
            </pc226:cmChg>
          </p:ext>
        </pc:extLst>
      </pc:sldChg>
      <pc:sldChg chg="modSp mod delCm">
        <pc:chgData name="Pedigo, Jake" userId="0c06b333-eb43-4e1b-ae58-2615bd219d7a" providerId="ADAL" clId="{96598D67-61F1-490B-A06D-98D9FD883B05}" dt="2024-08-12T17:02:07.915" v="1492" actId="20577"/>
        <pc:sldMkLst>
          <pc:docMk/>
          <pc:sldMk cId="2858133224" sldId="270"/>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25:38.474" v="894"/>
              <pc2:cmMkLst xmlns:pc2="http://schemas.microsoft.com/office/powerpoint/2019/9/main/command">
                <pc:docMk/>
                <pc:sldMk cId="2858133224" sldId="270"/>
                <pc2:cmMk id="{ACD33436-A315-4BFE-90BA-88C2E703BF54}"/>
              </pc2:cmMkLst>
            </pc226:cmChg>
          </p:ext>
        </pc:extLst>
      </pc:sldChg>
      <pc:sldChg chg="modSp mod">
        <pc:chgData name="Pedigo, Jake" userId="0c06b333-eb43-4e1b-ae58-2615bd219d7a" providerId="ADAL" clId="{96598D67-61F1-490B-A06D-98D9FD883B05}" dt="2024-08-12T16:42:24.632" v="1277" actId="255"/>
        <pc:sldMkLst>
          <pc:docMk/>
          <pc:sldMk cId="2810262404" sldId="272"/>
        </pc:sldMkLst>
      </pc:sldChg>
      <pc:sldChg chg="modSp mod">
        <pc:chgData name="Pedigo, Jake" userId="0c06b333-eb43-4e1b-ae58-2615bd219d7a" providerId="ADAL" clId="{96598D67-61F1-490B-A06D-98D9FD883B05}" dt="2024-08-13T14:11:32.811" v="1688" actId="108"/>
        <pc:sldMkLst>
          <pc:docMk/>
          <pc:sldMk cId="2187991941" sldId="274"/>
        </pc:sldMkLst>
      </pc:sldChg>
      <pc:sldChg chg="addSp delSp modSp add mod delCm">
        <pc:chgData name="Pedigo, Jake" userId="0c06b333-eb43-4e1b-ae58-2615bd219d7a" providerId="ADAL" clId="{96598D67-61F1-490B-A06D-98D9FD883B05}" dt="2024-08-13T14:05:32.678" v="1685" actId="108"/>
        <pc:sldMkLst>
          <pc:docMk/>
          <pc:sldMk cId="1197411672" sldId="275"/>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43:36.460" v="1286"/>
              <pc2:cmMkLst xmlns:pc2="http://schemas.microsoft.com/office/powerpoint/2019/9/main/command">
                <pc:docMk/>
                <pc:sldMk cId="1197411672" sldId="275"/>
                <pc2:cmMk id="{AE20DD3F-38B4-4D6F-A703-75446C0C183E}"/>
              </pc2:cmMkLst>
            </pc226:cmChg>
            <pc226:cmChg xmlns:pc226="http://schemas.microsoft.com/office/powerpoint/2022/06/main/command" chg="del">
              <pc226:chgData name="Pedigo, Jake" userId="0c06b333-eb43-4e1b-ae58-2615bd219d7a" providerId="ADAL" clId="{96598D67-61F1-490B-A06D-98D9FD883B05}" dt="2024-08-12T16:43:39.461" v="1287"/>
              <pc2:cmMkLst xmlns:pc2="http://schemas.microsoft.com/office/powerpoint/2019/9/main/command">
                <pc:docMk/>
                <pc:sldMk cId="1197411672" sldId="275"/>
                <pc2:cmMk id="{8E387F73-4FC2-47DD-8372-9B11CBFC2B0D}"/>
              </pc2:cmMkLst>
            </pc226:cmChg>
          </p:ext>
        </pc:extLst>
      </pc:sldChg>
      <pc:sldChg chg="addSp delSp modSp add mod delCm modCm">
        <pc:chgData name="Pedigo, Jake" userId="0c06b333-eb43-4e1b-ae58-2615bd219d7a" providerId="ADAL" clId="{96598D67-61F1-490B-A06D-98D9FD883B05}" dt="2024-08-13T13:49:13.453" v="1666"/>
        <pc:sldMkLst>
          <pc:docMk/>
          <pc:sldMk cId="3685083727" sldId="276"/>
        </pc:sldMkLst>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36:44.715" v="1139"/>
              <pc2:cmMkLst xmlns:pc2="http://schemas.microsoft.com/office/powerpoint/2019/9/main/command">
                <pc:docMk/>
                <pc:sldMk cId="3685083727" sldId="276"/>
                <pc2:cmMk id="{CF65D883-65B4-4D04-9FC2-DD68F867C420}"/>
              </pc2:cmMkLst>
            </pc226:cmChg>
            <pc226:cmChg xmlns:pc226="http://schemas.microsoft.com/office/powerpoint/2022/06/main/command" chg="del mod">
              <pc226:chgData name="Pedigo, Jake" userId="0c06b333-eb43-4e1b-ae58-2615bd219d7a" providerId="ADAL" clId="{96598D67-61F1-490B-A06D-98D9FD883B05}" dt="2024-08-12T16:36:54.456" v="1141"/>
              <pc2:cmMkLst xmlns:pc2="http://schemas.microsoft.com/office/powerpoint/2019/9/main/command">
                <pc:docMk/>
                <pc:sldMk cId="3685083727" sldId="276"/>
                <pc2:cmMk id="{5141E6A7-CE5F-4951-891F-97F1FC774F7D}"/>
              </pc2:cmMkLst>
            </pc226:cmChg>
            <pc226:cmChg xmlns:pc226="http://schemas.microsoft.com/office/powerpoint/2022/06/main/command" chg="del">
              <pc226:chgData name="Pedigo, Jake" userId="0c06b333-eb43-4e1b-ae58-2615bd219d7a" providerId="ADAL" clId="{96598D67-61F1-490B-A06D-98D9FD883B05}" dt="2024-08-12T16:57:49.459" v="1486"/>
              <pc2:cmMkLst xmlns:pc2="http://schemas.microsoft.com/office/powerpoint/2019/9/main/command">
                <pc:docMk/>
                <pc:sldMk cId="3685083727" sldId="276"/>
                <pc2:cmMk id="{E496CDFC-1E32-42E1-A682-3135DA57762F}"/>
              </pc2:cmMkLst>
            </pc226:cmChg>
          </p:ext>
        </pc:extLst>
      </pc:sldChg>
      <pc:sldChg chg="addSp delSp modSp add mod delCm modCm">
        <pc:chgData name="Pedigo, Jake" userId="0c06b333-eb43-4e1b-ae58-2615bd219d7a" providerId="ADAL" clId="{96598D67-61F1-490B-A06D-98D9FD883B05}" dt="2024-08-13T14:12:57.180" v="1711" actId="20577"/>
        <pc:sldMkLst>
          <pc:docMk/>
          <pc:sldMk cId="2427741073" sldId="277"/>
        </pc:sldMkLst>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12T16:57:52.850" v="1487"/>
              <pc2:cmMkLst xmlns:pc2="http://schemas.microsoft.com/office/powerpoint/2019/9/main/command">
                <pc:docMk/>
                <pc:sldMk cId="2427741073" sldId="277"/>
                <pc2:cmMk id="{8E70BE1B-C924-480D-A23C-B1975DB5376E}"/>
              </pc2:cmMkLst>
            </pc226:cmChg>
          </p:ext>
        </pc:extLst>
      </pc:sldChg>
    </pc:docChg>
  </pc:docChgLst>
  <pc:docChgLst>
    <pc:chgData name="Frosch, Colleen" userId="ad348aff-c0ed-4a2c-bb5e-ef5cc181394b" providerId="ADAL" clId="{28CFC1F2-7C80-44CB-B7BE-3752C42221CE}"/>
    <pc:docChg chg="modSld">
      <pc:chgData name="Frosch, Colleen" userId="ad348aff-c0ed-4a2c-bb5e-ef5cc181394b" providerId="ADAL" clId="{28CFC1F2-7C80-44CB-B7BE-3752C42221CE}" dt="2024-08-13T13:18:40.435" v="8" actId="14100"/>
      <pc:docMkLst>
        <pc:docMk/>
      </pc:docMkLst>
      <pc:sldChg chg="modSp mod">
        <pc:chgData name="Frosch, Colleen" userId="ad348aff-c0ed-4a2c-bb5e-ef5cc181394b" providerId="ADAL" clId="{28CFC1F2-7C80-44CB-B7BE-3752C42221CE}" dt="2024-08-13T13:18:40.435" v="8" actId="14100"/>
        <pc:sldMkLst>
          <pc:docMk/>
          <pc:sldMk cId="1197411672" sldId="275"/>
        </pc:sldMkLst>
      </pc:sldChg>
      <pc:sldChg chg="modSp mod">
        <pc:chgData name="Frosch, Colleen" userId="ad348aff-c0ed-4a2c-bb5e-ef5cc181394b" providerId="ADAL" clId="{28CFC1F2-7C80-44CB-B7BE-3752C42221CE}" dt="2024-08-13T12:05:27.568" v="5" actId="6549"/>
        <pc:sldMkLst>
          <pc:docMk/>
          <pc:sldMk cId="2427741073" sldId="277"/>
        </pc:sldMkLst>
      </pc:sldChg>
    </pc:docChg>
  </pc:docChgLst>
  <pc:docChgLst>
    <pc:chgData name="Pedigo, Jake" userId="0c06b333-eb43-4e1b-ae58-2615bd219d7a" providerId="ADAL" clId="{AC1D8DCE-3BC3-43BB-8426-2F23496C2A28}"/>
    <pc:docChg chg="modSld">
      <pc:chgData name="Pedigo, Jake" userId="0c06b333-eb43-4e1b-ae58-2615bd219d7a" providerId="ADAL" clId="{AC1D8DCE-3BC3-43BB-8426-2F23496C2A28}" dt="2025-09-10T15:59:25.830" v="8" actId="20577"/>
      <pc:docMkLst>
        <pc:docMk/>
      </pc:docMkLst>
      <pc:sldChg chg="modNotesTx">
        <pc:chgData name="Pedigo, Jake" userId="0c06b333-eb43-4e1b-ae58-2615bd219d7a" providerId="ADAL" clId="{AC1D8DCE-3BC3-43BB-8426-2F23496C2A28}" dt="2025-09-10T15:58:57.290" v="0" actId="20577"/>
        <pc:sldMkLst>
          <pc:docMk/>
          <pc:sldMk cId="730603795" sldId="260"/>
        </pc:sldMkLst>
      </pc:sldChg>
      <pc:sldChg chg="modNotesTx">
        <pc:chgData name="Pedigo, Jake" userId="0c06b333-eb43-4e1b-ae58-2615bd219d7a" providerId="ADAL" clId="{AC1D8DCE-3BC3-43BB-8426-2F23496C2A28}" dt="2025-09-10T15:59:03.662" v="2" actId="20577"/>
        <pc:sldMkLst>
          <pc:docMk/>
          <pc:sldMk cId="3190927396" sldId="267"/>
        </pc:sldMkLst>
      </pc:sldChg>
      <pc:sldChg chg="modNotesTx">
        <pc:chgData name="Pedigo, Jake" userId="0c06b333-eb43-4e1b-ae58-2615bd219d7a" providerId="ADAL" clId="{AC1D8DCE-3BC3-43BB-8426-2F23496C2A28}" dt="2025-09-10T15:59:06.958" v="3" actId="20577"/>
        <pc:sldMkLst>
          <pc:docMk/>
          <pc:sldMk cId="219772866" sldId="269"/>
        </pc:sldMkLst>
      </pc:sldChg>
      <pc:sldChg chg="modNotesTx">
        <pc:chgData name="Pedigo, Jake" userId="0c06b333-eb43-4e1b-ae58-2615bd219d7a" providerId="ADAL" clId="{AC1D8DCE-3BC3-43BB-8426-2F23496C2A28}" dt="2025-09-10T15:59:00.855" v="1" actId="20577"/>
        <pc:sldMkLst>
          <pc:docMk/>
          <pc:sldMk cId="2858133224" sldId="270"/>
        </pc:sldMkLst>
      </pc:sldChg>
      <pc:sldChg chg="modNotesTx">
        <pc:chgData name="Pedigo, Jake" userId="0c06b333-eb43-4e1b-ae58-2615bd219d7a" providerId="ADAL" clId="{AC1D8DCE-3BC3-43BB-8426-2F23496C2A28}" dt="2025-09-10T15:59:25.830" v="8" actId="20577"/>
        <pc:sldMkLst>
          <pc:docMk/>
          <pc:sldMk cId="2810262404" sldId="272"/>
        </pc:sldMkLst>
      </pc:sldChg>
      <pc:sldChg chg="modNotesTx">
        <pc:chgData name="Pedigo, Jake" userId="0c06b333-eb43-4e1b-ae58-2615bd219d7a" providerId="ADAL" clId="{AC1D8DCE-3BC3-43BB-8426-2F23496C2A28}" dt="2025-09-10T15:59:19.060" v="6" actId="20577"/>
        <pc:sldMkLst>
          <pc:docMk/>
          <pc:sldMk cId="2187991941" sldId="274"/>
        </pc:sldMkLst>
      </pc:sldChg>
      <pc:sldChg chg="modNotesTx">
        <pc:chgData name="Pedigo, Jake" userId="0c06b333-eb43-4e1b-ae58-2615bd219d7a" providerId="ADAL" clId="{AC1D8DCE-3BC3-43BB-8426-2F23496C2A28}" dt="2025-09-10T15:59:22.493" v="7" actId="20577"/>
        <pc:sldMkLst>
          <pc:docMk/>
          <pc:sldMk cId="1197411672" sldId="275"/>
        </pc:sldMkLst>
      </pc:sldChg>
      <pc:sldChg chg="modNotesTx">
        <pc:chgData name="Pedigo, Jake" userId="0c06b333-eb43-4e1b-ae58-2615bd219d7a" providerId="ADAL" clId="{AC1D8DCE-3BC3-43BB-8426-2F23496C2A28}" dt="2025-09-10T15:59:16" v="5" actId="20577"/>
        <pc:sldMkLst>
          <pc:docMk/>
          <pc:sldMk cId="3685083727" sldId="276"/>
        </pc:sldMkLst>
      </pc:sldChg>
      <pc:sldChg chg="modNotesTx">
        <pc:chgData name="Pedigo, Jake" userId="0c06b333-eb43-4e1b-ae58-2615bd219d7a" providerId="ADAL" clId="{AC1D8DCE-3BC3-43BB-8426-2F23496C2A28}" dt="2025-09-10T15:59:12.669" v="4" actId="20577"/>
        <pc:sldMkLst>
          <pc:docMk/>
          <pc:sldMk cId="764795481" sldId="278"/>
        </pc:sldMkLst>
      </pc:sldChg>
    </pc:docChg>
  </pc:docChgLst>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ldChg>
      <pc:sldChg chg="modSp">
        <pc:chgData name="Pedigo, Jake" userId="S::jake.pedigo@ercot.com::0c06b333-eb43-4e1b-ae58-2615bd219d7a" providerId="AD" clId="Web-{0DE54B2D-B04B-F031-BAE5-8CDBB15C84E2}" dt="2023-07-13T20:18:52.585" v="18" actId="20577"/>
        <pc:sldMkLst>
          <pc:docMk/>
          <pc:sldMk cId="219772866" sldId="269"/>
        </pc:sldMkLst>
      </pc:sldChg>
      <pc:sldChg chg="modSp">
        <pc:chgData name="Pedigo, Jake" userId="S::jake.pedigo@ercot.com::0c06b333-eb43-4e1b-ae58-2615bd219d7a" providerId="AD" clId="Web-{0DE54B2D-B04B-F031-BAE5-8CDBB15C84E2}" dt="2023-07-13T20:14:22.610" v="2" actId="20577"/>
        <pc:sldMkLst>
          <pc:docMk/>
          <pc:sldMk cId="2858133224" sldId="270"/>
        </pc:sldMkLst>
      </pc:sldChg>
    </pc:docChg>
  </pc:docChgLst>
  <pc:docChgLst>
    <pc:chgData name="Pedigo, Jake" userId="0c06b333-eb43-4e1b-ae58-2615bd219d7a" providerId="ADAL" clId="{649C3FAE-6D2E-4945-9EA8-78B86962EE2F}"/>
    <pc:docChg chg="custSel delSld modSld">
      <pc:chgData name="Pedigo, Jake" userId="0c06b333-eb43-4e1b-ae58-2615bd219d7a" providerId="ADAL" clId="{649C3FAE-6D2E-4945-9EA8-78B86962EE2F}" dt="2023-08-17T14:51:46.585" v="136" actId="20577"/>
      <pc:docMkLst>
        <pc:docMk/>
      </pc:docMkLst>
      <pc:sldChg chg="modSp del mod modShow">
        <pc:chgData name="Pedigo, Jake" userId="0c06b333-eb43-4e1b-ae58-2615bd219d7a" providerId="ADAL" clId="{649C3FAE-6D2E-4945-9EA8-78B86962EE2F}" dt="2023-08-10T20:10:09.587" v="3" actId="47"/>
        <pc:sldMkLst>
          <pc:docMk/>
          <pc:sldMk cId="2507959690" sldId="271"/>
        </pc:sldMkLst>
      </pc:sldChg>
      <pc:sldChg chg="modSp mod">
        <pc:chgData name="Pedigo, Jake" userId="0c06b333-eb43-4e1b-ae58-2615bd219d7a" providerId="ADAL" clId="{649C3FAE-6D2E-4945-9EA8-78B86962EE2F}" dt="2023-08-17T14:51:46.585" v="136" actId="20577"/>
        <pc:sldMkLst>
          <pc:docMk/>
          <pc:sldMk cId="2810262404" sldId="272"/>
        </pc:sldMkLst>
      </pc:sldChg>
      <pc:sldChg chg="modSp mod addCm delCm modCm modNotesTx">
        <pc:chgData name="Pedigo, Jake" userId="0c06b333-eb43-4e1b-ae58-2615bd219d7a" providerId="ADAL" clId="{649C3FAE-6D2E-4945-9EA8-78B86962EE2F}" dt="2023-08-10T20:28:00.881" v="92"/>
        <pc:sldMkLst>
          <pc:docMk/>
          <pc:sldMk cId="2187991941" sldId="274"/>
        </pc:sldMkLst>
      </pc:sldChg>
    </pc:docChg>
  </pc:docChgLst>
  <pc:docChgLst>
    <pc:chgData name="Sanchez, Daniel" userId="fb619a67-39da-40d8-9da5-675a1573cb40" providerId="ADAL" clId="{09C590FD-BA1A-4D30-83C0-37A6045977AE}"/>
    <pc:docChg chg="modSld">
      <pc:chgData name="Sanchez, Daniel" userId="fb619a67-39da-40d8-9da5-675a1573cb40" providerId="ADAL" clId="{09C590FD-BA1A-4D30-83C0-37A6045977AE}" dt="2024-08-12T20:37:30.765" v="24" actId="20577"/>
      <pc:docMkLst>
        <pc:docMk/>
      </pc:docMkLst>
      <pc:sldChg chg="addCm">
        <pc:chgData name="Sanchez, Daniel" userId="fb619a67-39da-40d8-9da5-675a1573cb40" providerId="ADAL" clId="{09C590FD-BA1A-4D30-83C0-37A6045977AE}" dt="2024-08-12T15:18:19.054" v="8"/>
        <pc:sldMkLst>
          <pc:docMk/>
          <pc:sldMk cId="2858133224" sldId="270"/>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18:19.054" v="8"/>
              <pc2:cmMkLst xmlns:pc2="http://schemas.microsoft.com/office/powerpoint/2019/9/main/command">
                <pc:docMk/>
                <pc:sldMk cId="2858133224" sldId="270"/>
                <pc2:cmMk id="{ACD33436-A315-4BFE-90BA-88C2E703BF54}"/>
              </pc2:cmMkLst>
            </pc226:cmChg>
          </p:ext>
        </pc:extLst>
      </pc:sldChg>
      <pc:sldChg chg="addCm">
        <pc:chgData name="Sanchez, Daniel" userId="fb619a67-39da-40d8-9da5-675a1573cb40" providerId="ADAL" clId="{09C590FD-BA1A-4D30-83C0-37A6045977AE}" dt="2024-08-12T15:09:38.865" v="6"/>
        <pc:sldMkLst>
          <pc:docMk/>
          <pc:sldMk cId="1197411672" sldId="275"/>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9:38.865" v="6"/>
              <pc2:cmMkLst xmlns:pc2="http://schemas.microsoft.com/office/powerpoint/2019/9/main/command">
                <pc:docMk/>
                <pc:sldMk cId="1197411672" sldId="275"/>
                <pc2:cmMk id="{AE20DD3F-38B4-4D6F-A703-75446C0C183E}"/>
              </pc2:cmMkLst>
            </pc226:cmChg>
            <pc226:cmChg xmlns:pc226="http://schemas.microsoft.com/office/powerpoint/2022/06/main/command" chg="add">
              <pc226:chgData name="Sanchez, Daniel" userId="fb619a67-39da-40d8-9da5-675a1573cb40" providerId="ADAL" clId="{09C590FD-BA1A-4D30-83C0-37A6045977AE}" dt="2024-08-12T15:08:30.948" v="5"/>
              <pc2:cmMkLst xmlns:pc2="http://schemas.microsoft.com/office/powerpoint/2019/9/main/command">
                <pc:docMk/>
                <pc:sldMk cId="1197411672" sldId="275"/>
                <pc2:cmMk id="{8E387F73-4FC2-47DD-8372-9B11CBFC2B0D}"/>
              </pc2:cmMkLst>
            </pc226:cmChg>
          </p:ext>
        </pc:extLst>
      </pc:sldChg>
      <pc:sldChg chg="modSp mod addCm modCm">
        <pc:chgData name="Sanchez, Daniel" userId="fb619a67-39da-40d8-9da5-675a1573cb40" providerId="ADAL" clId="{09C590FD-BA1A-4D30-83C0-37A6045977AE}" dt="2024-08-12T20:37:30.765" v="24" actId="20577"/>
        <pc:sldMkLst>
          <pc:docMk/>
          <pc:sldMk cId="3685083727" sldId="276"/>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3:10.561" v="0"/>
              <pc2:cmMkLst xmlns:pc2="http://schemas.microsoft.com/office/powerpoint/2019/9/main/command">
                <pc:docMk/>
                <pc:sldMk cId="3685083727" sldId="276"/>
                <pc2:cmMk id="{CF65D883-65B4-4D04-9FC2-DD68F867C420}"/>
              </pc2:cmMkLst>
            </pc226:cmChg>
            <pc226:cmChg xmlns:pc226="http://schemas.microsoft.com/office/powerpoint/2022/06/main/command" chg="add mod">
              <pc226:chgData name="Sanchez, Daniel" userId="fb619a67-39da-40d8-9da5-675a1573cb40" providerId="ADAL" clId="{09C590FD-BA1A-4D30-83C0-37A6045977AE}" dt="2024-08-12T15:11:21.781" v="7"/>
              <pc2:cmMkLst xmlns:pc2="http://schemas.microsoft.com/office/powerpoint/2019/9/main/command">
                <pc:docMk/>
                <pc:sldMk cId="3685083727" sldId="276"/>
                <pc2:cmMk id="{5141E6A7-CE5F-4951-891F-97F1FC774F7D}"/>
              </pc2:cmMkLst>
            </pc226:cmChg>
            <pc226:cmChg xmlns:pc226="http://schemas.microsoft.com/office/powerpoint/2022/06/main/command" chg="add mod">
              <pc226:chgData name="Sanchez, Daniel" userId="fb619a67-39da-40d8-9da5-675a1573cb40" providerId="ADAL" clId="{09C590FD-BA1A-4D30-83C0-37A6045977AE}" dt="2024-08-12T15:07:19.957" v="4"/>
              <pc2:cmMkLst xmlns:pc2="http://schemas.microsoft.com/office/powerpoint/2019/9/main/command">
                <pc:docMk/>
                <pc:sldMk cId="3685083727" sldId="276"/>
                <pc2:cmMk id="{E496CDFC-1E32-42E1-A682-3135DA57762F}"/>
              </pc2:cmMkLst>
            </pc226:cmChg>
          </p:ext>
        </pc:extLst>
      </pc:sldChg>
    </pc:docChg>
  </pc:docChgLst>
  <pc:docChgLst>
    <pc:chgData name="Pedigo, Jake" userId="0c06b333-eb43-4e1b-ae58-2615bd219d7a" providerId="ADAL" clId="{5C671ABA-50E5-4ED5-9AAA-E5F48E2A058C}"/>
    <pc:docChg chg="modSld">
      <pc:chgData name="Pedigo, Jake" userId="0c06b333-eb43-4e1b-ae58-2615bd219d7a" providerId="ADAL" clId="{5C671ABA-50E5-4ED5-9AAA-E5F48E2A058C}" dt="2024-07-18T13:39:53.373" v="105" actId="5793"/>
      <pc:docMkLst>
        <pc:docMk/>
      </pc:docMkLst>
      <pc:sldChg chg="modSp mod">
        <pc:chgData name="Pedigo, Jake" userId="0c06b333-eb43-4e1b-ae58-2615bd219d7a" providerId="ADAL" clId="{5C671ABA-50E5-4ED5-9AAA-E5F48E2A058C}" dt="2024-07-18T13:39:53.373" v="105" actId="5793"/>
        <pc:sldMkLst>
          <pc:docMk/>
          <pc:sldMk cId="3190927396" sldId="267"/>
        </pc:sldMkLst>
      </pc:sldChg>
      <pc:sldChg chg="modSp mod addCm">
        <pc:chgData name="Pedigo, Jake" userId="0c06b333-eb43-4e1b-ae58-2615bd219d7a" providerId="ADAL" clId="{5C671ABA-50E5-4ED5-9AAA-E5F48E2A058C}" dt="2024-07-16T13:38:45.140" v="59"/>
        <pc:sldMkLst>
          <pc:docMk/>
          <pc:sldMk cId="219772866" sldId="269"/>
        </pc:sldMkLst>
        <pc:extLst>
          <p:ext xmlns:p="http://schemas.openxmlformats.org/presentationml/2006/main" uri="{D6D511B9-2390-475A-947B-AFAB55BFBCF1}">
            <pc226:cmChg xmlns:pc226="http://schemas.microsoft.com/office/powerpoint/2022/06/main/command" chg="add">
              <pc226:chgData name="Pedigo, Jake" userId="0c06b333-eb43-4e1b-ae58-2615bd219d7a" providerId="ADAL" clId="{5C671ABA-50E5-4ED5-9AAA-E5F48E2A058C}" dt="2024-07-16T13:38:45.140" v="59"/>
              <pc2:cmMkLst xmlns:pc2="http://schemas.microsoft.com/office/powerpoint/2019/9/main/command">
                <pc:docMk/>
                <pc:sldMk cId="219772866" sldId="269"/>
                <pc2:cmMk id="{8C953417-B31F-46B2-BA8D-A379D14898D0}"/>
              </pc2:cmMkLst>
            </pc226:cmChg>
          </p:ext>
        </pc:extLst>
      </pc:sldChg>
    </pc:docChg>
  </pc:docChgLst>
  <pc:docChgLst>
    <pc:chgData name="Pedigo, Jake" userId="0c06b333-eb43-4e1b-ae58-2615bd219d7a" providerId="ADAL" clId="{C145A0F8-DA68-4782-A846-EBD78EC3BF6E}"/>
    <pc:docChg chg="custSel modSld">
      <pc:chgData name="Pedigo, Jake" userId="0c06b333-eb43-4e1b-ae58-2615bd219d7a" providerId="ADAL" clId="{C145A0F8-DA68-4782-A846-EBD78EC3BF6E}" dt="2025-09-10T15:44:17.306" v="133" actId="113"/>
      <pc:docMkLst>
        <pc:docMk/>
      </pc:docMkLst>
      <pc:sldChg chg="modNotesTx">
        <pc:chgData name="Pedigo, Jake" userId="0c06b333-eb43-4e1b-ae58-2615bd219d7a" providerId="ADAL" clId="{C145A0F8-DA68-4782-A846-EBD78EC3BF6E}" dt="2025-09-10T15:40:16.804" v="7" actId="20577"/>
        <pc:sldMkLst>
          <pc:docMk/>
          <pc:sldMk cId="730603795" sldId="260"/>
        </pc:sldMkLst>
      </pc:sldChg>
      <pc:sldChg chg="modNotesTx">
        <pc:chgData name="Pedigo, Jake" userId="0c06b333-eb43-4e1b-ae58-2615bd219d7a" providerId="ADAL" clId="{C145A0F8-DA68-4782-A846-EBD78EC3BF6E}" dt="2025-09-10T15:41:41.853" v="35" actId="20577"/>
        <pc:sldMkLst>
          <pc:docMk/>
          <pc:sldMk cId="3190927396" sldId="267"/>
        </pc:sldMkLst>
      </pc:sldChg>
      <pc:sldChg chg="modSp mod">
        <pc:chgData name="Pedigo, Jake" userId="0c06b333-eb43-4e1b-ae58-2615bd219d7a" providerId="ADAL" clId="{C145A0F8-DA68-4782-A846-EBD78EC3BF6E}" dt="2025-09-10T15:44:17.306" v="133" actId="113"/>
        <pc:sldMkLst>
          <pc:docMk/>
          <pc:sldMk cId="2187991941" sldId="274"/>
        </pc:sldMkLst>
        <pc:spChg chg="mod">
          <ac:chgData name="Pedigo, Jake" userId="0c06b333-eb43-4e1b-ae58-2615bd219d7a" providerId="ADAL" clId="{C145A0F8-DA68-4782-A846-EBD78EC3BF6E}" dt="2025-09-10T15:44:17.306" v="133" actId="113"/>
          <ac:spMkLst>
            <pc:docMk/>
            <pc:sldMk cId="2187991941" sldId="274"/>
            <ac:spMk id="3" creationId="{00000000-0000-0000-0000-000000000000}"/>
          </ac:spMkLst>
        </pc:spChg>
      </pc:sldChg>
      <pc:sldChg chg="modSp mod modNotesTx">
        <pc:chgData name="Pedigo, Jake" userId="0c06b333-eb43-4e1b-ae58-2615bd219d7a" providerId="ADAL" clId="{C145A0F8-DA68-4782-A846-EBD78EC3BF6E}" dt="2025-09-10T15:43:46.642" v="132" actId="113"/>
        <pc:sldMkLst>
          <pc:docMk/>
          <pc:sldMk cId="764795481" sldId="278"/>
        </pc:sldMkLst>
        <pc:spChg chg="mod">
          <ac:chgData name="Pedigo, Jake" userId="0c06b333-eb43-4e1b-ae58-2615bd219d7a" providerId="ADAL" clId="{C145A0F8-DA68-4782-A846-EBD78EC3BF6E}" dt="2025-09-10T15:43:46.642" v="132" actId="113"/>
          <ac:spMkLst>
            <pc:docMk/>
            <pc:sldMk cId="764795481" sldId="278"/>
            <ac:spMk id="2" creationId="{D80908E6-AAA2-C0AB-0BF6-12EB48F07017}"/>
          </ac:spMkLst>
        </pc:spChg>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ldChg>
    </pc:docChg>
  </pc:docChgLst>
  <pc:docChgLst>
    <pc:chgData name="Herrera, Shane" userId="d15ff436-6b1f-4184-8e30-7c70948ea62e" providerId="ADAL" clId="{9410ADCC-85EC-4188-9E5C-8391289AAD21}"/>
    <pc:docChg chg="undo custSel modSld">
      <pc:chgData name="Herrera, Shane" userId="d15ff436-6b1f-4184-8e30-7c70948ea62e" providerId="ADAL" clId="{9410ADCC-85EC-4188-9E5C-8391289AAD21}" dt="2025-09-10T15:50:41.165" v="259" actId="20577"/>
      <pc:docMkLst>
        <pc:docMk/>
      </pc:docMkLst>
      <pc:sldChg chg="modSp mod">
        <pc:chgData name="Herrera, Shane" userId="d15ff436-6b1f-4184-8e30-7c70948ea62e" providerId="ADAL" clId="{9410ADCC-85EC-4188-9E5C-8391289AAD21}" dt="2025-08-11T17:42:46.767" v="206" actId="6549"/>
        <pc:sldMkLst>
          <pc:docMk/>
          <pc:sldMk cId="1197411672" sldId="275"/>
        </pc:sldMkLst>
        <pc:spChg chg="mod">
          <ac:chgData name="Herrera, Shane" userId="d15ff436-6b1f-4184-8e30-7c70948ea62e" providerId="ADAL" clId="{9410ADCC-85EC-4188-9E5C-8391289AAD21}" dt="2025-08-11T17:42:46.767" v="206" actId="6549"/>
          <ac:spMkLst>
            <pc:docMk/>
            <pc:sldMk cId="1197411672" sldId="275"/>
            <ac:spMk id="3" creationId="{00000000-0000-0000-0000-000000000000}"/>
          </ac:spMkLst>
        </pc:spChg>
        <pc:graphicFrameChg chg="mod modGraphic">
          <ac:chgData name="Herrera, Shane" userId="d15ff436-6b1f-4184-8e30-7c70948ea62e" providerId="ADAL" clId="{9410ADCC-85EC-4188-9E5C-8391289AAD21}" dt="2025-08-08T17:02:02.641" v="129" actId="1076"/>
          <ac:graphicFrameMkLst>
            <pc:docMk/>
            <pc:sldMk cId="1197411672" sldId="275"/>
            <ac:graphicFrameMk id="8" creationId="{00000000-0000-0000-0000-000000000000}"/>
          </ac:graphicFrameMkLst>
        </pc:graphicFrameChg>
      </pc:sldChg>
      <pc:sldChg chg="modSp mod">
        <pc:chgData name="Herrera, Shane" userId="d15ff436-6b1f-4184-8e30-7c70948ea62e" providerId="ADAL" clId="{9410ADCC-85EC-4188-9E5C-8391289AAD21}" dt="2025-08-11T17:43:46.304" v="235" actId="20577"/>
        <pc:sldMkLst>
          <pc:docMk/>
          <pc:sldMk cId="3685083727" sldId="276"/>
        </pc:sldMkLst>
        <pc:spChg chg="mod">
          <ac:chgData name="Herrera, Shane" userId="d15ff436-6b1f-4184-8e30-7c70948ea62e" providerId="ADAL" clId="{9410ADCC-85EC-4188-9E5C-8391289AAD21}" dt="2025-08-11T17:43:46.304" v="235" actId="20577"/>
          <ac:spMkLst>
            <pc:docMk/>
            <pc:sldMk cId="3685083727" sldId="276"/>
            <ac:spMk id="3" creationId="{00000000-0000-0000-0000-000000000000}"/>
          </ac:spMkLst>
        </pc:spChg>
        <pc:graphicFrameChg chg="mod modGraphic">
          <ac:chgData name="Herrera, Shane" userId="d15ff436-6b1f-4184-8e30-7c70948ea62e" providerId="ADAL" clId="{9410ADCC-85EC-4188-9E5C-8391289AAD21}" dt="2025-08-05T21:51:34.863" v="1" actId="1076"/>
          <ac:graphicFrameMkLst>
            <pc:docMk/>
            <pc:sldMk cId="3685083727" sldId="276"/>
            <ac:graphicFrameMk id="8" creationId="{00000000-0000-0000-0000-000000000000}"/>
          </ac:graphicFrameMkLst>
        </pc:graphicFrameChg>
      </pc:sldChg>
      <pc:sldChg chg="modSp mod">
        <pc:chgData name="Herrera, Shane" userId="d15ff436-6b1f-4184-8e30-7c70948ea62e" providerId="ADAL" clId="{9410ADCC-85EC-4188-9E5C-8391289AAD21}" dt="2025-09-10T15:50:41.165" v="259" actId="20577"/>
        <pc:sldMkLst>
          <pc:docMk/>
          <pc:sldMk cId="764795481" sldId="278"/>
        </pc:sldMkLst>
        <pc:spChg chg="mod">
          <ac:chgData name="Herrera, Shane" userId="d15ff436-6b1f-4184-8e30-7c70948ea62e" providerId="ADAL" clId="{9410ADCC-85EC-4188-9E5C-8391289AAD21}" dt="2025-09-10T15:50:41.165" v="259" actId="20577"/>
          <ac:spMkLst>
            <pc:docMk/>
            <pc:sldMk cId="764795481" sldId="278"/>
            <ac:spMk id="2" creationId="{D80908E6-AAA2-C0AB-0BF6-12EB48F07017}"/>
          </ac:spMkLst>
        </pc:spChg>
        <pc:spChg chg="mod">
          <ac:chgData name="Herrera, Shane" userId="d15ff436-6b1f-4184-8e30-7c70948ea62e" providerId="ADAL" clId="{9410ADCC-85EC-4188-9E5C-8391289AAD21}" dt="2025-08-11T17:44:00.042" v="254" actId="20577"/>
          <ac:spMkLst>
            <pc:docMk/>
            <pc:sldMk cId="764795481" sldId="278"/>
            <ac:spMk id="3" creationId="{62444008-D4EC-AB22-D45D-C90F1FD148F5}"/>
          </ac:spMkLst>
        </pc:spChg>
      </pc:sldChg>
    </pc:docChg>
  </pc:docChgLst>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ldChg>
    </pc:docChg>
  </pc:docChgLst>
  <pc:docChgLst>
    <pc:chgData name="Pedigo, Jake" userId="0c06b333-eb43-4e1b-ae58-2615bd219d7a" providerId="ADAL" clId="{ECC7133A-B296-45B0-8704-1698448B691D}"/>
    <pc:docChg chg="undo custSel modSld">
      <pc:chgData name="Pedigo, Jake" userId="0c06b333-eb43-4e1b-ae58-2615bd219d7a" providerId="ADAL" clId="{ECC7133A-B296-45B0-8704-1698448B691D}" dt="2024-02-20T15:00:57.680" v="204" actId="20577"/>
      <pc:docMkLst>
        <pc:docMk/>
      </pc:docMkLst>
      <pc:sldChg chg="modSp mod">
        <pc:chgData name="Pedigo, Jake" userId="0c06b333-eb43-4e1b-ae58-2615bd219d7a" providerId="ADAL" clId="{ECC7133A-B296-45B0-8704-1698448B691D}" dt="2024-02-20T14:51:48.728" v="11" actId="20577"/>
        <pc:sldMkLst>
          <pc:docMk/>
          <pc:sldMk cId="730603795" sldId="260"/>
        </pc:sldMkLst>
      </pc:sldChg>
      <pc:sldChg chg="modSp mod">
        <pc:chgData name="Pedigo, Jake" userId="0c06b333-eb43-4e1b-ae58-2615bd219d7a" providerId="ADAL" clId="{ECC7133A-B296-45B0-8704-1698448B691D}" dt="2024-02-20T15:00:57.680" v="204" actId="20577"/>
        <pc:sldMkLst>
          <pc:docMk/>
          <pc:sldMk cId="3190927396" sldId="267"/>
        </pc:sldMkLst>
      </pc:sldChg>
      <pc:sldChg chg="modSp mod">
        <pc:chgData name="Pedigo, Jake" userId="0c06b333-eb43-4e1b-ae58-2615bd219d7a" providerId="ADAL" clId="{ECC7133A-B296-45B0-8704-1698448B691D}" dt="2024-02-20T14:53:57.057" v="40" actId="20577"/>
        <pc:sldMkLst>
          <pc:docMk/>
          <pc:sldMk cId="219772866" sldId="269"/>
        </pc:sldMkLst>
      </pc:sldChg>
      <pc:sldChg chg="modSp mod">
        <pc:chgData name="Pedigo, Jake" userId="0c06b333-eb43-4e1b-ae58-2615bd219d7a" providerId="ADAL" clId="{ECC7133A-B296-45B0-8704-1698448B691D}" dt="2024-02-20T14:51:54.611" v="13" actId="20577"/>
        <pc:sldMkLst>
          <pc:docMk/>
          <pc:sldMk cId="2858133224" sldId="270"/>
        </pc:sldMkLst>
      </pc:sldChg>
      <pc:sldChg chg="modSp mod">
        <pc:chgData name="Pedigo, Jake" userId="0c06b333-eb43-4e1b-ae58-2615bd219d7a" providerId="ADAL" clId="{ECC7133A-B296-45B0-8704-1698448B691D}" dt="2024-02-20T14:55:49.545" v="42" actId="20577"/>
        <pc:sldMkLst>
          <pc:docMk/>
          <pc:sldMk cId="2810262404" sldId="272"/>
        </pc:sldMkLst>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ldChg>
      <pc:sldChg chg="modSp modCm">
        <pc:chgData name="Pedigo, Jake" userId="S::jake.pedigo@ercot.com::0c06b333-eb43-4e1b-ae58-2615bd219d7a" providerId="AD" clId="Web-{A862A4FA-DD9F-00A7-B891-239EBB93F2E0}" dt="2023-08-02T20:54:10.056" v="10" actId="20577"/>
        <pc:sldMkLst>
          <pc:docMk/>
          <pc:sldMk cId="2187991941" sldId="274"/>
        </pc:sldMkLst>
      </pc:sldChg>
    </pc:docChg>
  </pc:docChgLst>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ldChg>
      <pc:sldChg chg="modSp mod delCm">
        <pc:chgData name="Pedigo, Jake" userId="0c06b333-eb43-4e1b-ae58-2615bd219d7a" providerId="ADAL" clId="{75E8DE1C-95EA-4FCC-BF85-150F3C719D71}" dt="2023-08-01T14:47:29.473" v="592"/>
        <pc:sldMkLst>
          <pc:docMk/>
          <pc:sldMk cId="2507959690" sldId="271"/>
        </pc:sldMkLst>
      </pc:sldChg>
      <pc:sldChg chg="modSp mod">
        <pc:chgData name="Pedigo, Jake" userId="0c06b333-eb43-4e1b-ae58-2615bd219d7a" providerId="ADAL" clId="{75E8DE1C-95EA-4FCC-BF85-150F3C719D71}" dt="2023-07-27T17:05:39.111" v="0" actId="20577"/>
        <pc:sldMkLst>
          <pc:docMk/>
          <pc:sldMk cId="2810262404" sldId="272"/>
        </pc:sldMkLst>
      </pc:sldChg>
      <pc:sldChg chg="modSp mod delCm modCm">
        <pc:chgData name="Pedigo, Jake" userId="0c06b333-eb43-4e1b-ae58-2615bd219d7a" providerId="ADAL" clId="{75E8DE1C-95EA-4FCC-BF85-150F3C719D71}" dt="2023-08-01T14:44:57.368" v="574"/>
        <pc:sldMkLst>
          <pc:docMk/>
          <pc:sldMk cId="2187991941" sldId="274"/>
        </pc:sldMkLst>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docChg>
  </pc:docChgLst>
  <pc:docChgLst>
    <pc:chgData name="Pedigo, Jake" userId="0c06b333-eb43-4e1b-ae58-2615bd219d7a" providerId="ADAL" clId="{F59F34A7-7E60-451C-902E-D9870973590E}"/>
    <pc:docChg chg="undo redo custSel addSld delSld modSld sldOrd">
      <pc:chgData name="Pedigo, Jake" userId="0c06b333-eb43-4e1b-ae58-2615bd219d7a" providerId="ADAL" clId="{F59F34A7-7E60-451C-902E-D9870973590E}" dt="2025-08-18T14:32:07.299" v="2225" actId="20577"/>
      <pc:docMkLst>
        <pc:docMk/>
      </pc:docMkLst>
      <pc:sldChg chg="modSp mod modNotesTx">
        <pc:chgData name="Pedigo, Jake" userId="0c06b333-eb43-4e1b-ae58-2615bd219d7a" providerId="ADAL" clId="{F59F34A7-7E60-451C-902E-D9870973590E}" dt="2025-08-18T14:32:07.299" v="2225" actId="20577"/>
        <pc:sldMkLst>
          <pc:docMk/>
          <pc:sldMk cId="730603795" sldId="260"/>
        </pc:sldMkLst>
        <pc:spChg chg="mod">
          <ac:chgData name="Pedigo, Jake" userId="0c06b333-eb43-4e1b-ae58-2615bd219d7a" providerId="ADAL" clId="{F59F34A7-7E60-451C-902E-D9870973590E}" dt="2025-08-05T15:21:43.698" v="1" actId="20577"/>
          <ac:spMkLst>
            <pc:docMk/>
            <pc:sldMk cId="730603795" sldId="260"/>
            <ac:spMk id="7" creationId="{00000000-0000-0000-0000-000000000000}"/>
          </ac:spMkLst>
        </pc:spChg>
      </pc:sldChg>
      <pc:sldChg chg="modSp mod modNotesTx">
        <pc:chgData name="Pedigo, Jake" userId="0c06b333-eb43-4e1b-ae58-2615bd219d7a" providerId="ADAL" clId="{F59F34A7-7E60-451C-902E-D9870973590E}" dt="2025-08-11T17:00:09.254" v="1134" actId="20577"/>
        <pc:sldMkLst>
          <pc:docMk/>
          <pc:sldMk cId="3190927396" sldId="267"/>
        </pc:sldMkLst>
        <pc:spChg chg="mod">
          <ac:chgData name="Pedigo, Jake" userId="0c06b333-eb43-4e1b-ae58-2615bd219d7a" providerId="ADAL" clId="{F59F34A7-7E60-451C-902E-D9870973590E}" dt="2025-08-05T15:22:11.534" v="5" actId="20577"/>
          <ac:spMkLst>
            <pc:docMk/>
            <pc:sldMk cId="3190927396" sldId="267"/>
            <ac:spMk id="2" creationId="{00000000-0000-0000-0000-000000000000}"/>
          </ac:spMkLst>
        </pc:spChg>
        <pc:graphicFrameChg chg="modGraphic">
          <ac:chgData name="Pedigo, Jake" userId="0c06b333-eb43-4e1b-ae58-2615bd219d7a" providerId="ADAL" clId="{F59F34A7-7E60-451C-902E-D9870973590E}" dt="2025-08-05T15:26:10.111" v="65" actId="5793"/>
          <ac:graphicFrameMkLst>
            <pc:docMk/>
            <pc:sldMk cId="3190927396" sldId="267"/>
            <ac:graphicFrameMk id="7" creationId="{26069804-E26A-40C8-BA92-EACB16385E0A}"/>
          </ac:graphicFrameMkLst>
        </pc:graphicFrameChg>
      </pc:sldChg>
      <pc:sldChg chg="modSp mod modNotesTx">
        <pc:chgData name="Pedigo, Jake" userId="0c06b333-eb43-4e1b-ae58-2615bd219d7a" providerId="ADAL" clId="{F59F34A7-7E60-451C-902E-D9870973590E}" dt="2025-08-11T17:01:31.925" v="1185" actId="20577"/>
        <pc:sldMkLst>
          <pc:docMk/>
          <pc:sldMk cId="219772866" sldId="269"/>
        </pc:sldMkLst>
        <pc:spChg chg="mod">
          <ac:chgData name="Pedigo, Jake" userId="0c06b333-eb43-4e1b-ae58-2615bd219d7a" providerId="ADAL" clId="{F59F34A7-7E60-451C-902E-D9870973590E}" dt="2025-08-05T15:55:53.831" v="244" actId="20577"/>
          <ac:spMkLst>
            <pc:docMk/>
            <pc:sldMk cId="219772866" sldId="269"/>
            <ac:spMk id="2" creationId="{00000000-0000-0000-0000-000000000000}"/>
          </ac:spMkLst>
        </pc:spChg>
        <pc:spChg chg="mod">
          <ac:chgData name="Pedigo, Jake" userId="0c06b333-eb43-4e1b-ae58-2615bd219d7a" providerId="ADAL" clId="{F59F34A7-7E60-451C-902E-D9870973590E}" dt="2025-08-05T15:41:35.559" v="143" actId="20577"/>
          <ac:spMkLst>
            <pc:docMk/>
            <pc:sldMk cId="219772866" sldId="269"/>
            <ac:spMk id="7" creationId="{00000000-0000-0000-0000-000000000000}"/>
          </ac:spMkLst>
        </pc:spChg>
        <pc:graphicFrameChg chg="modGraphic">
          <ac:chgData name="Pedigo, Jake" userId="0c06b333-eb43-4e1b-ae58-2615bd219d7a" providerId="ADAL" clId="{F59F34A7-7E60-451C-902E-D9870973590E}" dt="2025-08-05T15:39:03.919" v="119" actId="20577"/>
          <ac:graphicFrameMkLst>
            <pc:docMk/>
            <pc:sldMk cId="219772866" sldId="269"/>
            <ac:graphicFrameMk id="8" creationId="{00000000-0000-0000-0000-000000000000}"/>
          </ac:graphicFrameMkLst>
        </pc:graphicFrameChg>
      </pc:sldChg>
      <pc:sldChg chg="modSp mod modNotesTx">
        <pc:chgData name="Pedigo, Jake" userId="0c06b333-eb43-4e1b-ae58-2615bd219d7a" providerId="ADAL" clId="{F59F34A7-7E60-451C-902E-D9870973590E}" dt="2025-08-11T16:57:54.152" v="871" actId="20577"/>
        <pc:sldMkLst>
          <pc:docMk/>
          <pc:sldMk cId="2858133224" sldId="270"/>
        </pc:sldMkLst>
        <pc:spChg chg="mod">
          <ac:chgData name="Pedigo, Jake" userId="0c06b333-eb43-4e1b-ae58-2615bd219d7a" providerId="ADAL" clId="{F59F34A7-7E60-451C-902E-D9870973590E}" dt="2025-08-05T15:21:58.318" v="3" actId="20577"/>
          <ac:spMkLst>
            <pc:docMk/>
            <pc:sldMk cId="2858133224" sldId="270"/>
            <ac:spMk id="2" creationId="{00000000-0000-0000-0000-000000000000}"/>
          </ac:spMkLst>
        </pc:spChg>
      </pc:sldChg>
      <pc:sldChg chg="modSp mod modNotesTx">
        <pc:chgData name="Pedigo, Jake" userId="0c06b333-eb43-4e1b-ae58-2615bd219d7a" providerId="ADAL" clId="{F59F34A7-7E60-451C-902E-D9870973590E}" dt="2025-08-11T17:52:03.806" v="2198" actId="113"/>
        <pc:sldMkLst>
          <pc:docMk/>
          <pc:sldMk cId="2810262404" sldId="272"/>
        </pc:sldMkLst>
        <pc:spChg chg="mod">
          <ac:chgData name="Pedigo, Jake" userId="0c06b333-eb43-4e1b-ae58-2615bd219d7a" providerId="ADAL" clId="{F59F34A7-7E60-451C-902E-D9870973590E}" dt="2025-08-05T15:55:22.413" v="242" actId="20577"/>
          <ac:spMkLst>
            <pc:docMk/>
            <pc:sldMk cId="2810262404" sldId="272"/>
            <ac:spMk id="8" creationId="{6947F6C1-9F1D-85FB-6F76-C7BD811B8A94}"/>
          </ac:spMkLst>
        </pc:spChg>
      </pc:sldChg>
      <pc:sldChg chg="modSp mod modNotesTx">
        <pc:chgData name="Pedigo, Jake" userId="0c06b333-eb43-4e1b-ae58-2615bd219d7a" providerId="ADAL" clId="{F59F34A7-7E60-451C-902E-D9870973590E}" dt="2025-08-11T17:52:33.315" v="2201" actId="20577"/>
        <pc:sldMkLst>
          <pc:docMk/>
          <pc:sldMk cId="1197411672" sldId="275"/>
        </pc:sldMkLst>
        <pc:spChg chg="mod">
          <ac:chgData name="Pedigo, Jake" userId="0c06b333-eb43-4e1b-ae58-2615bd219d7a" providerId="ADAL" clId="{F59F34A7-7E60-451C-902E-D9870973590E}" dt="2025-08-11T17:52:33.315" v="2201" actId="20577"/>
          <ac:spMkLst>
            <pc:docMk/>
            <pc:sldMk cId="1197411672" sldId="275"/>
            <ac:spMk id="3" creationId="{00000000-0000-0000-0000-000000000000}"/>
          </ac:spMkLst>
        </pc:spChg>
        <pc:spChg chg="mod">
          <ac:chgData name="Pedigo, Jake" userId="0c06b333-eb43-4e1b-ae58-2615bd219d7a" providerId="ADAL" clId="{F59F34A7-7E60-451C-902E-D9870973590E}" dt="2025-08-05T15:53:38.877" v="204" actId="20577"/>
          <ac:spMkLst>
            <pc:docMk/>
            <pc:sldMk cId="1197411672" sldId="275"/>
            <ac:spMk id="7" creationId="{00000000-0000-0000-0000-000000000000}"/>
          </ac:spMkLst>
        </pc:spChg>
        <pc:graphicFrameChg chg="modGraphic">
          <ac:chgData name="Pedigo, Jake" userId="0c06b333-eb43-4e1b-ae58-2615bd219d7a" providerId="ADAL" clId="{F59F34A7-7E60-451C-902E-D9870973590E}" dt="2025-08-05T15:55:00.417" v="240" actId="20577"/>
          <ac:graphicFrameMkLst>
            <pc:docMk/>
            <pc:sldMk cId="1197411672" sldId="275"/>
            <ac:graphicFrameMk id="8" creationId="{00000000-0000-0000-0000-000000000000}"/>
          </ac:graphicFrameMkLst>
        </pc:graphicFrameChg>
      </pc:sldChg>
      <pc:sldChg chg="modSp mod modNotesTx">
        <pc:chgData name="Pedigo, Jake" userId="0c06b333-eb43-4e1b-ae58-2615bd219d7a" providerId="ADAL" clId="{F59F34A7-7E60-451C-902E-D9870973590E}" dt="2025-08-11T17:52:12.861" v="2199" actId="20577"/>
        <pc:sldMkLst>
          <pc:docMk/>
          <pc:sldMk cId="3685083727" sldId="276"/>
        </pc:sldMkLst>
        <pc:spChg chg="mod">
          <ac:chgData name="Pedigo, Jake" userId="0c06b333-eb43-4e1b-ae58-2615bd219d7a" providerId="ADAL" clId="{F59F34A7-7E60-451C-902E-D9870973590E}" dt="2025-08-05T15:52:46.875" v="192" actId="1076"/>
          <ac:spMkLst>
            <pc:docMk/>
            <pc:sldMk cId="3685083727" sldId="276"/>
            <ac:spMk id="2" creationId="{00000000-0000-0000-0000-000000000000}"/>
          </ac:spMkLst>
        </pc:spChg>
        <pc:spChg chg="mod">
          <ac:chgData name="Pedigo, Jake" userId="0c06b333-eb43-4e1b-ae58-2615bd219d7a" providerId="ADAL" clId="{F59F34A7-7E60-451C-902E-D9870973590E}" dt="2025-08-11T17:52:12.861" v="2199" actId="20577"/>
          <ac:spMkLst>
            <pc:docMk/>
            <pc:sldMk cId="3685083727" sldId="276"/>
            <ac:spMk id="3" creationId="{00000000-0000-0000-0000-000000000000}"/>
          </ac:spMkLst>
        </pc:spChg>
        <pc:spChg chg="mod">
          <ac:chgData name="Pedigo, Jake" userId="0c06b333-eb43-4e1b-ae58-2615bd219d7a" providerId="ADAL" clId="{F59F34A7-7E60-451C-902E-D9870973590E}" dt="2025-08-05T15:51:48.233" v="151" actId="1076"/>
          <ac:spMkLst>
            <pc:docMk/>
            <pc:sldMk cId="3685083727" sldId="276"/>
            <ac:spMk id="7" creationId="{00000000-0000-0000-0000-000000000000}"/>
          </ac:spMkLst>
        </pc:spChg>
        <pc:graphicFrameChg chg="modGraphic">
          <ac:chgData name="Pedigo, Jake" userId="0c06b333-eb43-4e1b-ae58-2615bd219d7a" providerId="ADAL" clId="{F59F34A7-7E60-451C-902E-D9870973590E}" dt="2025-08-05T15:52:34.719" v="191" actId="20577"/>
          <ac:graphicFrameMkLst>
            <pc:docMk/>
            <pc:sldMk cId="3685083727" sldId="276"/>
            <ac:graphicFrameMk id="8" creationId="{00000000-0000-0000-0000-000000000000}"/>
          </ac:graphicFrameMkLst>
        </pc:graphicFrameChg>
      </pc:sldChg>
      <pc:sldChg chg="del mod ord modShow">
        <pc:chgData name="Pedigo, Jake" userId="0c06b333-eb43-4e1b-ae58-2615bd219d7a" providerId="ADAL" clId="{F59F34A7-7E60-451C-902E-D9870973590E}" dt="2025-08-11T17:50:00.126" v="2008" actId="47"/>
        <pc:sldMkLst>
          <pc:docMk/>
          <pc:sldMk cId="2427741073" sldId="277"/>
        </pc:sldMkLst>
      </pc:sldChg>
      <pc:sldChg chg="modSp add mod modNotesTx">
        <pc:chgData name="Pedigo, Jake" userId="0c06b333-eb43-4e1b-ae58-2615bd219d7a" providerId="ADAL" clId="{F59F34A7-7E60-451C-902E-D9870973590E}" dt="2025-08-11T17:47:56.960" v="1932" actId="20577"/>
        <pc:sldMkLst>
          <pc:docMk/>
          <pc:sldMk cId="764795481" sldId="278"/>
        </pc:sldMkLst>
        <pc:spChg chg="mod">
          <ac:chgData name="Pedigo, Jake" userId="0c06b333-eb43-4e1b-ae58-2615bd219d7a" providerId="ADAL" clId="{F59F34A7-7E60-451C-902E-D9870973590E}" dt="2025-08-11T16:28:44.273" v="480" actId="20577"/>
          <ac:spMkLst>
            <pc:docMk/>
            <pc:sldMk cId="764795481" sldId="278"/>
            <ac:spMk id="2" creationId="{D80908E6-AAA2-C0AB-0BF6-12EB48F07017}"/>
          </ac:spMkLst>
        </pc:spChg>
        <pc:spChg chg="mod">
          <ac:chgData name="Pedigo, Jake" userId="0c06b333-eb43-4e1b-ae58-2615bd219d7a" providerId="ADAL" clId="{F59F34A7-7E60-451C-902E-D9870973590E}" dt="2025-08-11T17:47:56.960" v="1932" actId="20577"/>
          <ac:spMkLst>
            <pc:docMk/>
            <pc:sldMk cId="764795481" sldId="278"/>
            <ac:spMk id="3" creationId="{62444008-D4EC-AB22-D45D-C90F1FD148F5}"/>
          </ac:spMkLst>
        </pc:spChg>
        <pc:graphicFrameChg chg="mod modGraphic">
          <ac:chgData name="Pedigo, Jake" userId="0c06b333-eb43-4e1b-ae58-2615bd219d7a" providerId="ADAL" clId="{F59F34A7-7E60-451C-902E-D9870973590E}" dt="2025-08-11T16:24:35.274" v="401" actId="14734"/>
          <ac:graphicFrameMkLst>
            <pc:docMk/>
            <pc:sldMk cId="764795481" sldId="278"/>
            <ac:graphicFrameMk id="8" creationId="{FCAD6E81-AAAA-18DB-A7F8-80DE1166DB96}"/>
          </ac:graphicFrameMkLst>
        </pc:graphicFrameChg>
      </pc:sldChg>
      <pc:sldChg chg="modSp add del mod">
        <pc:chgData name="Pedigo, Jake" userId="0c06b333-eb43-4e1b-ae58-2615bd219d7a" providerId="ADAL" clId="{F59F34A7-7E60-451C-902E-D9870973590E}" dt="2025-08-11T16:23:10.217" v="362" actId="47"/>
        <pc:sldMkLst>
          <pc:docMk/>
          <pc:sldMk cId="3243101785" sldId="278"/>
        </pc:sldMkLst>
      </pc:sldChg>
      <pc:sldChg chg="addSp delSp modSp add del mod ord modNotesTx">
        <pc:chgData name="Pedigo, Jake" userId="0c06b333-eb43-4e1b-ae58-2615bd219d7a" providerId="ADAL" clId="{F59F34A7-7E60-451C-902E-D9870973590E}" dt="2025-08-11T17:50:02.773" v="2009" actId="47"/>
        <pc:sldMkLst>
          <pc:docMk/>
          <pc:sldMk cId="2944450068" sldId="279"/>
        </pc:sldMkLst>
      </pc:sldChg>
      <pc:sldChg chg="add del">
        <pc:chgData name="Pedigo, Jake" userId="0c06b333-eb43-4e1b-ae58-2615bd219d7a" providerId="ADAL" clId="{F59F34A7-7E60-451C-902E-D9870973590E}" dt="2025-08-11T16:57:24.710" v="866" actId="2696"/>
        <pc:sldMkLst>
          <pc:docMk/>
          <pc:sldMk cId="1068633113" sldId="280"/>
        </pc:sldMkLst>
      </pc:sldChg>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291940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EDE59-41EF-510D-957A-F3A4098EAE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774E1F-6B6B-8A32-B825-7817C91078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501BE6-D1BD-8557-8DBB-852D9940C96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a:extLst>
              <a:ext uri="{FF2B5EF4-FFF2-40B4-BE49-F238E27FC236}">
                <a16:creationId xmlns:a16="http://schemas.microsoft.com/office/drawing/2014/main" id="{83F52883-3799-2BCA-3929-016EF2280E0D}"/>
              </a:ext>
            </a:extLst>
          </p:cNvPr>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28812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15901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94100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28093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890943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view.officeapps.live.com/op/view.aspx?src=https%3A%2F%2Fwww.ercot.com%2Ffiles%2Fdocs%2F2022%2F11%2F01%2F02-040125.docx&amp;wdOrigin=BROWSELINK"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a:latin typeface="+mj-lt"/>
              </a:rPr>
              <a:t>ERCOT 2025 UFLS Survey Results</a:t>
            </a:r>
          </a:p>
          <a:p>
            <a:endParaRPr lang="en-US" sz="2000">
              <a:solidFill>
                <a:schemeClr val="tx2"/>
              </a:solidFill>
              <a:latin typeface="+mj-lt"/>
            </a:endParaRPr>
          </a:p>
          <a:p>
            <a:r>
              <a:rPr lang="en-US" sz="2000">
                <a:latin typeface="+mj-lt"/>
              </a:rPr>
              <a:t>ERCOT Compliance</a:t>
            </a:r>
            <a:endParaRPr lang="en-US" sz="200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400"/>
              <a:t>ERCOT coordinated and conducted the 2025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400"/>
              <a:t>The table below is taken from the </a:t>
            </a:r>
            <a:r>
              <a:rPr lang="en-US" sz="1400" b="1" i="1"/>
              <a:t>ERCOT Nodal Operating Guides, Section 2.6.1 (1), Requirements for Under-Frequency Load Shedding</a:t>
            </a:r>
            <a:r>
              <a:rPr lang="en-US" sz="1400"/>
              <a:t>, and lists the required load shed amounts:</a:t>
            </a:r>
          </a:p>
          <a:p>
            <a:pPr marL="0" indent="0">
              <a:buNone/>
            </a:pPr>
            <a:endParaRPr lang="en-US" sz="1600"/>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419368228"/>
              </p:ext>
            </p:extLst>
          </p:nvPr>
        </p:nvGraphicFramePr>
        <p:xfrm>
          <a:off x="1445497" y="2090820"/>
          <a:ext cx="6248400" cy="246363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59.1 Hz</a:t>
                      </a:r>
                    </a:p>
                  </a:txBody>
                  <a:tcPr marL="9525" marR="9525" marT="9525" marB="0" anchor="ctr"/>
                </a:tc>
                <a:tc>
                  <a:txBody>
                    <a:bodyPr/>
                    <a:lstStyle/>
                    <a:p>
                      <a:pPr algn="ctr"/>
                      <a:r>
                        <a:rPr lang="en-US" sz="1600" kern="1200">
                          <a:solidFill>
                            <a:schemeClr val="tx2"/>
                          </a:solidFill>
                          <a:latin typeface="+mn-lt"/>
                          <a:ea typeface="+mn-ea"/>
                          <a:cs typeface="+mn-cs"/>
                        </a:rPr>
                        <a:t>A total of at least 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3"/>
                  </a:ext>
                </a:extLst>
              </a:tr>
              <a:tr h="370840">
                <a:tc>
                  <a:txBody>
                    <a:bodyPr/>
                    <a:lstStyle/>
                    <a:p>
                      <a:pPr algn="ctr" fontAlgn="b"/>
                      <a:r>
                        <a:rPr lang="en-US" sz="16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880387440"/>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462922777"/>
                  </a:ext>
                </a:extLst>
              </a:tr>
            </a:tbl>
          </a:graphicData>
        </a:graphic>
      </p:graphicFrame>
      <p:sp>
        <p:nvSpPr>
          <p:cNvPr id="14" name="Rectangle 13"/>
          <p:cNvSpPr/>
          <p:nvPr/>
        </p:nvSpPr>
        <p:spPr>
          <a:xfrm>
            <a:off x="338294" y="4646202"/>
            <a:ext cx="8305800" cy="1708160"/>
          </a:xfrm>
          <a:prstGeom prst="rect">
            <a:avLst/>
          </a:prstGeom>
        </p:spPr>
        <p:txBody>
          <a:bodyPr wrap="square">
            <a:spAutoFit/>
          </a:bodyPr>
          <a:lstStyle/>
          <a:p>
            <a:pPr>
              <a:lnSpc>
                <a:spcPct val="150000"/>
              </a:lnSpc>
            </a:pPr>
            <a:r>
              <a:rPr lang="en-US" sz="1400" b="1">
                <a:solidFill>
                  <a:schemeClr val="tx2"/>
                </a:solidFill>
              </a:rPr>
              <a:t>ERCOT Nodal Operating Guides, Section 2.6.1 (2) </a:t>
            </a:r>
          </a:p>
          <a:p>
            <a:pPr marL="400050" lvl="1" indent="0">
              <a:buNone/>
            </a:pPr>
            <a:r>
              <a:rPr lang="en-US" sz="14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2025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4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3464977313"/>
              </p:ext>
            </p:extLst>
          </p:nvPr>
        </p:nvGraphicFramePr>
        <p:xfrm>
          <a:off x="533400" y="1371600"/>
          <a:ext cx="7924800" cy="29667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400"/>
                        <a:t>March 20</a:t>
                      </a:r>
                      <a:r>
                        <a:rPr lang="en-US" sz="1400" baseline="30000"/>
                        <a:t>th</a:t>
                      </a:r>
                      <a:endParaRPr lang="en-US" sz="1400"/>
                    </a:p>
                  </a:txBody>
                  <a:tcPr anchor="ctr"/>
                </a:tc>
                <a:tc>
                  <a:txBody>
                    <a:bodyPr/>
                    <a:lstStyle/>
                    <a:p>
                      <a:pPr algn="l"/>
                      <a:r>
                        <a:rPr lang="en-US" sz="14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April 8</a:t>
                      </a:r>
                      <a:r>
                        <a:rPr lang="en-US" sz="1400" baseline="30000"/>
                        <a:t>th</a:t>
                      </a:r>
                      <a:endParaRPr lang="en-US" sz="1400"/>
                    </a:p>
                  </a:txBody>
                  <a:tcPr anchor="ctr"/>
                </a:tc>
                <a:tc>
                  <a:txBody>
                    <a:bodyPr/>
                    <a:lstStyle/>
                    <a:p>
                      <a:pPr algn="l"/>
                      <a:r>
                        <a:rPr lang="en-US" sz="1400"/>
                        <a:t>Market Notice sent</a:t>
                      </a:r>
                      <a:r>
                        <a:rPr lang="en-US" sz="1400" baseline="0"/>
                        <a:t> to Authorized TO Representatives</a:t>
                      </a:r>
                      <a:endParaRPr lang="en-US" sz="1400"/>
                    </a:p>
                  </a:txBody>
                  <a:tcPr anchor="ctr"/>
                </a:tc>
                <a:extLst>
                  <a:ext uri="{0D108BD9-81ED-4DB2-BD59-A6C34878D82A}">
                    <a16:rowId xmlns:a16="http://schemas.microsoft.com/office/drawing/2014/main" val="10002"/>
                  </a:ext>
                </a:extLst>
              </a:tr>
              <a:tr h="370840">
                <a:tc>
                  <a:txBody>
                    <a:bodyPr/>
                    <a:lstStyle/>
                    <a:p>
                      <a:pPr algn="ctr"/>
                      <a:r>
                        <a:rPr lang="en-US" sz="1400"/>
                        <a:t>May 8</a:t>
                      </a:r>
                      <a:r>
                        <a:rPr lang="en-US" sz="1400" baseline="30000"/>
                        <a:t>th</a:t>
                      </a:r>
                      <a:r>
                        <a:rPr lang="en-US" sz="1400"/>
                        <a:t> </a:t>
                      </a:r>
                      <a:r>
                        <a:rPr lang="en-US" sz="1400" baseline="0"/>
                        <a:t>@ </a:t>
                      </a:r>
                      <a:r>
                        <a:rPr lang="en-US" sz="1400"/>
                        <a:t>11:00 AM</a:t>
                      </a:r>
                    </a:p>
                  </a:txBody>
                  <a:tcPr anchor="ctr"/>
                </a:tc>
                <a:tc>
                  <a:txBody>
                    <a:bodyPr/>
                    <a:lstStyle/>
                    <a:p>
                      <a:pPr algn="l"/>
                      <a:r>
                        <a:rPr lang="en-US" sz="14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400"/>
                        <a:t>July 8</a:t>
                      </a:r>
                      <a:r>
                        <a:rPr lang="en-US" sz="1400" baseline="30000"/>
                        <a:t>th</a:t>
                      </a:r>
                      <a:r>
                        <a:rPr lang="en-US" sz="1400"/>
                        <a:t> </a:t>
                      </a:r>
                    </a:p>
                  </a:txBody>
                  <a:tcPr anchor="ctr"/>
                </a:tc>
                <a:tc>
                  <a:txBody>
                    <a:bodyPr/>
                    <a:lstStyle/>
                    <a:p>
                      <a:pPr algn="l"/>
                      <a:r>
                        <a:rPr lang="en-US" sz="14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400"/>
                        <a:t>August 18</a:t>
                      </a:r>
                      <a:r>
                        <a:rPr lang="en-US" sz="1400" baseline="30000"/>
                        <a:t>th</a:t>
                      </a:r>
                      <a:r>
                        <a:rPr lang="en-US" sz="1400"/>
                        <a:t> </a:t>
                      </a:r>
                    </a:p>
                  </a:txBody>
                  <a:tcPr anchor="ctr"/>
                </a:tc>
                <a:tc>
                  <a:txBody>
                    <a:bodyPr/>
                    <a:lstStyle/>
                    <a:p>
                      <a:pPr algn="l"/>
                      <a:r>
                        <a:rPr lang="en-US" sz="14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400"/>
                        <a:t>September 11</a:t>
                      </a:r>
                      <a:r>
                        <a:rPr lang="en-US" sz="1400" baseline="30000"/>
                        <a:t>th</a:t>
                      </a:r>
                      <a:r>
                        <a:rPr lang="en-US" sz="1400"/>
                        <a:t>  </a:t>
                      </a:r>
                    </a:p>
                  </a:txBody>
                  <a:tcPr anchor="ctr"/>
                </a:tc>
                <a:tc>
                  <a:txBody>
                    <a:bodyPr/>
                    <a:lstStyle/>
                    <a:p>
                      <a:pPr algn="l"/>
                      <a:r>
                        <a:rPr lang="en-US" sz="1400"/>
                        <a:t>Results reported to ROS</a:t>
                      </a:r>
                    </a:p>
                  </a:txBody>
                  <a:tcPr anchor="ctr"/>
                </a:tc>
                <a:extLst>
                  <a:ext uri="{0D108BD9-81ED-4DB2-BD59-A6C34878D82A}">
                    <a16:rowId xmlns:a16="http://schemas.microsoft.com/office/drawing/2014/main" val="339758657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October 22</a:t>
                      </a:r>
                      <a:r>
                        <a:rPr lang="en-US" sz="1400" baseline="30000"/>
                        <a:t>nd</a:t>
                      </a:r>
                      <a:r>
                        <a:rPr lang="en-US" sz="1400"/>
                        <a:t>  </a:t>
                      </a:r>
                    </a:p>
                  </a:txBody>
                  <a:tcPr anchor="ctr"/>
                </a:tc>
                <a:tc>
                  <a:txBody>
                    <a:bodyPr/>
                    <a:lstStyle/>
                    <a:p>
                      <a:pPr algn="l"/>
                      <a:r>
                        <a:rPr lang="en-US" sz="14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400"/>
              <a:t>The overall results of the 2025 UFLS survey are reflected in the table below:</a:t>
            </a:r>
            <a:endParaRPr lang="en-US" sz="14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685800" y="4824341"/>
            <a:ext cx="7620000" cy="2033659"/>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a:solidFill>
                  <a:schemeClr val="tx2"/>
                </a:solidFill>
              </a:rPr>
              <a:t>TOs successfully met the UFLS requirements for all five thresholds.</a:t>
            </a:r>
          </a:p>
          <a:p>
            <a:pPr marL="0" indent="0">
              <a:buNone/>
            </a:pPr>
            <a:endParaRPr lang="en-US" sz="1400">
              <a:solidFill>
                <a:schemeClr val="tx2"/>
              </a:solidFill>
            </a:endParaRPr>
          </a:p>
          <a:p>
            <a:pPr marL="0" indent="0">
              <a:buNone/>
            </a:pPr>
            <a:r>
              <a:rPr lang="en-US" sz="1400">
                <a:solidFill>
                  <a:schemeClr val="tx2"/>
                </a:solidFill>
              </a:rPr>
              <a:t>The ERCOT load at the time of the survey was </a:t>
            </a:r>
            <a:r>
              <a:rPr lang="en-US" sz="1400" b="1">
                <a:solidFill>
                  <a:schemeClr val="tx2"/>
                </a:solidFill>
              </a:rPr>
              <a:t>54,343 </a:t>
            </a:r>
            <a:r>
              <a:rPr lang="en-US" sz="1400">
                <a:solidFill>
                  <a:schemeClr val="tx2"/>
                </a:solidFill>
              </a:rPr>
              <a:t>MW. In comparison, the 2024 survey overall result was </a:t>
            </a:r>
            <a:r>
              <a:rPr lang="en-US" sz="1400" b="1">
                <a:solidFill>
                  <a:schemeClr val="tx2"/>
                </a:solidFill>
              </a:rPr>
              <a:t>30.83%</a:t>
            </a:r>
            <a:r>
              <a:rPr lang="en-US" sz="1400">
                <a:solidFill>
                  <a:schemeClr val="tx2"/>
                </a:solidFill>
              </a:rPr>
              <a:t> at </a:t>
            </a:r>
            <a:r>
              <a:rPr lang="en-US" sz="1400" b="1">
                <a:solidFill>
                  <a:schemeClr val="tx2"/>
                </a:solidFill>
              </a:rPr>
              <a:t>55,616 </a:t>
            </a:r>
            <a:r>
              <a:rPr lang="en-US" sz="1400">
                <a:solidFill>
                  <a:schemeClr val="tx2"/>
                </a:solidFill>
              </a:rPr>
              <a:t>MW of load.</a:t>
            </a:r>
            <a:endParaRPr lang="en-US" sz="1400">
              <a:solidFill>
                <a:schemeClr val="tx2"/>
              </a:solidFill>
              <a:cs typeface="Arial"/>
            </a:endParaRPr>
          </a:p>
          <a:p>
            <a:pPr marL="0" indent="0">
              <a:buNone/>
            </a:pPr>
            <a:endParaRPr lang="en-US" sz="160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032050596"/>
              </p:ext>
            </p:extLst>
          </p:nvPr>
        </p:nvGraphicFramePr>
        <p:xfrm>
          <a:off x="685800" y="1396559"/>
          <a:ext cx="7620000" cy="335751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Measurement</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6.66%</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a:r>
                        <a:rPr lang="en-US" sz="1400" kern="1200">
                          <a:solidFill>
                            <a:schemeClr val="tx2"/>
                          </a:solidFill>
                          <a:latin typeface="+mn-lt"/>
                          <a:ea typeface="+mn-ea"/>
                          <a:cs typeface="+mn-cs"/>
                        </a:rPr>
                        <a:t>A total of 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8.47%</a:t>
                      </a:r>
                    </a:p>
                  </a:txBody>
                  <a:tcPr marL="9525" marR="9525" marT="9525" marB="0" anchor="ctr"/>
                </a:tc>
                <a:extLst>
                  <a:ext uri="{0D108BD9-81ED-4DB2-BD59-A6C34878D82A}">
                    <a16:rowId xmlns:a16="http://schemas.microsoft.com/office/drawing/2014/main" val="4101278895"/>
                  </a:ext>
                </a:extLst>
              </a:tr>
              <a:tr h="548640">
                <a:tc>
                  <a:txBody>
                    <a:bodyPr/>
                    <a:lstStyle/>
                    <a:p>
                      <a:pPr algn="ctr" fontAlgn="b"/>
                      <a:r>
                        <a:rPr lang="en-US" sz="1400" kern="1200">
                          <a:solidFill>
                            <a:schemeClr val="tx2"/>
                          </a:solidFill>
                          <a:latin typeface="+mn-lt"/>
                          <a:ea typeface="+mn-ea"/>
                          <a:cs typeface="+mn-cs"/>
                        </a:rPr>
                        <a:t> 58.9 Hz  </a:t>
                      </a:r>
                    </a:p>
                  </a:txBody>
                  <a:tcPr marL="9525" marR="9525" marT="9525" marB="0" anchor="ctr"/>
                </a:tc>
                <a:tc>
                  <a:txBody>
                    <a:bodyPr/>
                    <a:lstStyle/>
                    <a:p>
                      <a:pPr algn="ct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18.26%</a:t>
                      </a:r>
                    </a:p>
                  </a:txBody>
                  <a:tcPr marL="9525" marR="9525" marT="9525" marB="0" anchor="ctr"/>
                </a:tc>
                <a:extLst>
                  <a:ext uri="{0D108BD9-81ED-4DB2-BD59-A6C34878D82A}">
                    <a16:rowId xmlns:a16="http://schemas.microsoft.com/office/drawing/2014/main" val="10002"/>
                  </a:ext>
                </a:extLst>
              </a:tr>
              <a:tr h="54864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20.16%</a:t>
                      </a:r>
                    </a:p>
                  </a:txBody>
                  <a:tcPr marL="9525" marR="9525" marT="9525" marB="0" anchor="ctr"/>
                </a:tc>
                <a:extLst>
                  <a:ext uri="{0D108BD9-81ED-4DB2-BD59-A6C34878D82A}">
                    <a16:rowId xmlns:a16="http://schemas.microsoft.com/office/drawing/2014/main" val="3673951511"/>
                  </a:ext>
                </a:extLst>
              </a:tr>
              <a:tr h="545263">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algn="ctr"/>
                      <a:r>
                        <a:rPr lang="en-US" sz="14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400" b="1" kern="1200">
                          <a:solidFill>
                            <a:schemeClr val="tx2"/>
                          </a:solidFill>
                          <a:latin typeface="+mn-lt"/>
                          <a:ea typeface="+mn-ea"/>
                          <a:cs typeface="+mn-cs"/>
                        </a:rPr>
                        <a:t>30.66%</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54B50-EA9D-4443-A7A1-D36CEF80336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0908E6-AAA2-C0AB-0BF6-12EB48F07017}"/>
              </a:ext>
            </a:extLst>
          </p:cNvPr>
          <p:cNvSpPr>
            <a:spLocks noGrp="1"/>
          </p:cNvSpPr>
          <p:nvPr>
            <p:ph idx="1"/>
          </p:nvPr>
        </p:nvSpPr>
        <p:spPr>
          <a:xfrm>
            <a:off x="347490" y="768863"/>
            <a:ext cx="8491710" cy="725640"/>
          </a:xfrm>
        </p:spPr>
        <p:txBody>
          <a:bodyPr lIns="91440" tIns="45720" rIns="91440" bIns="45720" anchor="t">
            <a:noAutofit/>
          </a:bodyPr>
          <a:lstStyle/>
          <a:p>
            <a:pPr marL="0" indent="0">
              <a:buNone/>
            </a:pPr>
            <a:r>
              <a:rPr lang="en-US" sz="1400" dirty="0"/>
              <a:t>NOGRR247 approved on 10/12/2023 and effective no earlier than October 1</a:t>
            </a:r>
            <a:r>
              <a:rPr lang="en-US" sz="1400"/>
              <a:t>, 2026, </a:t>
            </a:r>
            <a:r>
              <a:rPr lang="en-US" sz="1400" dirty="0"/>
              <a:t>modifies the ERCOT automatic UFLS program by increasing the number of Load shed stages from three to five and changing the TO Load relief amounts to uniformly increment by 5% for each stage. The NOGRR also adds a UFLS minimum time delay of six cycles (0.1 seconds). </a:t>
            </a:r>
            <a:endParaRPr lang="en-US" sz="1400" dirty="0">
              <a:solidFill>
                <a:schemeClr val="tx1"/>
              </a:solidFill>
            </a:endParaRPr>
          </a:p>
        </p:txBody>
      </p:sp>
      <p:sp>
        <p:nvSpPr>
          <p:cNvPr id="3" name="Title 2">
            <a:extLst>
              <a:ext uri="{FF2B5EF4-FFF2-40B4-BE49-F238E27FC236}">
                <a16:creationId xmlns:a16="http://schemas.microsoft.com/office/drawing/2014/main" id="{62444008-D4EC-AB22-D45D-C90F1FD148F5}"/>
              </a:ext>
            </a:extLst>
          </p:cNvPr>
          <p:cNvSpPr>
            <a:spLocks noGrp="1"/>
          </p:cNvSpPr>
          <p:nvPr>
            <p:ph type="title"/>
          </p:nvPr>
        </p:nvSpPr>
        <p:spPr/>
        <p:txBody>
          <a:bodyPr/>
          <a:lstStyle/>
          <a:p>
            <a:r>
              <a:rPr lang="en-US" sz="2000"/>
              <a:t>Annual UFLS Survey – Standard UFLS Stages, NOGRR247</a:t>
            </a:r>
          </a:p>
        </p:txBody>
      </p:sp>
      <p:sp>
        <p:nvSpPr>
          <p:cNvPr id="5" name="Rectangle 1">
            <a:extLst>
              <a:ext uri="{FF2B5EF4-FFF2-40B4-BE49-F238E27FC236}">
                <a16:creationId xmlns:a16="http://schemas.microsoft.com/office/drawing/2014/main" id="{1D19B113-2695-D09A-6E88-3DAB09CC0EBD}"/>
              </a:ext>
            </a:extLst>
          </p:cNvPr>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 7">
            <a:extLst>
              <a:ext uri="{FF2B5EF4-FFF2-40B4-BE49-F238E27FC236}">
                <a16:creationId xmlns:a16="http://schemas.microsoft.com/office/drawing/2014/main" id="{FCAD6E81-AAAA-18DB-A7F8-80DE1166DB96}"/>
              </a:ext>
            </a:extLst>
          </p:cNvPr>
          <p:cNvGraphicFramePr>
            <a:graphicFrameLocks noGrp="1"/>
          </p:cNvGraphicFramePr>
          <p:nvPr>
            <p:extLst>
              <p:ext uri="{D42A27DB-BD31-4B8C-83A1-F6EECF244321}">
                <p14:modId xmlns:p14="http://schemas.microsoft.com/office/powerpoint/2010/main" val="1228876950"/>
              </p:ext>
            </p:extLst>
          </p:nvPr>
        </p:nvGraphicFramePr>
        <p:xfrm>
          <a:off x="389831" y="1761572"/>
          <a:ext cx="8322555" cy="3348990"/>
        </p:xfrm>
        <a:graphic>
          <a:graphicData uri="http://schemas.openxmlformats.org/drawingml/2006/table">
            <a:tbl>
              <a:tblPr firstRow="1" bandRow="1">
                <a:tableStyleId>{5C22544A-7EE6-4342-B048-85BDC9FD1C3A}</a:tableStyleId>
              </a:tblPr>
              <a:tblGrid>
                <a:gridCol w="1950246">
                  <a:extLst>
                    <a:ext uri="{9D8B030D-6E8A-4147-A177-3AD203B41FA5}">
                      <a16:colId xmlns:a16="http://schemas.microsoft.com/office/drawing/2014/main" val="20000"/>
                    </a:ext>
                  </a:extLst>
                </a:gridCol>
                <a:gridCol w="4316362">
                  <a:extLst>
                    <a:ext uri="{9D8B030D-6E8A-4147-A177-3AD203B41FA5}">
                      <a16:colId xmlns:a16="http://schemas.microsoft.com/office/drawing/2014/main" val="20001"/>
                    </a:ext>
                  </a:extLst>
                </a:gridCol>
                <a:gridCol w="2055947">
                  <a:extLst>
                    <a:ext uri="{9D8B030D-6E8A-4147-A177-3AD203B41FA5}">
                      <a16:colId xmlns:a16="http://schemas.microsoft.com/office/drawing/2014/main" val="20002"/>
                    </a:ext>
                  </a:extLst>
                </a:gridCol>
              </a:tblGrid>
              <a:tr h="5581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58165">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1"/>
                  </a:ext>
                </a:extLst>
              </a:tr>
              <a:tr h="558165">
                <a:tc>
                  <a:txBody>
                    <a:bodyPr/>
                    <a:lstStyle/>
                    <a:p>
                      <a:pPr algn="ctr" fontAlgn="b"/>
                      <a:r>
                        <a:rPr lang="en-US" sz="1400" kern="1200">
                          <a:solidFill>
                            <a:schemeClr val="tx2"/>
                          </a:solidFill>
                          <a:latin typeface="+mn-lt"/>
                          <a:ea typeface="+mn-ea"/>
                          <a:cs typeface="+mn-cs"/>
                        </a:rPr>
                        <a:t>59.1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73025" marR="73025"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2"/>
                  </a:ext>
                </a:extLst>
              </a:tr>
              <a:tr h="558165">
                <a:tc>
                  <a:txBody>
                    <a:bodyPr/>
                    <a:lstStyle/>
                    <a:p>
                      <a:pPr algn="ctr" fontAlgn="b"/>
                      <a:r>
                        <a:rPr lang="en-US" sz="1400" kern="1200">
                          <a:solidFill>
                            <a:schemeClr val="tx2"/>
                          </a:solidFill>
                          <a:latin typeface="+mn-lt"/>
                          <a:ea typeface="+mn-ea"/>
                          <a:cs typeface="+mn-cs"/>
                        </a:rPr>
                        <a:t>58.9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2734027654"/>
                  </a:ext>
                </a:extLst>
              </a:tr>
              <a:tr h="558165">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20%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336689090"/>
                  </a:ext>
                </a:extLst>
              </a:tr>
              <a:tr h="558165">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912424358"/>
                  </a:ext>
                </a:extLst>
              </a:tr>
            </a:tbl>
          </a:graphicData>
        </a:graphic>
      </p:graphicFrame>
      <p:sp>
        <p:nvSpPr>
          <p:cNvPr id="9" name="Slide Number Placeholder 8">
            <a:extLst>
              <a:ext uri="{FF2B5EF4-FFF2-40B4-BE49-F238E27FC236}">
                <a16:creationId xmlns:a16="http://schemas.microsoft.com/office/drawing/2014/main" id="{F2A2314D-FEE8-ABD4-DC95-95CB01390385}"/>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10" name="TextBox 9">
            <a:extLst>
              <a:ext uri="{FF2B5EF4-FFF2-40B4-BE49-F238E27FC236}">
                <a16:creationId xmlns:a16="http://schemas.microsoft.com/office/drawing/2014/main" id="{FBC87A74-DD39-DFA5-18A2-A6BBA664DF83}"/>
              </a:ext>
            </a:extLst>
          </p:cNvPr>
          <p:cNvSpPr txBox="1"/>
          <p:nvPr/>
        </p:nvSpPr>
        <p:spPr>
          <a:xfrm>
            <a:off x="381000" y="5816015"/>
            <a:ext cx="8491710" cy="307777"/>
          </a:xfrm>
          <a:prstGeom prst="rect">
            <a:avLst/>
          </a:prstGeom>
          <a:noFill/>
        </p:spPr>
        <p:txBody>
          <a:bodyPr wrap="square">
            <a:spAutoFit/>
          </a:bodyPr>
          <a:lstStyle/>
          <a:p>
            <a:pPr marL="0" indent="0">
              <a:buNone/>
            </a:pPr>
            <a:r>
              <a:rPr lang="en-US" sz="1400">
                <a:solidFill>
                  <a:schemeClr val="tx2"/>
                </a:solidFill>
              </a:rPr>
              <a:t>Reference: </a:t>
            </a:r>
            <a:r>
              <a:rPr lang="en-US" sz="1400">
                <a:cs typeface="Arial"/>
                <a:hlinkClick r:id="rId3"/>
              </a:rPr>
              <a:t>ERCOT Nodal Operating Guides Section 2: System Operations and Control Requirements</a:t>
            </a:r>
            <a:endParaRPr lang="en-US" sz="1400">
              <a:cs typeface="Arial"/>
            </a:endParaRPr>
          </a:p>
        </p:txBody>
      </p:sp>
    </p:spTree>
    <p:extLst>
      <p:ext uri="{BB962C8B-B14F-4D97-AF65-F5344CB8AC3E}">
        <p14:creationId xmlns:p14="http://schemas.microsoft.com/office/powerpoint/2010/main" val="76479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1680979"/>
            <a:ext cx="8491710" cy="1201437"/>
          </a:xfrm>
        </p:spPr>
        <p:txBody>
          <a:bodyPr lIns="91440" tIns="45720" rIns="91440" bIns="45720" anchor="t">
            <a:normAutofit/>
          </a:bodyPr>
          <a:lstStyle/>
          <a:p>
            <a:pPr marL="0" indent="0">
              <a:buNone/>
            </a:pPr>
            <a:r>
              <a:rPr lang="en-US" sz="1400"/>
              <a:t>ERCOT TOs have begun implementation of the additional UFLS stages. Five TO Entities have submitted capability totaling: </a:t>
            </a:r>
            <a:endParaRPr lang="en-US" sz="1400">
              <a:solidFill>
                <a:schemeClr val="tx2"/>
              </a:solidFill>
            </a:endParaRPr>
          </a:p>
          <a:p>
            <a:pPr marL="0" indent="0">
              <a:buNone/>
            </a:pPr>
            <a:endParaRPr lang="en-US" sz="1400">
              <a:solidFill>
                <a:schemeClr val="tx1"/>
              </a:solidFill>
            </a:endParaRPr>
          </a:p>
        </p:txBody>
      </p:sp>
      <p:sp>
        <p:nvSpPr>
          <p:cNvPr id="3" name="Title 2"/>
          <p:cNvSpPr>
            <a:spLocks noGrp="1"/>
          </p:cNvSpPr>
          <p:nvPr>
            <p:ph type="title"/>
          </p:nvPr>
        </p:nvSpPr>
        <p:spPr>
          <a:xfrm>
            <a:off x="381000" y="243682"/>
            <a:ext cx="8458200" cy="631506"/>
          </a:xfrm>
        </p:spPr>
        <p:txBody>
          <a:bodyPr/>
          <a:lstStyle/>
          <a:p>
            <a:r>
              <a:rPr lang="en-US" sz="2000"/>
              <a:t>Survey Results – Standard UFLS Stages, NOGRR247 Implementation (In Progress)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04800" y="2187681"/>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40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065481273"/>
              </p:ext>
            </p:extLst>
          </p:nvPr>
        </p:nvGraphicFramePr>
        <p:xfrm>
          <a:off x="2251369" y="2745446"/>
          <a:ext cx="4557843" cy="1611583"/>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1672984">
                  <a:extLst>
                    <a:ext uri="{9D8B030D-6E8A-4147-A177-3AD203B41FA5}">
                      <a16:colId xmlns:a16="http://schemas.microsoft.com/office/drawing/2014/main" val="20002"/>
                    </a:ext>
                  </a:extLst>
                </a:gridCol>
                <a:gridCol w="1375016">
                  <a:extLst>
                    <a:ext uri="{9D8B030D-6E8A-4147-A177-3AD203B41FA5}">
                      <a16:colId xmlns:a16="http://schemas.microsoft.com/office/drawing/2014/main" val="667357542"/>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fontAlgn="b"/>
                      <a:r>
                        <a:rPr lang="en-US" sz="1400" b="1" kern="1200">
                          <a:solidFill>
                            <a:schemeClr val="tx2"/>
                          </a:solidFill>
                          <a:latin typeface="+mn-lt"/>
                          <a:ea typeface="+mn-ea"/>
                          <a:cs typeface="+mn-cs"/>
                        </a:rPr>
                        <a:t>1.81%</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938.49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44783">
                <a:tc>
                  <a:txBody>
                    <a:bodyPr/>
                    <a:lstStyle/>
                    <a:p>
                      <a:pPr algn="ctr" fontAlgn="b"/>
                      <a:r>
                        <a:rPr lang="en-US" sz="1400" kern="1200">
                          <a:solidFill>
                            <a:schemeClr val="tx2"/>
                          </a:solidFill>
                          <a:latin typeface="+mn-lt"/>
                          <a:ea typeface="+mn-ea"/>
                          <a:cs typeface="+mn-cs"/>
                        </a:rPr>
                        <a:t> 58.7 Hz  </a:t>
                      </a:r>
                    </a:p>
                  </a:txBody>
                  <a:tcPr marL="9525" marR="9525" marT="9525" marB="0" anchor="ctr"/>
                </a:tc>
                <a:tc>
                  <a:txBody>
                    <a:bodyPr/>
                    <a:lstStyle/>
                    <a:p>
                      <a:pPr algn="ctr" fontAlgn="b"/>
                      <a:r>
                        <a:rPr lang="en-US" sz="1400" b="1" kern="1200">
                          <a:solidFill>
                            <a:schemeClr val="tx2"/>
                          </a:solidFill>
                          <a:latin typeface="+mn-lt"/>
                          <a:ea typeface="+mn-ea"/>
                          <a:cs typeface="+mn-cs"/>
                        </a:rPr>
                        <a:t>1.91%</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989.05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68508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53093"/>
          </a:xfrm>
        </p:spPr>
        <p:txBody>
          <a:bodyPr lIns="91440" tIns="45720" rIns="91440" bIns="45720" anchor="t"/>
          <a:lstStyle/>
          <a:p>
            <a:r>
              <a:rPr lang="en-US" sz="2000"/>
              <a:t>Annual UFLS Survey – Anti-Stall UFLS Stages, NOGRR226</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400" b="1" dirty="0"/>
              <a:t>ERCOT Nodal Operating Guides 2.6.1 (3)</a:t>
            </a:r>
            <a:br>
              <a:rPr lang="en-US" sz="1400" dirty="0">
                <a:ea typeface="+mn-lt"/>
                <a:cs typeface="+mn-lt"/>
              </a:rPr>
            </a:br>
            <a:endParaRPr lang="en-US" sz="1400" dirty="0">
              <a:ea typeface="+mn-lt"/>
              <a:cs typeface="+mn-lt"/>
            </a:endParaRPr>
          </a:p>
          <a:p>
            <a:pPr marL="0" indent="0">
              <a:buNone/>
            </a:pPr>
            <a:r>
              <a:rPr lang="en-US" sz="1400" dirty="0">
                <a:ea typeface="+mn-lt"/>
                <a:cs typeface="+mn-lt"/>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 Implementation is voluntary at this time, but will be mandatory no earlier than October 1, 2026:</a:t>
            </a:r>
            <a:br>
              <a:rPr lang="en-US" sz="140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00" dirty="0">
              <a:cs typeface="Arial"/>
            </a:endParaRPr>
          </a:p>
          <a:p>
            <a:pPr marL="0" indent="0">
              <a:buNone/>
            </a:pPr>
            <a:endParaRPr lang="en-US" sz="1400" dirty="0">
              <a:cs typeface="Arial"/>
            </a:endParaRPr>
          </a:p>
          <a:p>
            <a:pPr marL="0" indent="0">
              <a:buNone/>
            </a:pPr>
            <a:r>
              <a:rPr lang="en-US" sz="1400" dirty="0">
                <a:ea typeface="+mn-lt"/>
                <a:cs typeface="+mn-lt"/>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218519295"/>
              </p:ext>
            </p:extLst>
          </p:nvPr>
        </p:nvGraphicFramePr>
        <p:xfrm>
          <a:off x="762000" y="3132953"/>
          <a:ext cx="7620000" cy="226023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3.0%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023" y="4539241"/>
            <a:ext cx="8450982" cy="406683"/>
          </a:xfrm>
        </p:spPr>
        <p:txBody>
          <a:bodyPr lIns="91440" tIns="45720" rIns="91440" bIns="45720" anchor="t">
            <a:noAutofit/>
          </a:bodyPr>
          <a:lstStyle/>
          <a:p>
            <a:pPr marL="0" indent="0">
              <a:buNone/>
            </a:pPr>
            <a:r>
              <a:rPr lang="en-US" sz="1400"/>
              <a:t> </a:t>
            </a:r>
            <a:endParaRPr lang="en-US" sz="1400">
              <a:solidFill>
                <a:srgbClr val="5B6770"/>
              </a:solidFill>
              <a:cs typeface="Arial"/>
            </a:endParaRPr>
          </a:p>
        </p:txBody>
      </p:sp>
      <p:sp>
        <p:nvSpPr>
          <p:cNvPr id="3" name="Title 2"/>
          <p:cNvSpPr>
            <a:spLocks noGrp="1"/>
          </p:cNvSpPr>
          <p:nvPr>
            <p:ph type="title"/>
          </p:nvPr>
        </p:nvSpPr>
        <p:spPr>
          <a:xfrm>
            <a:off x="381000" y="243682"/>
            <a:ext cx="8458200" cy="734218"/>
          </a:xfrm>
        </p:spPr>
        <p:txBody>
          <a:bodyPr/>
          <a:lstStyle/>
          <a:p>
            <a:r>
              <a:rPr lang="en-US" sz="2000"/>
              <a:t>Survey Results – Anti-Stall UFLS Stages, NOGRR226 Implementation (In Progress)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83023" y="1794726"/>
            <a:ext cx="8450982" cy="3261462"/>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a:solidFill>
                  <a:schemeClr val="tx2"/>
                </a:solidFill>
              </a:rPr>
              <a:t>ERCOT TOs have begun implementation of the Supplemental/Anti-Stall UFLS Stages. Five TO Entities have submitted capability totaling: </a:t>
            </a:r>
          </a:p>
        </p:txBody>
      </p:sp>
      <p:graphicFrame>
        <p:nvGraphicFramePr>
          <p:cNvPr id="8" name="Table 7"/>
          <p:cNvGraphicFramePr>
            <a:graphicFrameLocks noGrp="1"/>
          </p:cNvGraphicFramePr>
          <p:nvPr>
            <p:extLst>
              <p:ext uri="{D42A27DB-BD31-4B8C-83A1-F6EECF244321}">
                <p14:modId xmlns:p14="http://schemas.microsoft.com/office/powerpoint/2010/main" val="2432509761"/>
              </p:ext>
            </p:extLst>
          </p:nvPr>
        </p:nvGraphicFramePr>
        <p:xfrm>
          <a:off x="2031332" y="2847525"/>
          <a:ext cx="5081335" cy="2434078"/>
        </p:xfrm>
        <a:graphic>
          <a:graphicData uri="http://schemas.openxmlformats.org/drawingml/2006/table">
            <a:tbl>
              <a:tblPr firstRow="1" bandRow="1">
                <a:tableStyleId>{5C22544A-7EE6-4342-B048-85BDC9FD1C3A}</a:tableStyleId>
              </a:tblPr>
              <a:tblGrid>
                <a:gridCol w="2792577">
                  <a:extLst>
                    <a:ext uri="{9D8B030D-6E8A-4147-A177-3AD203B41FA5}">
                      <a16:colId xmlns:a16="http://schemas.microsoft.com/office/drawing/2014/main" val="20001"/>
                    </a:ext>
                  </a:extLst>
                </a:gridCol>
                <a:gridCol w="1259936">
                  <a:extLst>
                    <a:ext uri="{9D8B030D-6E8A-4147-A177-3AD203B41FA5}">
                      <a16:colId xmlns:a16="http://schemas.microsoft.com/office/drawing/2014/main" val="20002"/>
                    </a:ext>
                  </a:extLst>
                </a:gridCol>
                <a:gridCol w="1028822">
                  <a:extLst>
                    <a:ext uri="{9D8B030D-6E8A-4147-A177-3AD203B41FA5}">
                      <a16:colId xmlns:a16="http://schemas.microsoft.com/office/drawing/2014/main" val="3622930267"/>
                    </a:ext>
                  </a:extLst>
                </a:gridCol>
              </a:tblGrid>
              <a:tr h="6651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59.5 HZ Timing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90839">
                <a:tc>
                  <a:txBody>
                    <a:bodyPr/>
                    <a:lstStyle/>
                    <a:p>
                      <a:pPr algn="ctr" fontAlgn="b"/>
                      <a:r>
                        <a:rPr lang="en-US" sz="1400" kern="1200">
                          <a:solidFill>
                            <a:schemeClr val="tx2"/>
                          </a:solidFill>
                          <a:latin typeface="+mn-lt"/>
                          <a:ea typeface="+mn-ea"/>
                          <a:cs typeface="+mn-cs"/>
                        </a:rPr>
                        <a:t>90 Sec</a:t>
                      </a:r>
                    </a:p>
                  </a:txBody>
                  <a:tcPr marL="9525" marR="9525" marT="9525" marB="0" anchor="ctr"/>
                </a:tc>
                <a:tc>
                  <a:txBody>
                    <a:bodyPr/>
                    <a:lstStyle/>
                    <a:p>
                      <a:pPr algn="ctr" fontAlgn="b"/>
                      <a:r>
                        <a:rPr lang="en-US" sz="1400" b="1" kern="1200">
                          <a:solidFill>
                            <a:schemeClr val="tx2"/>
                          </a:solidFill>
                          <a:latin typeface="+mn-lt"/>
                          <a:ea typeface="+mn-ea"/>
                          <a:cs typeface="+mn-cs"/>
                        </a:rPr>
                        <a:t>.31%</a:t>
                      </a:r>
                    </a:p>
                  </a:txBody>
                  <a:tcPr marL="9525" marR="9525" marT="9525" marB="0" anchor="ctr"/>
                </a:tc>
                <a:tc>
                  <a:txBody>
                    <a:bodyPr/>
                    <a:lstStyle/>
                    <a:p>
                      <a:pPr algn="ctr" fontAlgn="b"/>
                      <a:r>
                        <a:rPr lang="en-US" sz="1400" b="1">
                          <a:solidFill>
                            <a:schemeClr val="tx2"/>
                          </a:solidFill>
                        </a:rPr>
                        <a:t>160.12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908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  </a:t>
                      </a:r>
                      <a:r>
                        <a:rPr lang="en-US" sz="1400" kern="1200" baseline="0">
                          <a:solidFill>
                            <a:schemeClr val="tx2"/>
                          </a:solidFill>
                          <a:latin typeface="+mn-lt"/>
                          <a:ea typeface="+mn-ea"/>
                          <a:cs typeface="+mn-cs"/>
                        </a:rPr>
                        <a:t>120 Sec</a:t>
                      </a:r>
                      <a:r>
                        <a:rPr lang="en-US" sz="1400" kern="1200">
                          <a:solidFill>
                            <a:schemeClr val="tx2"/>
                          </a:solidFill>
                          <a:latin typeface="+mn-lt"/>
                          <a:ea typeface="+mn-ea"/>
                          <a:cs typeface="+mn-cs"/>
                        </a:rPr>
                        <a:t>	</a:t>
                      </a:r>
                    </a:p>
                  </a:txBody>
                  <a:tcPr marL="73025" marR="73025" anchor="ctr"/>
                </a:tc>
                <a:tc>
                  <a:txBody>
                    <a:bodyPr/>
                    <a:lstStyle/>
                    <a:p>
                      <a:pPr algn="ctr" fontAlgn="b"/>
                      <a:r>
                        <a:rPr lang="en-US" sz="1400" b="1" kern="1200">
                          <a:solidFill>
                            <a:schemeClr val="tx2"/>
                          </a:solidFill>
                          <a:latin typeface="+mn-lt"/>
                          <a:ea typeface="+mn-ea"/>
                          <a:cs typeface="+mn-cs"/>
                        </a:rPr>
                        <a:t>.53%</a:t>
                      </a:r>
                    </a:p>
                  </a:txBody>
                  <a:tcPr marL="9525" marR="9525" marT="9525" marB="0" anchor="ctr"/>
                </a:tc>
                <a:tc>
                  <a:txBody>
                    <a:bodyPr/>
                    <a:lstStyle/>
                    <a:p>
                      <a:pPr algn="ctr" fontAlgn="b"/>
                      <a:r>
                        <a:rPr lang="en-US" sz="1400" b="1">
                          <a:solidFill>
                            <a:schemeClr val="tx2"/>
                          </a:solidFill>
                        </a:rPr>
                        <a:t>116.01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r h="587202">
                <a:tc>
                  <a:txBody>
                    <a:bodyPr/>
                    <a:lstStyle/>
                    <a:p>
                      <a:pPr algn="ctr"/>
                      <a:r>
                        <a:rPr lang="en-US" sz="1400" kern="1200">
                          <a:solidFill>
                            <a:schemeClr val="tx2"/>
                          </a:solidFill>
                          <a:latin typeface="+mn-lt"/>
                          <a:ea typeface="+mn-ea"/>
                          <a:cs typeface="+mn-cs"/>
                        </a:rPr>
                        <a:t>150 Sec</a:t>
                      </a:r>
                    </a:p>
                  </a:txBody>
                  <a:tcPr marL="73025" marR="73025" anchor="ctr"/>
                </a:tc>
                <a:tc>
                  <a:txBody>
                    <a:bodyPr/>
                    <a:lstStyle/>
                    <a:p>
                      <a:pPr algn="ctr" fontAlgn="b"/>
                      <a:r>
                        <a:rPr lang="en-US" sz="1400" b="1" kern="1200">
                          <a:solidFill>
                            <a:schemeClr val="tx2"/>
                          </a:solidFill>
                          <a:latin typeface="+mn-lt"/>
                          <a:ea typeface="+mn-ea"/>
                          <a:cs typeface="+mn-cs"/>
                        </a:rPr>
                        <a:t>.73%</a:t>
                      </a:r>
                    </a:p>
                  </a:txBody>
                  <a:tcPr marL="9525" marR="9525" marT="9525" marB="0" anchor="ctr"/>
                </a:tc>
                <a:tc>
                  <a:txBody>
                    <a:bodyPr/>
                    <a:lstStyle/>
                    <a:p>
                      <a:pPr algn="ctr" fontAlgn="b"/>
                      <a:r>
                        <a:rPr lang="en-US" sz="1400" b="1">
                          <a:solidFill>
                            <a:schemeClr val="tx2"/>
                          </a:solidFill>
                        </a:rPr>
                        <a:t>103.64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9741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400"/>
              <a:t>ERCOT Compliance appreciates all entities participation in the 2025 UFLS Survey. </a:t>
            </a:r>
            <a:endParaRPr lang="en-US" sz="1400">
              <a:cs typeface="Arial"/>
            </a:endParaRPr>
          </a:p>
          <a:p>
            <a:pPr marL="0" indent="0">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1600">
              <a:cs typeface="Arial"/>
            </a:endParaRPr>
          </a:p>
          <a:p>
            <a:pPr marL="0" indent="0" algn="ctr">
              <a:buNone/>
            </a:pPr>
            <a:endParaRPr lang="en-US" sz="2800">
              <a:latin typeface="+mj-lt"/>
              <a:cs typeface="Arial"/>
            </a:endParaRPr>
          </a:p>
          <a:p>
            <a:pPr marL="0" indent="0" algn="ctr">
              <a:buNone/>
            </a:pPr>
            <a:r>
              <a:rPr lang="en-US" sz="2800">
                <a:latin typeface="+mj-lt"/>
                <a:cs typeface="Arial"/>
              </a:rPr>
              <a:t>Questions or Comments?</a:t>
            </a:r>
            <a:endParaRPr lang="en-US" sz="2800">
              <a:latin typeface="+mj-lt"/>
            </a:endParaRPr>
          </a:p>
          <a:p>
            <a:pPr marL="0" indent="0">
              <a:buNone/>
            </a:pPr>
            <a:endParaRPr lang="en-US" sz="1200"/>
          </a:p>
          <a:p>
            <a:pPr marL="0" indent="0">
              <a:buNone/>
            </a:pPr>
            <a:endParaRPr lang="en-US"/>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5" ma:contentTypeDescription="Create a new document." ma:contentTypeScope="" ma:versionID="0a3c35d700ab66eed99290f314bacbeb">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5371ec68b705dbe5b9957f7d9cdecf36"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Notes" minOccurs="0"/>
                <xsd:element ref="ns2:MediaServiceDateTaken" minOccurs="0"/>
                <xsd:element ref="ns2:JIRA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Notes" ma:index="20" nillable="true" ma:displayName="Notes" ma:format="Dropdown" ma:internalName="Notes">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JIRAStatus" ma:index="22" nillable="true" ma:displayName="Status" ma:description="JIRA Ticket Status" ma:format="Dropdown" ma:internalName="JIRAStatus">
      <xsd:simpleType>
        <xsd:restriction base="dms:Choice">
          <xsd:enumeration value="In Progress"/>
          <xsd:enumeration value="Completed"/>
          <xsd:enumeration value="Recurring"/>
          <xsd:enumeration value="Not Started"/>
          <xsd:enumeration value="Posted As-Is"/>
          <xsd:enumeration value="Posted Updated"/>
          <xsd:enumeration value="Waiting for SME"/>
          <xsd:enumeration value="Verified in Seeq"/>
          <xsd:enumeration value="Added to Tracker"/>
        </xsd:restriction>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Notes xmlns="54b9945b-bdc1-47d8-839f-cb700d43e85f" xsi:nil="true"/>
    <JIRAStatus xmlns="54b9945b-bdc1-47d8-839f-cb700d43e85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62F21F-F961-4AE0-9E5F-58F32B207084}">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purl.org/dc/terms/"/>
    <ds:schemaRef ds:uri="http://schemas.microsoft.com/office/2006/documentManagement/types"/>
    <ds:schemaRef ds:uri="http://schemas.microsoft.com/office/infopath/2007/PartnerControls"/>
    <ds:schemaRef ds:uri="fb345aca-afcc-41ce-93cb-87b3e88e776f"/>
    <ds:schemaRef ds:uri="54b9945b-bdc1-47d8-839f-cb700d43e85f"/>
    <ds:schemaRef ds:uri="http://www.w3.org/XML/1998/namespac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C70B54FF-97B3-4583-89A8-6B83542E2C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TotalTime>
  <Words>1042</Words>
  <Application>Microsoft Office PowerPoint</Application>
  <PresentationFormat>On-screen Show (4:3)</PresentationFormat>
  <Paragraphs>173</Paragraphs>
  <Slides>9</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Background on the ERCOT UFLS Survey and Requirements</vt:lpstr>
      <vt:lpstr>2025 UFLS Survey Activity Timeline</vt:lpstr>
      <vt:lpstr>Survey Results</vt:lpstr>
      <vt:lpstr>Annual UFLS Survey – Standard UFLS Stages, NOGRR247</vt:lpstr>
      <vt:lpstr>Survey Results – Standard UFLS Stages, NOGRR247 Implementation (In Progress)</vt:lpstr>
      <vt:lpstr>Annual UFLS Survey – Anti-Stall UFLS Stages, NOGRR226</vt:lpstr>
      <vt:lpstr>Survey Results – Anti-Stall UFLS Stages, NOGRR226 Implementation (In Progress)</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2025-09-10T15:59:34Z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