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0"/>
  </p:notesMasterIdLst>
  <p:handoutMasterIdLst>
    <p:handoutMasterId r:id="rId11"/>
  </p:handoutMasterIdLst>
  <p:sldIdLst>
    <p:sldId id="281" r:id="rId5"/>
    <p:sldId id="284" r:id="rId6"/>
    <p:sldId id="296" r:id="rId7"/>
    <p:sldId id="297" r:id="rId8"/>
    <p:sldId id="282"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EA4BA1F-0877-4D89-8E2E-93232A3956AB}" v="12" dt="2025-09-08T16:13:05.923"/>
  </p1510:revLst>
</p1510:revInfo>
</file>

<file path=ppt/tableStyles.xml><?xml version="1.0" encoding="utf-8"?>
<a:tblStyleLst xmlns:a="http://schemas.openxmlformats.org/drawingml/2006/main" def="{7E9639D4-E3E2-4D34-9284-5A2195B3D0D7}">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005" autoAdjust="0"/>
    <p:restoredTop sz="94879" autoAdjust="0"/>
  </p:normalViewPr>
  <p:slideViewPr>
    <p:cSldViewPr snapToGrid="0">
      <p:cViewPr varScale="1">
        <p:scale>
          <a:sx n="105" d="100"/>
          <a:sy n="105" d="100"/>
        </p:scale>
        <p:origin x="636" y="96"/>
      </p:cViewPr>
      <p:guideLst/>
    </p:cSldViewPr>
  </p:slideViewPr>
  <p:outlineViewPr>
    <p:cViewPr>
      <p:scale>
        <a:sx n="33" d="100"/>
        <a:sy n="33" d="100"/>
      </p:scale>
      <p:origin x="0" y="-4032"/>
    </p:cViewPr>
  </p:outlineViewPr>
  <p:notesTextViewPr>
    <p:cViewPr>
      <p:scale>
        <a:sx n="1" d="1"/>
        <a:sy n="1" d="1"/>
      </p:scale>
      <p:origin x="0" y="0"/>
    </p:cViewPr>
  </p:notesTextViewPr>
  <p:sorterViewPr>
    <p:cViewPr>
      <p:scale>
        <a:sx n="100" d="100"/>
        <a:sy n="100" d="100"/>
      </p:scale>
      <p:origin x="0" y="-1757"/>
    </p:cViewPr>
  </p:sorterViewPr>
  <p:notesViewPr>
    <p:cSldViewPr snapToGrid="0">
      <p:cViewPr>
        <p:scale>
          <a:sx n="1" d="2"/>
          <a:sy n="1" d="2"/>
        </p:scale>
        <p:origin x="3480" y="55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17" Type="http://schemas.microsoft.com/office/2018/10/relationships/authors" Target="author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976AB79-C677-3DB7-78CF-9305D586148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113AB137-CEA6-0244-F12B-1ECC21172D00}"/>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DC994AA-C437-4EF4-8BEF-0B832D7FA420}" type="datetimeFigureOut">
              <a:rPr lang="en-US" smtClean="0"/>
              <a:t>9/9/2025</a:t>
            </a:fld>
            <a:endParaRPr lang="en-US"/>
          </a:p>
        </p:txBody>
      </p:sp>
      <p:sp>
        <p:nvSpPr>
          <p:cNvPr id="4" name="Footer Placeholder 3">
            <a:extLst>
              <a:ext uri="{FF2B5EF4-FFF2-40B4-BE49-F238E27FC236}">
                <a16:creationId xmlns:a16="http://schemas.microsoft.com/office/drawing/2014/main" id="{0868EC96-C6CC-F2AF-D90F-143F4D20A07A}"/>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94F8EC8D-EF88-0275-F75C-A789924433BA}"/>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F757874-EF65-4B61-B062-40C932C81294}" type="slidenum">
              <a:rPr lang="en-US" smtClean="0"/>
              <a:t>‹#›</a:t>
            </a:fld>
            <a:endParaRPr lang="en-US"/>
          </a:p>
        </p:txBody>
      </p:sp>
    </p:spTree>
    <p:extLst>
      <p:ext uri="{BB962C8B-B14F-4D97-AF65-F5344CB8AC3E}">
        <p14:creationId xmlns:p14="http://schemas.microsoft.com/office/powerpoint/2010/main" val="34720278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B4FE048-FAD0-D943-9A17-3C4CB7633182}" type="datetimeFigureOut">
              <a:rPr lang="en-US" smtClean="0"/>
              <a:t>9/9/2025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5247812-3409-784D-BAE7-ABE53735D59F}" type="slidenum">
              <a:rPr lang="en-US" smtClean="0"/>
              <a:t>‹#›</a:t>
            </a:fld>
            <a:endParaRPr lang="en-US"/>
          </a:p>
        </p:txBody>
      </p:sp>
    </p:spTree>
    <p:extLst>
      <p:ext uri="{BB962C8B-B14F-4D97-AF65-F5344CB8AC3E}">
        <p14:creationId xmlns:p14="http://schemas.microsoft.com/office/powerpoint/2010/main" val="10150300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F23A35-1FA6-84F9-C9C9-8EFD760A508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67CDB01-A300-500A-E9FF-5021D5B2164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3B90371-6E13-9BA6-3274-E7DFC0AA832F}"/>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75DD689E-823E-FB48-22C9-BEE63C553E8C}"/>
              </a:ext>
            </a:extLst>
          </p:cNvPr>
          <p:cNvSpPr>
            <a:spLocks noGrp="1"/>
          </p:cNvSpPr>
          <p:nvPr>
            <p:ph type="sldNum" sz="quarter" idx="5"/>
          </p:nvPr>
        </p:nvSpPr>
        <p:spPr/>
        <p:txBody>
          <a:bodyPr/>
          <a:lstStyle/>
          <a:p>
            <a:fld id="{55247812-3409-784D-BAE7-ABE53735D59F}" type="slidenum">
              <a:rPr lang="en-US" smtClean="0"/>
              <a:t>2</a:t>
            </a:fld>
            <a:endParaRPr lang="en-US"/>
          </a:p>
        </p:txBody>
      </p:sp>
    </p:spTree>
    <p:extLst>
      <p:ext uri="{BB962C8B-B14F-4D97-AF65-F5344CB8AC3E}">
        <p14:creationId xmlns:p14="http://schemas.microsoft.com/office/powerpoint/2010/main" val="22172940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5247812-3409-784D-BAE7-ABE53735D59F}" type="slidenum">
              <a:rPr lang="en-US" smtClean="0"/>
              <a:t>3</a:t>
            </a:fld>
            <a:endParaRPr lang="en-US"/>
          </a:p>
        </p:txBody>
      </p:sp>
    </p:spTree>
    <p:extLst>
      <p:ext uri="{BB962C8B-B14F-4D97-AF65-F5344CB8AC3E}">
        <p14:creationId xmlns:p14="http://schemas.microsoft.com/office/powerpoint/2010/main" val="26861396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446A5C-B291-FD33-8358-00B3BD60317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0A361E7-FE1A-6512-3C3C-3C9888AEB65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A391BA8-32DE-CFBE-10A5-C2BF94DDD51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C547716-B216-8779-B54C-FFF102EA8D82}"/>
              </a:ext>
            </a:extLst>
          </p:cNvPr>
          <p:cNvSpPr>
            <a:spLocks noGrp="1"/>
          </p:cNvSpPr>
          <p:nvPr>
            <p:ph type="sldNum" sz="quarter" idx="5"/>
          </p:nvPr>
        </p:nvSpPr>
        <p:spPr/>
        <p:txBody>
          <a:bodyPr/>
          <a:lstStyle/>
          <a:p>
            <a:fld id="{55247812-3409-784D-BAE7-ABE53735D59F}" type="slidenum">
              <a:rPr lang="en-US" smtClean="0"/>
              <a:t>4</a:t>
            </a:fld>
            <a:endParaRPr lang="en-US"/>
          </a:p>
        </p:txBody>
      </p:sp>
    </p:spTree>
    <p:extLst>
      <p:ext uri="{BB962C8B-B14F-4D97-AF65-F5344CB8AC3E}">
        <p14:creationId xmlns:p14="http://schemas.microsoft.com/office/powerpoint/2010/main" val="9385682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Only">
    <p:bg>
      <p:bgPr>
        <a:solidFill>
          <a:schemeClr val="tx1"/>
        </a:solidFill>
        <a:effectLst/>
      </p:bgPr>
    </p:bg>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7A7F58C7-D277-8F14-F024-4B41D20D054F}"/>
              </a:ext>
            </a:extLst>
          </p:cNvPr>
          <p:cNvSpPr>
            <a:spLocks noGrp="1"/>
          </p:cNvSpPr>
          <p:nvPr>
            <p:ph type="pic" sz="quarter" idx="10"/>
          </p:nvPr>
        </p:nvSpPr>
        <p:spPr>
          <a:xfrm>
            <a:off x="0" y="0"/>
            <a:ext cx="12192000" cy="6858000"/>
          </a:xfrm>
        </p:spPr>
        <p:txBody>
          <a:bodyPr>
            <a:normAutofit/>
          </a:bodyPr>
          <a:lstStyle>
            <a:lvl1pPr marL="0" indent="0" algn="ctr">
              <a:buNone/>
              <a:defRPr sz="2000">
                <a:solidFill>
                  <a:schemeClr val="bg1"/>
                </a:solidFill>
              </a:defRPr>
            </a:lvl1pPr>
          </a:lstStyle>
          <a:p>
            <a:r>
              <a:rPr lang="en-US"/>
              <a:t>Click icon to add picture</a:t>
            </a:r>
            <a:endParaRPr lang="en-US" dirty="0"/>
          </a:p>
        </p:txBody>
      </p:sp>
      <p:sp>
        <p:nvSpPr>
          <p:cNvPr id="6" name="Title 1">
            <a:extLst>
              <a:ext uri="{FF2B5EF4-FFF2-40B4-BE49-F238E27FC236}">
                <a16:creationId xmlns:a16="http://schemas.microsoft.com/office/drawing/2014/main" id="{2E8C189B-2E00-67DA-E342-3440F5EBB4CE}"/>
              </a:ext>
            </a:extLst>
          </p:cNvPr>
          <p:cNvSpPr>
            <a:spLocks noGrp="1"/>
          </p:cNvSpPr>
          <p:nvPr>
            <p:ph type="ctrTitle" hasCustomPrompt="1"/>
          </p:nvPr>
        </p:nvSpPr>
        <p:spPr>
          <a:xfrm>
            <a:off x="1524000" y="2286000"/>
            <a:ext cx="9144000" cy="2286000"/>
          </a:xfrm>
        </p:spPr>
        <p:txBody>
          <a:bodyPr anchor="ctr" anchorCtr="0">
            <a:noAutofit/>
          </a:bodyPr>
          <a:lstStyle>
            <a:lvl1pPr algn="ctr">
              <a:defRPr sz="4800">
                <a:solidFill>
                  <a:schemeClr val="bg1"/>
                </a:solidFill>
              </a:defRPr>
            </a:lvl1pPr>
          </a:lstStyle>
          <a:p>
            <a:r>
              <a:rPr lang="en-US" dirty="0"/>
              <a:t>Click to add title</a:t>
            </a:r>
          </a:p>
        </p:txBody>
      </p:sp>
    </p:spTree>
    <p:extLst>
      <p:ext uri="{BB962C8B-B14F-4D97-AF65-F5344CB8AC3E}">
        <p14:creationId xmlns:p14="http://schemas.microsoft.com/office/powerpoint/2010/main" val="34246750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wo Content 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40C44A-93E6-6C58-5E88-AFDC594EC27A}"/>
              </a:ext>
            </a:extLst>
          </p:cNvPr>
          <p:cNvSpPr>
            <a:spLocks noGrp="1"/>
          </p:cNvSpPr>
          <p:nvPr>
            <p:ph type="title" hasCustomPrompt="1"/>
          </p:nvPr>
        </p:nvSpPr>
        <p:spPr>
          <a:xfrm>
            <a:off x="838200" y="365760"/>
            <a:ext cx="10515600" cy="1325563"/>
          </a:xfrm>
        </p:spPr>
        <p:txBody>
          <a:bodyPr anchor="ctr" anchorCtr="0">
            <a:noAutofit/>
          </a:bodyPr>
          <a:lstStyle>
            <a:lvl1pPr algn="ctr">
              <a:defRPr sz="3200"/>
            </a:lvl1pPr>
          </a:lstStyle>
          <a:p>
            <a:r>
              <a:rPr lang="en-US" dirty="0"/>
              <a:t>Click to add title</a:t>
            </a:r>
          </a:p>
        </p:txBody>
      </p:sp>
      <p:sp>
        <p:nvSpPr>
          <p:cNvPr id="8" name="Content Placeholder 10">
            <a:extLst>
              <a:ext uri="{FF2B5EF4-FFF2-40B4-BE49-F238E27FC236}">
                <a16:creationId xmlns:a16="http://schemas.microsoft.com/office/drawing/2014/main" id="{A524C1E0-92FE-D7D2-83A7-46D29A838874}"/>
              </a:ext>
            </a:extLst>
          </p:cNvPr>
          <p:cNvSpPr>
            <a:spLocks noGrp="1"/>
          </p:cNvSpPr>
          <p:nvPr>
            <p:ph sz="quarter" idx="15" hasCustomPrompt="1"/>
          </p:nvPr>
        </p:nvSpPr>
        <p:spPr>
          <a:xfrm>
            <a:off x="838200" y="1790329"/>
            <a:ext cx="5134335" cy="4113054"/>
          </a:xfrm>
        </p:spPr>
        <p:txBody>
          <a:bodyPr>
            <a:normAutofit/>
          </a:bodyPr>
          <a:lstStyle>
            <a:lvl1pPr marL="0" indent="0">
              <a:lnSpc>
                <a:spcPct val="150000"/>
              </a:lnSpc>
              <a:spcBef>
                <a:spcPts val="1000"/>
              </a:spcBef>
              <a:spcAft>
                <a:spcPts val="0"/>
              </a:spcAft>
              <a:buClr>
                <a:schemeClr val="accent2"/>
              </a:buClr>
              <a:buFont typeface="Wingdings" panose="05000000000000000000" pitchFamily="2" charset="2"/>
              <a:buNone/>
              <a:defRPr sz="1800">
                <a:latin typeface="+mn-lt"/>
              </a:defRPr>
            </a:lvl1pPr>
            <a:lvl2pPr marL="0" indent="-228600">
              <a:spcBef>
                <a:spcPts val="1000"/>
              </a:spcBef>
              <a:spcAft>
                <a:spcPts val="1000"/>
              </a:spcAft>
              <a:buClr>
                <a:schemeClr val="accent2"/>
              </a:buClr>
              <a:buFont typeface="Wingdings" panose="05000000000000000000" pitchFamily="2" charset="2"/>
              <a:buChar char="§"/>
              <a:defRPr sz="1800">
                <a:latin typeface="+mn-lt"/>
              </a:defRPr>
            </a:lvl2pPr>
            <a:lvl3pPr marL="457200" indent="-228600">
              <a:spcBef>
                <a:spcPts val="1000"/>
              </a:spcBef>
              <a:spcAft>
                <a:spcPts val="1000"/>
              </a:spcAft>
              <a:buClr>
                <a:schemeClr val="accent2"/>
              </a:buClr>
              <a:buFont typeface="Wingdings" panose="05000000000000000000" pitchFamily="2" charset="2"/>
              <a:buChar char="§"/>
              <a:defRPr sz="1800">
                <a:latin typeface="+mn-lt"/>
              </a:defRPr>
            </a:lvl3pPr>
            <a:lvl4pPr marL="685800" indent="-228600">
              <a:spcBef>
                <a:spcPts val="1000"/>
              </a:spcBef>
              <a:spcAft>
                <a:spcPts val="1000"/>
              </a:spcAft>
              <a:buClr>
                <a:schemeClr val="accent2"/>
              </a:buClr>
              <a:buFont typeface="Wingdings" panose="05000000000000000000" pitchFamily="2" charset="2"/>
              <a:buChar char="§"/>
              <a:defRPr sz="1800">
                <a:latin typeface="+mn-lt"/>
              </a:defRPr>
            </a:lvl4pPr>
            <a:lvl5pPr marL="914400" indent="-228600">
              <a:spcBef>
                <a:spcPts val="1000"/>
              </a:spcBef>
              <a:spcAft>
                <a:spcPts val="1000"/>
              </a:spcAft>
              <a:buClr>
                <a:schemeClr val="accent2"/>
              </a:buClr>
              <a:buFont typeface="Wingdings" panose="05000000000000000000" pitchFamily="2" charset="2"/>
              <a:buChar char="§"/>
              <a:defRPr sz="1800">
                <a:latin typeface="+mn-lt"/>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Content Placeholder 10">
            <a:extLst>
              <a:ext uri="{FF2B5EF4-FFF2-40B4-BE49-F238E27FC236}">
                <a16:creationId xmlns:a16="http://schemas.microsoft.com/office/drawing/2014/main" id="{427E0367-8E38-8905-DC9A-D0C376A591A7}"/>
              </a:ext>
            </a:extLst>
          </p:cNvPr>
          <p:cNvSpPr>
            <a:spLocks noGrp="1"/>
          </p:cNvSpPr>
          <p:nvPr>
            <p:ph sz="quarter" idx="16" hasCustomPrompt="1"/>
          </p:nvPr>
        </p:nvSpPr>
        <p:spPr>
          <a:xfrm>
            <a:off x="6219464" y="1790329"/>
            <a:ext cx="5134335" cy="4113054"/>
          </a:xfrm>
        </p:spPr>
        <p:txBody>
          <a:bodyPr>
            <a:normAutofit/>
          </a:bodyPr>
          <a:lstStyle>
            <a:lvl1pPr marL="0" indent="0">
              <a:lnSpc>
                <a:spcPct val="150000"/>
              </a:lnSpc>
              <a:spcBef>
                <a:spcPts val="1000"/>
              </a:spcBef>
              <a:spcAft>
                <a:spcPts val="0"/>
              </a:spcAft>
              <a:buClr>
                <a:schemeClr val="accent2"/>
              </a:buClr>
              <a:buFont typeface="Wingdings" panose="05000000000000000000" pitchFamily="2" charset="2"/>
              <a:buNone/>
              <a:defRPr sz="1800">
                <a:latin typeface="+mn-lt"/>
              </a:defRPr>
            </a:lvl1pPr>
            <a:lvl2pPr marL="0" indent="-228600">
              <a:spcBef>
                <a:spcPts val="1000"/>
              </a:spcBef>
              <a:spcAft>
                <a:spcPts val="1000"/>
              </a:spcAft>
              <a:buClr>
                <a:schemeClr val="accent2"/>
              </a:buClr>
              <a:buFont typeface="Wingdings" panose="05000000000000000000" pitchFamily="2" charset="2"/>
              <a:buChar char="§"/>
              <a:defRPr sz="1800">
                <a:latin typeface="+mn-lt"/>
              </a:defRPr>
            </a:lvl2pPr>
            <a:lvl3pPr marL="457200" indent="-228600">
              <a:spcBef>
                <a:spcPts val="1000"/>
              </a:spcBef>
              <a:spcAft>
                <a:spcPts val="1000"/>
              </a:spcAft>
              <a:buClr>
                <a:schemeClr val="accent2"/>
              </a:buClr>
              <a:buFont typeface="Wingdings" panose="05000000000000000000" pitchFamily="2" charset="2"/>
              <a:buChar char="§"/>
              <a:defRPr sz="1800">
                <a:latin typeface="+mn-lt"/>
              </a:defRPr>
            </a:lvl3pPr>
            <a:lvl4pPr marL="685800" indent="-228600">
              <a:spcBef>
                <a:spcPts val="1000"/>
              </a:spcBef>
              <a:spcAft>
                <a:spcPts val="1000"/>
              </a:spcAft>
              <a:buClr>
                <a:schemeClr val="accent2"/>
              </a:buClr>
              <a:buFont typeface="Wingdings" panose="05000000000000000000" pitchFamily="2" charset="2"/>
              <a:buChar char="§"/>
              <a:defRPr sz="1800">
                <a:latin typeface="+mn-lt"/>
              </a:defRPr>
            </a:lvl4pPr>
            <a:lvl5pPr marL="914400" indent="-228600">
              <a:spcBef>
                <a:spcPts val="1000"/>
              </a:spcBef>
              <a:spcAft>
                <a:spcPts val="1000"/>
              </a:spcAft>
              <a:buClr>
                <a:schemeClr val="accent2"/>
              </a:buClr>
              <a:buFont typeface="Wingdings" panose="05000000000000000000" pitchFamily="2" charset="2"/>
              <a:buChar char="§"/>
              <a:defRPr sz="1800">
                <a:latin typeface="+mn-lt"/>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Rectangle 9">
            <a:extLst>
              <a:ext uri="{FF2B5EF4-FFF2-40B4-BE49-F238E27FC236}">
                <a16:creationId xmlns:a16="http://schemas.microsoft.com/office/drawing/2014/main" id="{43D847DE-29F2-8ABB-1718-34BED4F37718}"/>
              </a:ext>
              <a:ext uri="{C183D7F6-B498-43B3-948B-1728B52AA6E4}">
                <adec:decorative xmlns:adec="http://schemas.microsoft.com/office/drawing/2017/decorative" val="1"/>
              </a:ext>
            </a:extLst>
          </p:cNvPr>
          <p:cNvSpPr/>
          <p:nvPr userDrawn="1"/>
        </p:nvSpPr>
        <p:spPr>
          <a:xfrm>
            <a:off x="0" y="6303963"/>
            <a:ext cx="12192000" cy="554037"/>
          </a:xfrm>
          <a:prstGeom prst="rect">
            <a:avLst/>
          </a:prstGeom>
          <a:gradFill flip="none" rotWithShape="1">
            <a:gsLst>
              <a:gs pos="0">
                <a:schemeClr val="accent5"/>
              </a:gs>
              <a:gs pos="100000">
                <a:schemeClr val="accent2">
                  <a:lumMod val="97000"/>
                  <a:lumOff val="3000"/>
                </a:schemeClr>
              </a:gs>
              <a:gs pos="50000">
                <a:schemeClr val="accent1"/>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5" name="Date Placeholder 4">
            <a:extLst>
              <a:ext uri="{FF2B5EF4-FFF2-40B4-BE49-F238E27FC236}">
                <a16:creationId xmlns:a16="http://schemas.microsoft.com/office/drawing/2014/main" id="{C6CFCEB5-4092-FD13-478E-51CD74FDB82E}"/>
              </a:ext>
            </a:extLst>
          </p:cNvPr>
          <p:cNvSpPr>
            <a:spLocks noGrp="1"/>
          </p:cNvSpPr>
          <p:nvPr>
            <p:ph type="dt" sz="half" idx="10"/>
          </p:nvPr>
        </p:nvSpPr>
        <p:spPr/>
        <p:txBody>
          <a:bodyPr/>
          <a:lstStyle/>
          <a:p>
            <a:fld id="{D6D8061D-18C3-4F4F-85EF-561633F58754}" type="datetimeFigureOut">
              <a:rPr lang="en-US" smtClean="0"/>
              <a:t>9/9/2025</a:t>
            </a:fld>
            <a:endParaRPr lang="en-US"/>
          </a:p>
        </p:txBody>
      </p:sp>
      <p:sp>
        <p:nvSpPr>
          <p:cNvPr id="6" name="Footer Placeholder 5">
            <a:extLst>
              <a:ext uri="{FF2B5EF4-FFF2-40B4-BE49-F238E27FC236}">
                <a16:creationId xmlns:a16="http://schemas.microsoft.com/office/drawing/2014/main" id="{5D077A4D-E7C0-912D-293F-D93F0CB5CA4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A6AA9E1-334B-5F8F-8A92-67DD095F7838}"/>
              </a:ext>
            </a:extLst>
          </p:cNvPr>
          <p:cNvSpPr>
            <a:spLocks noGrp="1"/>
          </p:cNvSpPr>
          <p:nvPr>
            <p:ph type="sldNum" sz="quarter" idx="12"/>
          </p:nvPr>
        </p:nvSpPr>
        <p:spPr/>
        <p:txBody>
          <a:bodyPr/>
          <a:lstStyle/>
          <a:p>
            <a:fld id="{CBD12358-51D2-46B3-9BDE-DF29528B9454}" type="slidenum">
              <a:rPr lang="en-US" smtClean="0"/>
              <a:t>‹#›</a:t>
            </a:fld>
            <a:endParaRPr lang="en-US"/>
          </a:p>
        </p:txBody>
      </p:sp>
    </p:spTree>
    <p:extLst>
      <p:ext uri="{BB962C8B-B14F-4D97-AF65-F5344CB8AC3E}">
        <p14:creationId xmlns:p14="http://schemas.microsoft.com/office/powerpoint/2010/main" val="1377039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ab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57BD59-35CC-9BB3-8621-6FA3356F81AA}"/>
              </a:ext>
            </a:extLst>
          </p:cNvPr>
          <p:cNvSpPr>
            <a:spLocks noGrp="1"/>
          </p:cNvSpPr>
          <p:nvPr>
            <p:ph type="title" hasCustomPrompt="1"/>
          </p:nvPr>
        </p:nvSpPr>
        <p:spPr/>
        <p:txBody>
          <a:bodyPr anchor="ctr" anchorCtr="0">
            <a:noAutofit/>
          </a:bodyPr>
          <a:lstStyle>
            <a:lvl1pPr algn="ctr">
              <a:defRPr sz="3200"/>
            </a:lvl1pPr>
          </a:lstStyle>
          <a:p>
            <a:r>
              <a:rPr lang="en-US" dirty="0"/>
              <a:t>Click to add title</a:t>
            </a:r>
          </a:p>
        </p:txBody>
      </p:sp>
      <p:sp>
        <p:nvSpPr>
          <p:cNvPr id="8" name="Table Placeholder 7">
            <a:extLst>
              <a:ext uri="{FF2B5EF4-FFF2-40B4-BE49-F238E27FC236}">
                <a16:creationId xmlns:a16="http://schemas.microsoft.com/office/drawing/2014/main" id="{0CEAFE70-86D3-8690-31CA-F9A1FBA494D0}"/>
              </a:ext>
            </a:extLst>
          </p:cNvPr>
          <p:cNvSpPr>
            <a:spLocks noGrp="1"/>
          </p:cNvSpPr>
          <p:nvPr>
            <p:ph type="tbl" sz="quarter" idx="13"/>
          </p:nvPr>
        </p:nvSpPr>
        <p:spPr>
          <a:xfrm>
            <a:off x="613186" y="2107800"/>
            <a:ext cx="10965628" cy="3920196"/>
          </a:xfrm>
        </p:spPr>
        <p:txBody>
          <a:bodyPr/>
          <a:lstStyle>
            <a:lvl1pPr>
              <a:defRPr/>
            </a:lvl1pPr>
          </a:lstStyle>
          <a:p>
            <a:r>
              <a:rPr lang="en-US"/>
              <a:t>Click icon to add table</a:t>
            </a:r>
            <a:endParaRPr lang="en-US" dirty="0"/>
          </a:p>
        </p:txBody>
      </p:sp>
      <p:sp>
        <p:nvSpPr>
          <p:cNvPr id="4" name="Date Placeholder 3">
            <a:extLst>
              <a:ext uri="{FF2B5EF4-FFF2-40B4-BE49-F238E27FC236}">
                <a16:creationId xmlns:a16="http://schemas.microsoft.com/office/drawing/2014/main" id="{8C56EB0F-63C8-5F75-A333-3413A9DC6F76}"/>
              </a:ext>
            </a:extLst>
          </p:cNvPr>
          <p:cNvSpPr>
            <a:spLocks noGrp="1"/>
          </p:cNvSpPr>
          <p:nvPr>
            <p:ph type="dt" sz="half" idx="10"/>
          </p:nvPr>
        </p:nvSpPr>
        <p:spPr/>
        <p:txBody>
          <a:bodyPr/>
          <a:lstStyle/>
          <a:p>
            <a:fld id="{D6D8061D-18C3-4F4F-85EF-561633F58754}" type="datetimeFigureOut">
              <a:rPr lang="en-US" smtClean="0"/>
              <a:t>9/9/2025</a:t>
            </a:fld>
            <a:endParaRPr lang="en-US"/>
          </a:p>
        </p:txBody>
      </p:sp>
      <p:sp>
        <p:nvSpPr>
          <p:cNvPr id="5" name="Footer Placeholder 4">
            <a:extLst>
              <a:ext uri="{FF2B5EF4-FFF2-40B4-BE49-F238E27FC236}">
                <a16:creationId xmlns:a16="http://schemas.microsoft.com/office/drawing/2014/main" id="{4D4DE333-25B4-E092-1CC4-C3D20BA2516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F1AF200-E81F-A326-0EDB-4B93C71D9BF4}"/>
              </a:ext>
            </a:extLst>
          </p:cNvPr>
          <p:cNvSpPr>
            <a:spLocks noGrp="1"/>
          </p:cNvSpPr>
          <p:nvPr>
            <p:ph type="sldNum" sz="quarter" idx="12"/>
          </p:nvPr>
        </p:nvSpPr>
        <p:spPr/>
        <p:txBody>
          <a:bodyPr/>
          <a:lstStyle/>
          <a:p>
            <a:fld id="{CBD12358-51D2-46B3-9BDE-DF29528B9454}" type="slidenum">
              <a:rPr lang="en-US" smtClean="0"/>
              <a:t>‹#›</a:t>
            </a:fld>
            <a:endParaRPr lang="en-US"/>
          </a:p>
        </p:txBody>
      </p:sp>
    </p:spTree>
    <p:extLst>
      <p:ext uri="{BB962C8B-B14F-4D97-AF65-F5344CB8AC3E}">
        <p14:creationId xmlns:p14="http://schemas.microsoft.com/office/powerpoint/2010/main" val="26260992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ent 3">
    <p:spTree>
      <p:nvGrpSpPr>
        <p:cNvPr id="1" name=""/>
        <p:cNvGrpSpPr/>
        <p:nvPr/>
      </p:nvGrpSpPr>
      <p:grpSpPr>
        <a:xfrm>
          <a:off x="0" y="0"/>
          <a:ext cx="0" cy="0"/>
          <a:chOff x="0" y="0"/>
          <a:chExt cx="0" cy="0"/>
        </a:xfrm>
      </p:grpSpPr>
      <p:sp>
        <p:nvSpPr>
          <p:cNvPr id="12" name="Picture Placeholder 11">
            <a:extLst>
              <a:ext uri="{FF2B5EF4-FFF2-40B4-BE49-F238E27FC236}">
                <a16:creationId xmlns:a16="http://schemas.microsoft.com/office/drawing/2014/main" id="{76EE6F3F-63EB-5C0E-2307-3B7CBBA1C374}"/>
              </a:ext>
            </a:extLst>
          </p:cNvPr>
          <p:cNvSpPr>
            <a:spLocks noGrp="1"/>
          </p:cNvSpPr>
          <p:nvPr>
            <p:ph type="pic" sz="quarter" idx="11"/>
          </p:nvPr>
        </p:nvSpPr>
        <p:spPr>
          <a:xfrm>
            <a:off x="0" y="0"/>
            <a:ext cx="12192000" cy="6858000"/>
          </a:xfrm>
          <a:solidFill>
            <a:schemeClr val="tx1"/>
          </a:solidFill>
        </p:spPr>
        <p:txBody>
          <a:bodyPr>
            <a:normAutofit/>
          </a:bodyPr>
          <a:lstStyle>
            <a:lvl1pPr marL="0" indent="0" algn="ctr">
              <a:buNone/>
              <a:defRPr sz="2000">
                <a:solidFill>
                  <a:schemeClr val="bg1"/>
                </a:solidFill>
              </a:defRPr>
            </a:lvl1pPr>
          </a:lstStyle>
          <a:p>
            <a:r>
              <a:rPr lang="en-US"/>
              <a:t>Click icon to add picture</a:t>
            </a:r>
            <a:endParaRPr lang="en-US" dirty="0"/>
          </a:p>
        </p:txBody>
      </p:sp>
      <p:sp>
        <p:nvSpPr>
          <p:cNvPr id="2" name="Title 1">
            <a:extLst>
              <a:ext uri="{FF2B5EF4-FFF2-40B4-BE49-F238E27FC236}">
                <a16:creationId xmlns:a16="http://schemas.microsoft.com/office/drawing/2014/main" id="{F657BD59-35CC-9BB3-8621-6FA3356F81AA}"/>
              </a:ext>
            </a:extLst>
          </p:cNvPr>
          <p:cNvSpPr>
            <a:spLocks noGrp="1"/>
          </p:cNvSpPr>
          <p:nvPr>
            <p:ph type="title" hasCustomPrompt="1"/>
          </p:nvPr>
        </p:nvSpPr>
        <p:spPr>
          <a:xfrm>
            <a:off x="1362437" y="400485"/>
            <a:ext cx="9467127" cy="2527911"/>
          </a:xfrm>
        </p:spPr>
        <p:txBody>
          <a:bodyPr anchor="b">
            <a:noAutofit/>
          </a:bodyPr>
          <a:lstStyle>
            <a:lvl1pPr algn="ctr">
              <a:spcBef>
                <a:spcPts val="1000"/>
              </a:spcBef>
              <a:defRPr>
                <a:solidFill>
                  <a:schemeClr val="bg1"/>
                </a:solidFill>
              </a:defRPr>
            </a:lvl1pPr>
          </a:lstStyle>
          <a:p>
            <a:r>
              <a:rPr lang="en-US" dirty="0"/>
              <a:t>Click to add title</a:t>
            </a:r>
          </a:p>
        </p:txBody>
      </p:sp>
      <p:sp>
        <p:nvSpPr>
          <p:cNvPr id="10" name="Text Placeholder 9">
            <a:extLst>
              <a:ext uri="{FF2B5EF4-FFF2-40B4-BE49-F238E27FC236}">
                <a16:creationId xmlns:a16="http://schemas.microsoft.com/office/drawing/2014/main" id="{E12DA517-30B0-BC62-0422-F995FB9189E2}"/>
              </a:ext>
            </a:extLst>
          </p:cNvPr>
          <p:cNvSpPr>
            <a:spLocks noGrp="1"/>
          </p:cNvSpPr>
          <p:nvPr>
            <p:ph type="body" sz="quarter" idx="10" hasCustomPrompt="1"/>
          </p:nvPr>
        </p:nvSpPr>
        <p:spPr>
          <a:xfrm>
            <a:off x="1362075" y="3738622"/>
            <a:ext cx="9467850" cy="2527911"/>
          </a:xfrm>
        </p:spPr>
        <p:txBody>
          <a:bodyPr>
            <a:normAutofit/>
          </a:bodyPr>
          <a:lstStyle>
            <a:lvl1pPr marL="0" indent="0" algn="ctr">
              <a:spcBef>
                <a:spcPts val="1000"/>
              </a:spcBef>
              <a:buNone/>
              <a:defRPr sz="1800">
                <a:solidFill>
                  <a:schemeClr val="bg1"/>
                </a:solidFill>
              </a:defRPr>
            </a:lvl1pPr>
            <a:lvl2pPr marL="457200" indent="0" algn="ctr">
              <a:spcBef>
                <a:spcPts val="1000"/>
              </a:spcBef>
              <a:buNone/>
              <a:defRPr sz="1800">
                <a:solidFill>
                  <a:schemeClr val="bg1"/>
                </a:solidFill>
              </a:defRPr>
            </a:lvl2pPr>
            <a:lvl3pPr marL="914400" indent="0" algn="ctr">
              <a:spcBef>
                <a:spcPts val="1000"/>
              </a:spcBef>
              <a:buNone/>
              <a:defRPr sz="1800">
                <a:solidFill>
                  <a:schemeClr val="bg1"/>
                </a:solidFill>
              </a:defRPr>
            </a:lvl3pPr>
            <a:lvl4pPr marL="1371600" indent="0" algn="ctr">
              <a:spcBef>
                <a:spcPts val="1000"/>
              </a:spcBef>
              <a:buNone/>
              <a:defRPr sz="1800">
                <a:solidFill>
                  <a:schemeClr val="bg1"/>
                </a:solidFill>
              </a:defRPr>
            </a:lvl4pPr>
            <a:lvl5pPr marL="1828800" indent="0" algn="ctr">
              <a:spcBef>
                <a:spcPts val="1000"/>
              </a:spcBef>
              <a:buNone/>
              <a:defRPr sz="1800">
                <a:solidFill>
                  <a:schemeClr val="bg1"/>
                </a:solidFill>
              </a:defRPr>
            </a:lvl5pPr>
          </a:lstStyle>
          <a:p>
            <a:pPr lvl="0"/>
            <a:r>
              <a:rPr lang="en-US" dirty="0"/>
              <a:t>Click to add text</a:t>
            </a:r>
          </a:p>
        </p:txBody>
      </p:sp>
    </p:spTree>
    <p:extLst>
      <p:ext uri="{BB962C8B-B14F-4D97-AF65-F5344CB8AC3E}">
        <p14:creationId xmlns:p14="http://schemas.microsoft.com/office/powerpoint/2010/main" val="21629670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57BD59-35CC-9BB3-8621-6FA3356F81AA}"/>
              </a:ext>
            </a:extLst>
          </p:cNvPr>
          <p:cNvSpPr>
            <a:spLocks noGrp="1"/>
          </p:cNvSpPr>
          <p:nvPr>
            <p:ph type="title" hasCustomPrompt="1"/>
          </p:nvPr>
        </p:nvSpPr>
        <p:spPr>
          <a:xfrm>
            <a:off x="6562816" y="457200"/>
            <a:ext cx="4837176" cy="1993392"/>
          </a:xfrm>
        </p:spPr>
        <p:txBody>
          <a:bodyPr anchor="b">
            <a:noAutofit/>
          </a:bodyPr>
          <a:lstStyle>
            <a:lvl1pPr>
              <a:defRPr sz="3200"/>
            </a:lvl1pPr>
          </a:lstStyle>
          <a:p>
            <a:r>
              <a:rPr lang="en-US" dirty="0"/>
              <a:t>Click to add title</a:t>
            </a:r>
          </a:p>
        </p:txBody>
      </p:sp>
      <p:sp>
        <p:nvSpPr>
          <p:cNvPr id="10" name="Picture Placeholder 9">
            <a:extLst>
              <a:ext uri="{FF2B5EF4-FFF2-40B4-BE49-F238E27FC236}">
                <a16:creationId xmlns:a16="http://schemas.microsoft.com/office/drawing/2014/main" id="{6B8CBAD6-FC79-B2BB-0B67-26429A6D4C8C}"/>
              </a:ext>
            </a:extLst>
          </p:cNvPr>
          <p:cNvSpPr>
            <a:spLocks noGrp="1"/>
          </p:cNvSpPr>
          <p:nvPr>
            <p:ph type="pic" sz="quarter" idx="10"/>
          </p:nvPr>
        </p:nvSpPr>
        <p:spPr>
          <a:xfrm>
            <a:off x="-28882" y="0"/>
            <a:ext cx="6115050" cy="6858000"/>
          </a:xfrm>
          <a:prstGeom prst="parallelogram">
            <a:avLst/>
          </a:prstGeom>
          <a:ln>
            <a:noFill/>
          </a:ln>
        </p:spPr>
        <p:txBody>
          <a:bodyPr tIns="0">
            <a:normAutofit/>
          </a:bodyPr>
          <a:lstStyle>
            <a:lvl1pPr marL="0" indent="0" algn="ctr">
              <a:buNone/>
              <a:defRPr sz="2000"/>
            </a:lvl1pPr>
          </a:lstStyle>
          <a:p>
            <a:r>
              <a:rPr lang="en-US"/>
              <a:t>Click icon to add picture</a:t>
            </a:r>
            <a:endParaRPr lang="en-US" dirty="0"/>
          </a:p>
        </p:txBody>
      </p:sp>
      <p:sp>
        <p:nvSpPr>
          <p:cNvPr id="3" name="Content Placeholder 2">
            <a:extLst>
              <a:ext uri="{FF2B5EF4-FFF2-40B4-BE49-F238E27FC236}">
                <a16:creationId xmlns:a16="http://schemas.microsoft.com/office/drawing/2014/main" id="{A772710C-A212-1B12-06CD-FA2A14F89D68}"/>
              </a:ext>
            </a:extLst>
          </p:cNvPr>
          <p:cNvSpPr>
            <a:spLocks noGrp="1"/>
          </p:cNvSpPr>
          <p:nvPr>
            <p:ph idx="1" hasCustomPrompt="1"/>
          </p:nvPr>
        </p:nvSpPr>
        <p:spPr>
          <a:xfrm>
            <a:off x="6562818" y="2752344"/>
            <a:ext cx="4837174" cy="3136392"/>
          </a:xfrm>
        </p:spPr>
        <p:txBody>
          <a:bodyPr anchor="t" anchorCtr="0">
            <a:normAutofit/>
          </a:bodyPr>
          <a:lstStyle>
            <a:lvl1pPr marL="0" indent="0">
              <a:lnSpc>
                <a:spcPct val="150000"/>
              </a:lnSpc>
              <a:spcBef>
                <a:spcPts val="1000"/>
              </a:spcBef>
              <a:buNone/>
              <a:defRPr sz="1800" cap="all" spc="300" baseline="0"/>
            </a:lvl1pPr>
            <a:lvl2pPr marL="457200" indent="0">
              <a:lnSpc>
                <a:spcPct val="150000"/>
              </a:lnSpc>
              <a:spcBef>
                <a:spcPts val="1000"/>
              </a:spcBef>
              <a:buNone/>
              <a:defRPr sz="1800" cap="all" spc="300" baseline="0"/>
            </a:lvl2pPr>
            <a:lvl3pPr marL="914400" indent="0">
              <a:lnSpc>
                <a:spcPct val="150000"/>
              </a:lnSpc>
              <a:spcBef>
                <a:spcPts val="1000"/>
              </a:spcBef>
              <a:buNone/>
              <a:defRPr sz="1800" cap="all" spc="300" baseline="0"/>
            </a:lvl3pPr>
            <a:lvl4pPr marL="1371600" indent="0">
              <a:lnSpc>
                <a:spcPct val="150000"/>
              </a:lnSpc>
              <a:spcBef>
                <a:spcPts val="1000"/>
              </a:spcBef>
              <a:buNone/>
              <a:defRPr sz="1800" cap="all" spc="300" baseline="0"/>
            </a:lvl4pPr>
            <a:lvl5pPr marL="1828800" indent="0">
              <a:lnSpc>
                <a:spcPct val="150000"/>
              </a:lnSpc>
              <a:spcBef>
                <a:spcPts val="1000"/>
              </a:spcBef>
              <a:buNone/>
              <a:defRPr sz="1800" cap="all" spc="300" baseline="0"/>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Rectangle 10">
            <a:extLst>
              <a:ext uri="{FF2B5EF4-FFF2-40B4-BE49-F238E27FC236}">
                <a16:creationId xmlns:a16="http://schemas.microsoft.com/office/drawing/2014/main" id="{934796A3-781D-5244-DAB8-2D6EE0AC3B70}"/>
              </a:ext>
              <a:ext uri="{C183D7F6-B498-43B3-948B-1728B52AA6E4}">
                <adec:decorative xmlns:adec="http://schemas.microsoft.com/office/drawing/2017/decorative" val="1"/>
              </a:ext>
            </a:extLst>
          </p:cNvPr>
          <p:cNvSpPr/>
          <p:nvPr userDrawn="1"/>
        </p:nvSpPr>
        <p:spPr>
          <a:xfrm>
            <a:off x="6562817" y="6303963"/>
            <a:ext cx="3014980" cy="554037"/>
          </a:xfrm>
          <a:prstGeom prst="rect">
            <a:avLst/>
          </a:prstGeom>
          <a:gradFill flip="none" rotWithShape="1">
            <a:gsLst>
              <a:gs pos="0">
                <a:schemeClr val="accent5"/>
              </a:gs>
              <a:gs pos="100000">
                <a:schemeClr val="accent2">
                  <a:lumMod val="97000"/>
                  <a:lumOff val="3000"/>
                </a:schemeClr>
              </a:gs>
              <a:gs pos="50000">
                <a:schemeClr val="accent1"/>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91438804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 subtitle + pictur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772C41-A024-2F33-1F04-21E003FA7291}"/>
              </a:ext>
            </a:extLst>
          </p:cNvPr>
          <p:cNvSpPr>
            <a:spLocks noGrp="1"/>
          </p:cNvSpPr>
          <p:nvPr>
            <p:ph type="ctrTitle"/>
          </p:nvPr>
        </p:nvSpPr>
        <p:spPr>
          <a:xfrm>
            <a:off x="1117600" y="762000"/>
            <a:ext cx="5066250" cy="2900680"/>
          </a:xfrm>
        </p:spPr>
        <p:txBody>
          <a:bodyPr anchor="b">
            <a:noAutofit/>
          </a:bodyPr>
          <a:lstStyle>
            <a:lvl1pPr algn="ctr">
              <a:defRPr sz="3200"/>
            </a:lvl1pPr>
          </a:lstStyle>
          <a:p>
            <a:r>
              <a:rPr lang="en-US"/>
              <a:t>Click to edit Master title style</a:t>
            </a:r>
            <a:endParaRPr lang="en-US" dirty="0"/>
          </a:p>
        </p:txBody>
      </p:sp>
      <p:sp>
        <p:nvSpPr>
          <p:cNvPr id="12" name="Picture Placeholder 11">
            <a:extLst>
              <a:ext uri="{FF2B5EF4-FFF2-40B4-BE49-F238E27FC236}">
                <a16:creationId xmlns:a16="http://schemas.microsoft.com/office/drawing/2014/main" id="{82836803-D9E6-3DF1-3B90-1E7E677CC7B7}"/>
              </a:ext>
            </a:extLst>
          </p:cNvPr>
          <p:cNvSpPr>
            <a:spLocks noGrp="1"/>
          </p:cNvSpPr>
          <p:nvPr>
            <p:ph type="pic" sz="quarter" idx="10" hasCustomPrompt="1"/>
          </p:nvPr>
        </p:nvSpPr>
        <p:spPr>
          <a:xfrm flipH="1">
            <a:off x="6086167" y="-22225"/>
            <a:ext cx="6080760" cy="6902450"/>
          </a:xfrm>
          <a:prstGeom prst="parallelogram">
            <a:avLst/>
          </a:prstGeom>
          <a:ln>
            <a:noFill/>
          </a:ln>
        </p:spPr>
        <p:txBody>
          <a:bodyPr lIns="0" tIns="0">
            <a:normAutofit/>
          </a:bodyPr>
          <a:lstStyle>
            <a:lvl1pPr marL="0" indent="0" algn="l">
              <a:buNone/>
              <a:defRPr sz="2000"/>
            </a:lvl1pPr>
          </a:lstStyle>
          <a:p>
            <a:r>
              <a:rPr lang="en-US" dirty="0"/>
              <a:t>Click icon to add image</a:t>
            </a:r>
          </a:p>
        </p:txBody>
      </p:sp>
      <p:sp>
        <p:nvSpPr>
          <p:cNvPr id="3" name="Subtitle 2">
            <a:extLst>
              <a:ext uri="{FF2B5EF4-FFF2-40B4-BE49-F238E27FC236}">
                <a16:creationId xmlns:a16="http://schemas.microsoft.com/office/drawing/2014/main" id="{473BC2DF-9C2A-052C-AD2C-0A8ABAA50374}"/>
              </a:ext>
            </a:extLst>
          </p:cNvPr>
          <p:cNvSpPr>
            <a:spLocks noGrp="1"/>
          </p:cNvSpPr>
          <p:nvPr>
            <p:ph type="subTitle" idx="1" hasCustomPrompt="1"/>
          </p:nvPr>
        </p:nvSpPr>
        <p:spPr>
          <a:xfrm>
            <a:off x="1117600" y="4145280"/>
            <a:ext cx="5066250" cy="690880"/>
          </a:xfrm>
          <a:gradFill flip="none" rotWithShape="1">
            <a:gsLst>
              <a:gs pos="0">
                <a:schemeClr val="accent5"/>
              </a:gs>
              <a:gs pos="100000">
                <a:schemeClr val="accent2">
                  <a:lumMod val="97000"/>
                  <a:lumOff val="3000"/>
                </a:schemeClr>
              </a:gs>
              <a:gs pos="50000">
                <a:schemeClr val="accent1"/>
              </a:gs>
            </a:gsLst>
            <a:lin ang="10200000" scaled="0"/>
            <a:tileRect/>
          </a:gradFill>
        </p:spPr>
        <p:txBody>
          <a:bodyPr anchor="ctr">
            <a:normAutofit/>
          </a:bodyPr>
          <a:lstStyle>
            <a:lvl1pPr marL="0" indent="0" algn="ctr">
              <a:buNone/>
              <a:defRPr sz="2400" cap="all" baseline="0">
                <a:solidFill>
                  <a:schemeClr val="bg1"/>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lvl="0"/>
            <a:r>
              <a:rPr lang="en-US" dirty="0"/>
              <a:t>Click to add subtitle</a:t>
            </a:r>
          </a:p>
        </p:txBody>
      </p:sp>
    </p:spTree>
    <p:extLst>
      <p:ext uri="{BB962C8B-B14F-4D97-AF65-F5344CB8AC3E}">
        <p14:creationId xmlns:p14="http://schemas.microsoft.com/office/powerpoint/2010/main" val="19241863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57BD59-35CC-9BB3-8621-6FA3356F81AA}"/>
              </a:ext>
            </a:extLst>
          </p:cNvPr>
          <p:cNvSpPr>
            <a:spLocks noGrp="1"/>
          </p:cNvSpPr>
          <p:nvPr>
            <p:ph type="title" hasCustomPrompt="1"/>
          </p:nvPr>
        </p:nvSpPr>
        <p:spPr>
          <a:xfrm>
            <a:off x="5242425" y="466344"/>
            <a:ext cx="6241651" cy="1710354"/>
          </a:xfrm>
        </p:spPr>
        <p:txBody>
          <a:bodyPr bIns="0" anchor="ctr" anchorCtr="0">
            <a:noAutofit/>
          </a:bodyPr>
          <a:lstStyle>
            <a:lvl1pPr>
              <a:defRPr sz="3200"/>
            </a:lvl1pPr>
          </a:lstStyle>
          <a:p>
            <a:r>
              <a:rPr lang="en-US" dirty="0"/>
              <a:t>Click to add title</a:t>
            </a:r>
          </a:p>
        </p:txBody>
      </p:sp>
      <p:sp>
        <p:nvSpPr>
          <p:cNvPr id="10" name="Picture Placeholder 9">
            <a:extLst>
              <a:ext uri="{FF2B5EF4-FFF2-40B4-BE49-F238E27FC236}">
                <a16:creationId xmlns:a16="http://schemas.microsoft.com/office/drawing/2014/main" id="{511A5385-FB23-93A8-2B8F-9887244244DF}"/>
              </a:ext>
            </a:extLst>
          </p:cNvPr>
          <p:cNvSpPr>
            <a:spLocks noGrp="1"/>
          </p:cNvSpPr>
          <p:nvPr>
            <p:ph type="pic" sz="quarter" idx="10"/>
          </p:nvPr>
        </p:nvSpPr>
        <p:spPr>
          <a:xfrm>
            <a:off x="0" y="0"/>
            <a:ext cx="4287838" cy="6858000"/>
          </a:xfrm>
        </p:spPr>
        <p:txBody>
          <a:bodyPr>
            <a:normAutofit/>
          </a:bodyPr>
          <a:lstStyle>
            <a:lvl1pPr marL="0" indent="0" algn="ctr">
              <a:buNone/>
              <a:defRPr sz="2000"/>
            </a:lvl1pPr>
          </a:lstStyle>
          <a:p>
            <a:r>
              <a:rPr lang="en-US"/>
              <a:t>Click icon to add picture</a:t>
            </a:r>
            <a:endParaRPr lang="en-US" dirty="0"/>
          </a:p>
        </p:txBody>
      </p:sp>
      <p:sp>
        <p:nvSpPr>
          <p:cNvPr id="3" name="Content Placeholder 2">
            <a:extLst>
              <a:ext uri="{FF2B5EF4-FFF2-40B4-BE49-F238E27FC236}">
                <a16:creationId xmlns:a16="http://schemas.microsoft.com/office/drawing/2014/main" id="{A772710C-A212-1B12-06CD-FA2A14F89D68}"/>
              </a:ext>
            </a:extLst>
          </p:cNvPr>
          <p:cNvSpPr>
            <a:spLocks noGrp="1"/>
          </p:cNvSpPr>
          <p:nvPr>
            <p:ph idx="1" hasCustomPrompt="1"/>
          </p:nvPr>
        </p:nvSpPr>
        <p:spPr>
          <a:xfrm>
            <a:off x="5242426" y="2286000"/>
            <a:ext cx="6241650" cy="3474720"/>
          </a:xfrm>
        </p:spPr>
        <p:txBody>
          <a:bodyPr>
            <a:normAutofit/>
          </a:bodyPr>
          <a:lstStyle>
            <a:lvl1pPr marL="228600" indent="-228600">
              <a:spcBef>
                <a:spcPts val="1000"/>
              </a:spcBef>
              <a:spcAft>
                <a:spcPts val="1000"/>
              </a:spcAft>
              <a:buClr>
                <a:schemeClr val="accent2"/>
              </a:buClr>
              <a:buFont typeface="Wingdings" panose="05000000000000000000" pitchFamily="2" charset="2"/>
              <a:buChar char="§"/>
              <a:defRPr sz="1800"/>
            </a:lvl1pPr>
            <a:lvl2pPr marL="228600" indent="-228600">
              <a:spcBef>
                <a:spcPts val="1000"/>
              </a:spcBef>
              <a:spcAft>
                <a:spcPts val="1000"/>
              </a:spcAft>
              <a:buClr>
                <a:schemeClr val="accent2"/>
              </a:buClr>
              <a:buFont typeface="Wingdings" panose="05000000000000000000" pitchFamily="2" charset="2"/>
              <a:buChar char="§"/>
              <a:defRPr sz="1800"/>
            </a:lvl2pPr>
            <a:lvl3pPr marL="228600" indent="-228600">
              <a:spcBef>
                <a:spcPts val="1000"/>
              </a:spcBef>
              <a:spcAft>
                <a:spcPts val="1000"/>
              </a:spcAft>
              <a:buClr>
                <a:schemeClr val="accent2"/>
              </a:buClr>
              <a:buFont typeface="Wingdings" panose="05000000000000000000" pitchFamily="2" charset="2"/>
              <a:buChar char="§"/>
              <a:defRPr sz="1800"/>
            </a:lvl3pPr>
            <a:lvl4pPr marL="228600" indent="-228600">
              <a:spcBef>
                <a:spcPts val="1000"/>
              </a:spcBef>
              <a:spcAft>
                <a:spcPts val="1000"/>
              </a:spcAft>
              <a:buClr>
                <a:schemeClr val="accent2"/>
              </a:buClr>
              <a:buFont typeface="Wingdings" panose="05000000000000000000" pitchFamily="2" charset="2"/>
              <a:buChar char="§"/>
              <a:defRPr sz="1800"/>
            </a:lvl4pPr>
            <a:lvl5pPr marL="228600" indent="-228600">
              <a:spcBef>
                <a:spcPts val="1000"/>
              </a:spcBef>
              <a:spcAft>
                <a:spcPts val="1000"/>
              </a:spcAft>
              <a:buClr>
                <a:schemeClr val="accent2"/>
              </a:buClr>
              <a:buFont typeface="Wingdings" panose="05000000000000000000" pitchFamily="2" charset="2"/>
              <a:buChar char="§"/>
              <a:defRPr sz="1800"/>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Rectangle 7">
            <a:extLst>
              <a:ext uri="{FF2B5EF4-FFF2-40B4-BE49-F238E27FC236}">
                <a16:creationId xmlns:a16="http://schemas.microsoft.com/office/drawing/2014/main" id="{50E25A87-9155-9E07-878F-CEC0B137C2D7}"/>
              </a:ext>
              <a:ext uri="{C183D7F6-B498-43B3-948B-1728B52AA6E4}">
                <adec:decorative xmlns:adec="http://schemas.microsoft.com/office/drawing/2017/decorative" val="1"/>
              </a:ext>
            </a:extLst>
          </p:cNvPr>
          <p:cNvSpPr/>
          <p:nvPr userDrawn="1"/>
        </p:nvSpPr>
        <p:spPr>
          <a:xfrm>
            <a:off x="5291586" y="6303963"/>
            <a:ext cx="4287186" cy="554037"/>
          </a:xfrm>
          <a:prstGeom prst="rect">
            <a:avLst/>
          </a:prstGeom>
          <a:gradFill flip="none" rotWithShape="1">
            <a:gsLst>
              <a:gs pos="0">
                <a:schemeClr val="accent5"/>
              </a:gs>
              <a:gs pos="100000">
                <a:schemeClr val="accent2">
                  <a:lumMod val="97000"/>
                  <a:lumOff val="3000"/>
                </a:schemeClr>
              </a:gs>
              <a:gs pos="50000">
                <a:schemeClr val="accent1"/>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587894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 subtit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772C41-A024-2F33-1F04-21E003FA7291}"/>
              </a:ext>
            </a:extLst>
          </p:cNvPr>
          <p:cNvSpPr>
            <a:spLocks noGrp="1"/>
          </p:cNvSpPr>
          <p:nvPr>
            <p:ph type="ctrTitle" hasCustomPrompt="1"/>
          </p:nvPr>
        </p:nvSpPr>
        <p:spPr>
          <a:xfrm>
            <a:off x="1524000" y="1143000"/>
            <a:ext cx="9144000" cy="2286000"/>
          </a:xfrm>
        </p:spPr>
        <p:txBody>
          <a:bodyPr anchor="b">
            <a:noAutofit/>
          </a:bodyPr>
          <a:lstStyle>
            <a:lvl1pPr algn="ctr">
              <a:defRPr sz="4800"/>
            </a:lvl1pPr>
          </a:lstStyle>
          <a:p>
            <a:r>
              <a:rPr lang="en-US" dirty="0"/>
              <a:t>Click to add title</a:t>
            </a:r>
          </a:p>
        </p:txBody>
      </p:sp>
      <p:sp>
        <p:nvSpPr>
          <p:cNvPr id="3" name="Subtitle 2">
            <a:extLst>
              <a:ext uri="{FF2B5EF4-FFF2-40B4-BE49-F238E27FC236}">
                <a16:creationId xmlns:a16="http://schemas.microsoft.com/office/drawing/2014/main" id="{473BC2DF-9C2A-052C-AD2C-0A8ABAA50374}"/>
              </a:ext>
            </a:extLst>
          </p:cNvPr>
          <p:cNvSpPr>
            <a:spLocks noGrp="1"/>
          </p:cNvSpPr>
          <p:nvPr>
            <p:ph type="subTitle" idx="1" hasCustomPrompt="1"/>
          </p:nvPr>
        </p:nvSpPr>
        <p:spPr>
          <a:xfrm>
            <a:off x="1524000" y="3835198"/>
            <a:ext cx="9144000" cy="683219"/>
          </a:xfrm>
          <a:gradFill>
            <a:gsLst>
              <a:gs pos="0">
                <a:schemeClr val="accent5"/>
              </a:gs>
              <a:gs pos="100000">
                <a:schemeClr val="accent2">
                  <a:lumMod val="97000"/>
                  <a:lumOff val="3000"/>
                </a:schemeClr>
              </a:gs>
              <a:gs pos="50000">
                <a:schemeClr val="accent1"/>
              </a:gs>
            </a:gsLst>
            <a:path path="circle">
              <a:fillToRect l="100000" t="100000"/>
            </a:path>
          </a:gradFill>
        </p:spPr>
        <p:txBody>
          <a:bodyPr anchor="ctr">
            <a:normAutofit/>
          </a:bodyPr>
          <a:lstStyle>
            <a:lvl1pPr marL="0" indent="0" algn="ctr">
              <a:buNone/>
              <a:defRPr sz="2400" cap="all" spc="30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lvl="0"/>
            <a:r>
              <a:rPr lang="en-US" dirty="0"/>
              <a:t>Click to add subtitle</a:t>
            </a:r>
          </a:p>
        </p:txBody>
      </p:sp>
    </p:spTree>
    <p:extLst>
      <p:ext uri="{BB962C8B-B14F-4D97-AF65-F5344CB8AC3E}">
        <p14:creationId xmlns:p14="http://schemas.microsoft.com/office/powerpoint/2010/main" val="15637277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ntent 1">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29577E27-B60E-C6DD-BAAF-5CCC3D59E5D5}"/>
              </a:ext>
              <a:ext uri="{C183D7F6-B498-43B3-948B-1728B52AA6E4}">
                <adec:decorative xmlns:adec="http://schemas.microsoft.com/office/drawing/2017/decorative" val="1"/>
              </a:ext>
            </a:extLst>
          </p:cNvPr>
          <p:cNvSpPr/>
          <p:nvPr userDrawn="1"/>
        </p:nvSpPr>
        <p:spPr>
          <a:xfrm>
            <a:off x="0" y="6303963"/>
            <a:ext cx="12192000" cy="554037"/>
          </a:xfrm>
          <a:prstGeom prst="rect">
            <a:avLst/>
          </a:prstGeom>
          <a:gradFill flip="none" rotWithShape="1">
            <a:gsLst>
              <a:gs pos="0">
                <a:schemeClr val="accent5"/>
              </a:gs>
              <a:gs pos="100000">
                <a:schemeClr val="accent2">
                  <a:lumMod val="97000"/>
                  <a:lumOff val="3000"/>
                </a:schemeClr>
              </a:gs>
              <a:gs pos="50000">
                <a:schemeClr val="accent1"/>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2" name="Title 1">
            <a:extLst>
              <a:ext uri="{FF2B5EF4-FFF2-40B4-BE49-F238E27FC236}">
                <a16:creationId xmlns:a16="http://schemas.microsoft.com/office/drawing/2014/main" id="{0C40C44A-93E6-6C58-5E88-AFDC594EC27A}"/>
              </a:ext>
            </a:extLst>
          </p:cNvPr>
          <p:cNvSpPr>
            <a:spLocks noGrp="1"/>
          </p:cNvSpPr>
          <p:nvPr>
            <p:ph type="title" hasCustomPrompt="1"/>
          </p:nvPr>
        </p:nvSpPr>
        <p:spPr>
          <a:xfrm>
            <a:off x="838200" y="365760"/>
            <a:ext cx="10515600" cy="1325880"/>
          </a:xfrm>
        </p:spPr>
        <p:txBody>
          <a:bodyPr anchor="ctr" anchorCtr="0">
            <a:noAutofit/>
          </a:bodyPr>
          <a:lstStyle>
            <a:lvl1pPr algn="ctr">
              <a:defRPr sz="3200"/>
            </a:lvl1pPr>
          </a:lstStyle>
          <a:p>
            <a:r>
              <a:rPr lang="en-US" dirty="0"/>
              <a:t>Click to add title</a:t>
            </a:r>
          </a:p>
        </p:txBody>
      </p:sp>
      <p:sp>
        <p:nvSpPr>
          <p:cNvPr id="9" name="Content Placeholder 10">
            <a:extLst>
              <a:ext uri="{FF2B5EF4-FFF2-40B4-BE49-F238E27FC236}">
                <a16:creationId xmlns:a16="http://schemas.microsoft.com/office/drawing/2014/main" id="{964CA031-27E0-D0AA-1451-A904CCF234FE}"/>
              </a:ext>
            </a:extLst>
          </p:cNvPr>
          <p:cNvSpPr>
            <a:spLocks noGrp="1"/>
          </p:cNvSpPr>
          <p:nvPr>
            <p:ph sz="quarter" idx="13" hasCustomPrompt="1"/>
          </p:nvPr>
        </p:nvSpPr>
        <p:spPr>
          <a:xfrm>
            <a:off x="838199" y="2024781"/>
            <a:ext cx="5212079" cy="4137189"/>
          </a:xfrm>
        </p:spPr>
        <p:txBody>
          <a:bodyPr>
            <a:normAutofit/>
          </a:bodyPr>
          <a:lstStyle>
            <a:lvl1pPr marL="0" indent="0">
              <a:spcBef>
                <a:spcPts val="1000"/>
              </a:spcBef>
              <a:spcAft>
                <a:spcPts val="0"/>
              </a:spcAft>
              <a:buClr>
                <a:schemeClr val="accent2"/>
              </a:buClr>
              <a:buFont typeface="Wingdings" panose="05000000000000000000" pitchFamily="2" charset="2"/>
              <a:buNone/>
              <a:defRPr sz="1800">
                <a:latin typeface="+mn-lt"/>
              </a:defRPr>
            </a:lvl1pPr>
            <a:lvl2pPr marL="0" indent="-228600">
              <a:spcBef>
                <a:spcPts val="1000"/>
              </a:spcBef>
              <a:spcAft>
                <a:spcPts val="1000"/>
              </a:spcAft>
              <a:buClr>
                <a:schemeClr val="accent2"/>
              </a:buClr>
              <a:buFont typeface="Wingdings" panose="05000000000000000000" pitchFamily="2" charset="2"/>
              <a:buChar char="§"/>
              <a:defRPr sz="1800">
                <a:latin typeface="+mn-lt"/>
              </a:defRPr>
            </a:lvl2pPr>
            <a:lvl3pPr marL="457200" indent="-228600">
              <a:spcBef>
                <a:spcPts val="1000"/>
              </a:spcBef>
              <a:spcAft>
                <a:spcPts val="1000"/>
              </a:spcAft>
              <a:buClr>
                <a:schemeClr val="accent2"/>
              </a:buClr>
              <a:buFont typeface="Wingdings" panose="05000000000000000000" pitchFamily="2" charset="2"/>
              <a:buChar char="§"/>
              <a:defRPr sz="1800">
                <a:latin typeface="+mn-lt"/>
              </a:defRPr>
            </a:lvl3pPr>
            <a:lvl4pPr marL="685800" indent="-228600">
              <a:spcBef>
                <a:spcPts val="1000"/>
              </a:spcBef>
              <a:spcAft>
                <a:spcPts val="1000"/>
              </a:spcAft>
              <a:buClr>
                <a:schemeClr val="accent2"/>
              </a:buClr>
              <a:buFont typeface="Wingdings" panose="05000000000000000000" pitchFamily="2" charset="2"/>
              <a:buChar char="§"/>
              <a:defRPr sz="1800">
                <a:latin typeface="+mn-lt"/>
              </a:defRPr>
            </a:lvl4pPr>
            <a:lvl5pPr marL="914400" indent="-228600">
              <a:spcBef>
                <a:spcPts val="1000"/>
              </a:spcBef>
              <a:spcAft>
                <a:spcPts val="1000"/>
              </a:spcAft>
              <a:buClr>
                <a:schemeClr val="accent2"/>
              </a:buClr>
              <a:buFont typeface="Wingdings" panose="05000000000000000000" pitchFamily="2" charset="2"/>
              <a:buChar char="§"/>
              <a:defRPr sz="1800">
                <a:latin typeface="+mn-lt"/>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10">
            <a:extLst>
              <a:ext uri="{FF2B5EF4-FFF2-40B4-BE49-F238E27FC236}">
                <a16:creationId xmlns:a16="http://schemas.microsoft.com/office/drawing/2014/main" id="{81FE0D7D-86B7-CCD2-A7A1-70E95846B542}"/>
              </a:ext>
            </a:extLst>
          </p:cNvPr>
          <p:cNvSpPr>
            <a:spLocks noGrp="1"/>
          </p:cNvSpPr>
          <p:nvPr>
            <p:ph sz="quarter" idx="14" hasCustomPrompt="1"/>
          </p:nvPr>
        </p:nvSpPr>
        <p:spPr>
          <a:xfrm>
            <a:off x="6459795" y="2024780"/>
            <a:ext cx="4894006" cy="4137189"/>
          </a:xfrm>
        </p:spPr>
        <p:txBody>
          <a:bodyPr>
            <a:normAutofit/>
          </a:bodyPr>
          <a:lstStyle>
            <a:lvl1pPr marL="0" indent="0">
              <a:spcBef>
                <a:spcPts val="1000"/>
              </a:spcBef>
              <a:spcAft>
                <a:spcPts val="0"/>
              </a:spcAft>
              <a:buClr>
                <a:schemeClr val="accent2"/>
              </a:buClr>
              <a:buFont typeface="Wingdings" panose="05000000000000000000" pitchFamily="2" charset="2"/>
              <a:buNone/>
              <a:defRPr sz="1800">
                <a:latin typeface="+mn-lt"/>
              </a:defRPr>
            </a:lvl1pPr>
            <a:lvl2pPr marL="0" indent="-228600">
              <a:spcBef>
                <a:spcPts val="1000"/>
              </a:spcBef>
              <a:spcAft>
                <a:spcPts val="1000"/>
              </a:spcAft>
              <a:buClr>
                <a:schemeClr val="accent2"/>
              </a:buClr>
              <a:buFont typeface="Wingdings" panose="05000000000000000000" pitchFamily="2" charset="2"/>
              <a:buChar char="§"/>
              <a:defRPr sz="1800">
                <a:latin typeface="+mn-lt"/>
              </a:defRPr>
            </a:lvl2pPr>
            <a:lvl3pPr marL="457200" indent="-228600">
              <a:spcBef>
                <a:spcPts val="1000"/>
              </a:spcBef>
              <a:spcAft>
                <a:spcPts val="1000"/>
              </a:spcAft>
              <a:buClr>
                <a:schemeClr val="accent2"/>
              </a:buClr>
              <a:buFont typeface="Wingdings" panose="05000000000000000000" pitchFamily="2" charset="2"/>
              <a:buChar char="§"/>
              <a:defRPr sz="1800">
                <a:latin typeface="+mn-lt"/>
              </a:defRPr>
            </a:lvl3pPr>
            <a:lvl4pPr marL="685800" indent="-228600">
              <a:spcBef>
                <a:spcPts val="1000"/>
              </a:spcBef>
              <a:spcAft>
                <a:spcPts val="1000"/>
              </a:spcAft>
              <a:buClr>
                <a:schemeClr val="accent2"/>
              </a:buClr>
              <a:buFont typeface="Wingdings" panose="05000000000000000000" pitchFamily="2" charset="2"/>
              <a:buChar char="§"/>
              <a:defRPr sz="1800">
                <a:latin typeface="+mn-lt"/>
              </a:defRPr>
            </a:lvl4pPr>
            <a:lvl5pPr marL="914400" indent="-228600">
              <a:spcBef>
                <a:spcPts val="1000"/>
              </a:spcBef>
              <a:spcAft>
                <a:spcPts val="1000"/>
              </a:spcAft>
              <a:buClr>
                <a:schemeClr val="accent2"/>
              </a:buClr>
              <a:buFont typeface="Wingdings" panose="05000000000000000000" pitchFamily="2" charset="2"/>
              <a:buChar char="§"/>
              <a:defRPr sz="1800">
                <a:latin typeface="+mn-lt"/>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C6CFCEB5-4092-FD13-478E-51CD74FDB82E}"/>
              </a:ext>
            </a:extLst>
          </p:cNvPr>
          <p:cNvSpPr>
            <a:spLocks noGrp="1"/>
          </p:cNvSpPr>
          <p:nvPr>
            <p:ph type="dt" sz="half" idx="10"/>
          </p:nvPr>
        </p:nvSpPr>
        <p:spPr/>
        <p:txBody>
          <a:bodyPr/>
          <a:lstStyle/>
          <a:p>
            <a:fld id="{D6D8061D-18C3-4F4F-85EF-561633F58754}" type="datetimeFigureOut">
              <a:rPr lang="en-US" smtClean="0"/>
              <a:t>9/9/2025</a:t>
            </a:fld>
            <a:endParaRPr lang="en-US"/>
          </a:p>
        </p:txBody>
      </p:sp>
      <p:sp>
        <p:nvSpPr>
          <p:cNvPr id="6" name="Footer Placeholder 5">
            <a:extLst>
              <a:ext uri="{FF2B5EF4-FFF2-40B4-BE49-F238E27FC236}">
                <a16:creationId xmlns:a16="http://schemas.microsoft.com/office/drawing/2014/main" id="{5D077A4D-E7C0-912D-293F-D93F0CB5CA4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A6AA9E1-334B-5F8F-8A92-67DD095F7838}"/>
              </a:ext>
            </a:extLst>
          </p:cNvPr>
          <p:cNvSpPr>
            <a:spLocks noGrp="1"/>
          </p:cNvSpPr>
          <p:nvPr>
            <p:ph type="sldNum" sz="quarter" idx="12"/>
          </p:nvPr>
        </p:nvSpPr>
        <p:spPr/>
        <p:txBody>
          <a:bodyPr/>
          <a:lstStyle/>
          <a:p>
            <a:fld id="{CBD12358-51D2-46B3-9BDE-DF29528B9454}" type="slidenum">
              <a:rPr lang="en-US" smtClean="0"/>
              <a:t>‹#›</a:t>
            </a:fld>
            <a:endParaRPr lang="en-US"/>
          </a:p>
        </p:txBody>
      </p:sp>
    </p:spTree>
    <p:extLst>
      <p:ext uri="{BB962C8B-B14F-4D97-AF65-F5344CB8AC3E}">
        <p14:creationId xmlns:p14="http://schemas.microsoft.com/office/powerpoint/2010/main" val="5052907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ntent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40C44A-93E6-6C58-5E88-AFDC594EC27A}"/>
              </a:ext>
            </a:extLst>
          </p:cNvPr>
          <p:cNvSpPr>
            <a:spLocks noGrp="1"/>
          </p:cNvSpPr>
          <p:nvPr>
            <p:ph type="title" hasCustomPrompt="1"/>
          </p:nvPr>
        </p:nvSpPr>
        <p:spPr>
          <a:xfrm>
            <a:off x="838200" y="365760"/>
            <a:ext cx="10515600" cy="1325880"/>
          </a:xfrm>
        </p:spPr>
        <p:txBody>
          <a:bodyPr anchor="ctr" anchorCtr="0">
            <a:noAutofit/>
          </a:bodyPr>
          <a:lstStyle>
            <a:lvl1pPr algn="ctr">
              <a:defRPr sz="3200"/>
            </a:lvl1pPr>
          </a:lstStyle>
          <a:p>
            <a:r>
              <a:rPr lang="en-US" dirty="0"/>
              <a:t>Click to add title</a:t>
            </a:r>
          </a:p>
        </p:txBody>
      </p:sp>
      <p:sp>
        <p:nvSpPr>
          <p:cNvPr id="11" name="Content Placeholder 10">
            <a:extLst>
              <a:ext uri="{FF2B5EF4-FFF2-40B4-BE49-F238E27FC236}">
                <a16:creationId xmlns:a16="http://schemas.microsoft.com/office/drawing/2014/main" id="{2D2DE411-9D7C-15AE-0B59-F26B2BF8C522}"/>
              </a:ext>
            </a:extLst>
          </p:cNvPr>
          <p:cNvSpPr>
            <a:spLocks noGrp="1"/>
          </p:cNvSpPr>
          <p:nvPr>
            <p:ph sz="quarter" idx="13" hasCustomPrompt="1"/>
          </p:nvPr>
        </p:nvSpPr>
        <p:spPr>
          <a:xfrm>
            <a:off x="838200" y="2024781"/>
            <a:ext cx="2878394" cy="4137189"/>
          </a:xfrm>
        </p:spPr>
        <p:txBody>
          <a:bodyPr>
            <a:normAutofit/>
          </a:bodyPr>
          <a:lstStyle>
            <a:lvl1pPr marL="342900" indent="-342900">
              <a:spcBef>
                <a:spcPts val="1000"/>
              </a:spcBef>
              <a:spcAft>
                <a:spcPts val="1000"/>
              </a:spcAft>
              <a:buClr>
                <a:schemeClr val="accent2"/>
              </a:buClr>
              <a:buFont typeface="+mj-lt"/>
              <a:buAutoNum type="arabicPeriod"/>
              <a:defRPr sz="1800">
                <a:latin typeface="+mn-lt"/>
              </a:defRPr>
            </a:lvl1pPr>
            <a:lvl2pPr marL="800100" indent="-342900">
              <a:spcBef>
                <a:spcPts val="1000"/>
              </a:spcBef>
              <a:spcAft>
                <a:spcPts val="1000"/>
              </a:spcAft>
              <a:buClr>
                <a:schemeClr val="accent2"/>
              </a:buClr>
              <a:buFont typeface="+mj-lt"/>
              <a:buAutoNum type="alphaLcPeriod"/>
              <a:defRPr sz="1800">
                <a:latin typeface="+mn-lt"/>
              </a:defRPr>
            </a:lvl2pPr>
            <a:lvl3pPr marL="1257300" indent="-342900">
              <a:spcBef>
                <a:spcPts val="1000"/>
              </a:spcBef>
              <a:spcAft>
                <a:spcPts val="1000"/>
              </a:spcAft>
              <a:buClr>
                <a:schemeClr val="accent2"/>
              </a:buClr>
              <a:buFont typeface="+mj-lt"/>
              <a:buAutoNum type="arabicParenR"/>
              <a:defRPr sz="1800">
                <a:latin typeface="+mn-lt"/>
              </a:defRPr>
            </a:lvl3pPr>
            <a:lvl4pPr marL="1714500" indent="-342900">
              <a:spcBef>
                <a:spcPts val="1000"/>
              </a:spcBef>
              <a:spcAft>
                <a:spcPts val="1000"/>
              </a:spcAft>
              <a:buClr>
                <a:schemeClr val="accent2"/>
              </a:buClr>
              <a:buFont typeface="+mj-lt"/>
              <a:buAutoNum type="alphaLcParenR"/>
              <a:defRPr sz="1800">
                <a:latin typeface="+mn-lt"/>
              </a:defRPr>
            </a:lvl4pPr>
            <a:lvl5pPr marL="2057400" indent="-228600">
              <a:spcBef>
                <a:spcPts val="1000"/>
              </a:spcBef>
              <a:spcAft>
                <a:spcPts val="1000"/>
              </a:spcAft>
              <a:buClr>
                <a:schemeClr val="accent2"/>
              </a:buClr>
              <a:buFont typeface="Wingdings" panose="05000000000000000000" pitchFamily="2" charset="2"/>
              <a:buChar char="§"/>
              <a:defRPr sz="1800">
                <a:latin typeface="+mn-lt"/>
              </a:defRPr>
            </a:lvl5pPr>
          </a:lstStyle>
          <a:p>
            <a:pPr lvl="0"/>
            <a:r>
              <a:rPr lang="en-US" dirty="0"/>
              <a:t>Click to add text</a:t>
            </a:r>
          </a:p>
          <a:p>
            <a:pPr lvl="1"/>
            <a:r>
              <a:rPr lang="en-US" dirty="0"/>
              <a:t>Second level</a:t>
            </a:r>
          </a:p>
          <a:p>
            <a:pPr lvl="2"/>
            <a:r>
              <a:rPr lang="en-US" dirty="0"/>
              <a:t>Third level</a:t>
            </a:r>
          </a:p>
          <a:p>
            <a:pPr lvl="3"/>
            <a:r>
              <a:rPr lang="en-US" dirty="0"/>
              <a:t>Fourth level</a:t>
            </a:r>
          </a:p>
        </p:txBody>
      </p:sp>
      <p:sp>
        <p:nvSpPr>
          <p:cNvPr id="4" name="Content Placeholder 10">
            <a:extLst>
              <a:ext uri="{FF2B5EF4-FFF2-40B4-BE49-F238E27FC236}">
                <a16:creationId xmlns:a16="http://schemas.microsoft.com/office/drawing/2014/main" id="{60FEDE7C-502F-ECFE-4136-E99206849C2A}"/>
              </a:ext>
            </a:extLst>
          </p:cNvPr>
          <p:cNvSpPr>
            <a:spLocks noGrp="1"/>
          </p:cNvSpPr>
          <p:nvPr>
            <p:ph sz="quarter" idx="14" hasCustomPrompt="1"/>
          </p:nvPr>
        </p:nvSpPr>
        <p:spPr>
          <a:xfrm>
            <a:off x="6459795" y="2024780"/>
            <a:ext cx="4894006" cy="4137189"/>
          </a:xfrm>
        </p:spPr>
        <p:txBody>
          <a:bodyPr>
            <a:normAutofit/>
          </a:bodyPr>
          <a:lstStyle>
            <a:lvl1pPr marL="0" indent="0">
              <a:spcBef>
                <a:spcPts val="1000"/>
              </a:spcBef>
              <a:spcAft>
                <a:spcPts val="0"/>
              </a:spcAft>
              <a:buClr>
                <a:schemeClr val="accent2"/>
              </a:buClr>
              <a:buFont typeface="Wingdings" panose="05000000000000000000" pitchFamily="2" charset="2"/>
              <a:buNone/>
              <a:defRPr sz="1800">
                <a:latin typeface="+mn-lt"/>
              </a:defRPr>
            </a:lvl1pPr>
            <a:lvl2pPr marL="0" indent="-228600">
              <a:spcBef>
                <a:spcPts val="1000"/>
              </a:spcBef>
              <a:spcAft>
                <a:spcPts val="1000"/>
              </a:spcAft>
              <a:buClr>
                <a:schemeClr val="accent2"/>
              </a:buClr>
              <a:buFont typeface="Wingdings" panose="05000000000000000000" pitchFamily="2" charset="2"/>
              <a:buChar char="§"/>
              <a:defRPr sz="1800">
                <a:latin typeface="+mn-lt"/>
              </a:defRPr>
            </a:lvl2pPr>
            <a:lvl3pPr marL="457200" indent="-228600">
              <a:spcBef>
                <a:spcPts val="1000"/>
              </a:spcBef>
              <a:spcAft>
                <a:spcPts val="1000"/>
              </a:spcAft>
              <a:buClr>
                <a:schemeClr val="accent2"/>
              </a:buClr>
              <a:buFont typeface="Wingdings" panose="05000000000000000000" pitchFamily="2" charset="2"/>
              <a:buChar char="§"/>
              <a:defRPr sz="1800">
                <a:latin typeface="+mn-lt"/>
              </a:defRPr>
            </a:lvl3pPr>
            <a:lvl4pPr marL="685800" indent="-228600">
              <a:spcBef>
                <a:spcPts val="1000"/>
              </a:spcBef>
              <a:spcAft>
                <a:spcPts val="1000"/>
              </a:spcAft>
              <a:buClr>
                <a:schemeClr val="accent2"/>
              </a:buClr>
              <a:buFont typeface="Wingdings" panose="05000000000000000000" pitchFamily="2" charset="2"/>
              <a:buChar char="§"/>
              <a:defRPr sz="1800">
                <a:latin typeface="+mn-lt"/>
              </a:defRPr>
            </a:lvl4pPr>
            <a:lvl5pPr marL="914400" indent="-228600">
              <a:spcBef>
                <a:spcPts val="1000"/>
              </a:spcBef>
              <a:spcAft>
                <a:spcPts val="1000"/>
              </a:spcAft>
              <a:buClr>
                <a:schemeClr val="accent2"/>
              </a:buClr>
              <a:buFont typeface="Wingdings" panose="05000000000000000000" pitchFamily="2" charset="2"/>
              <a:buChar char="§"/>
              <a:defRPr sz="1800">
                <a:latin typeface="+mn-lt"/>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C6CFCEB5-4092-FD13-478E-51CD74FDB82E}"/>
              </a:ext>
            </a:extLst>
          </p:cNvPr>
          <p:cNvSpPr>
            <a:spLocks noGrp="1"/>
          </p:cNvSpPr>
          <p:nvPr>
            <p:ph type="dt" sz="half" idx="10"/>
          </p:nvPr>
        </p:nvSpPr>
        <p:spPr/>
        <p:txBody>
          <a:bodyPr/>
          <a:lstStyle/>
          <a:p>
            <a:fld id="{D6D8061D-18C3-4F4F-85EF-561633F58754}" type="datetimeFigureOut">
              <a:rPr lang="en-US" smtClean="0"/>
              <a:t>9/9/2025</a:t>
            </a:fld>
            <a:endParaRPr lang="en-US"/>
          </a:p>
        </p:txBody>
      </p:sp>
      <p:sp>
        <p:nvSpPr>
          <p:cNvPr id="6" name="Footer Placeholder 5">
            <a:extLst>
              <a:ext uri="{FF2B5EF4-FFF2-40B4-BE49-F238E27FC236}">
                <a16:creationId xmlns:a16="http://schemas.microsoft.com/office/drawing/2014/main" id="{5D077A4D-E7C0-912D-293F-D93F0CB5CA4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A6AA9E1-334B-5F8F-8A92-67DD095F7838}"/>
              </a:ext>
            </a:extLst>
          </p:cNvPr>
          <p:cNvSpPr>
            <a:spLocks noGrp="1"/>
          </p:cNvSpPr>
          <p:nvPr>
            <p:ph type="sldNum" sz="quarter" idx="12"/>
          </p:nvPr>
        </p:nvSpPr>
        <p:spPr/>
        <p:txBody>
          <a:bodyPr/>
          <a:lstStyle/>
          <a:p>
            <a:fld id="{CBD12358-51D2-46B3-9BDE-DF29528B9454}" type="slidenum">
              <a:rPr lang="en-US" smtClean="0"/>
              <a:t>‹#›</a:t>
            </a:fld>
            <a:endParaRPr lang="en-US"/>
          </a:p>
        </p:txBody>
      </p:sp>
    </p:spTree>
    <p:extLst>
      <p:ext uri="{BB962C8B-B14F-4D97-AF65-F5344CB8AC3E}">
        <p14:creationId xmlns:p14="http://schemas.microsoft.com/office/powerpoint/2010/main" val="6578526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 picture ">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40C44A-93E6-6C58-5E88-AFDC594EC27A}"/>
              </a:ext>
            </a:extLst>
          </p:cNvPr>
          <p:cNvSpPr>
            <a:spLocks noGrp="1"/>
          </p:cNvSpPr>
          <p:nvPr>
            <p:ph type="title"/>
          </p:nvPr>
        </p:nvSpPr>
        <p:spPr>
          <a:xfrm>
            <a:off x="838201" y="448056"/>
            <a:ext cx="6172200" cy="1581912"/>
          </a:xfrm>
        </p:spPr>
        <p:txBody>
          <a:bodyPr anchor="b" anchorCtr="0">
            <a:noAutofit/>
          </a:bodyPr>
          <a:lstStyle>
            <a:lvl1pPr>
              <a:defRPr sz="3200"/>
            </a:lvl1pPr>
          </a:lstStyle>
          <a:p>
            <a:r>
              <a:rPr lang="en-US"/>
              <a:t>Click to edit Master title style</a:t>
            </a:r>
            <a:endParaRPr lang="en-US" dirty="0"/>
          </a:p>
        </p:txBody>
      </p:sp>
      <p:sp>
        <p:nvSpPr>
          <p:cNvPr id="4" name="Content Placeholder 10">
            <a:extLst>
              <a:ext uri="{FF2B5EF4-FFF2-40B4-BE49-F238E27FC236}">
                <a16:creationId xmlns:a16="http://schemas.microsoft.com/office/drawing/2014/main" id="{5F30E2A0-23EF-51B1-8ABD-00429EEA0642}"/>
              </a:ext>
            </a:extLst>
          </p:cNvPr>
          <p:cNvSpPr>
            <a:spLocks noGrp="1"/>
          </p:cNvSpPr>
          <p:nvPr>
            <p:ph sz="quarter" idx="14" hasCustomPrompt="1"/>
          </p:nvPr>
        </p:nvSpPr>
        <p:spPr>
          <a:xfrm>
            <a:off x="838200" y="2257063"/>
            <a:ext cx="4894006" cy="3904906"/>
          </a:xfrm>
        </p:spPr>
        <p:txBody>
          <a:bodyPr>
            <a:normAutofit/>
          </a:bodyPr>
          <a:lstStyle>
            <a:lvl1pPr marL="0" indent="0">
              <a:spcBef>
                <a:spcPts val="1000"/>
              </a:spcBef>
              <a:spcAft>
                <a:spcPts val="0"/>
              </a:spcAft>
              <a:buClr>
                <a:schemeClr val="accent2"/>
              </a:buClr>
              <a:buFont typeface="Wingdings" panose="05000000000000000000" pitchFamily="2" charset="2"/>
              <a:buNone/>
              <a:defRPr sz="1800">
                <a:latin typeface="+mn-lt"/>
              </a:defRPr>
            </a:lvl1pPr>
            <a:lvl2pPr marL="0" indent="-228600">
              <a:spcBef>
                <a:spcPts val="1000"/>
              </a:spcBef>
              <a:spcAft>
                <a:spcPts val="1000"/>
              </a:spcAft>
              <a:buClr>
                <a:schemeClr val="accent2"/>
              </a:buClr>
              <a:buFont typeface="Wingdings" panose="05000000000000000000" pitchFamily="2" charset="2"/>
              <a:buChar char="§"/>
              <a:defRPr sz="1800">
                <a:latin typeface="+mn-lt"/>
              </a:defRPr>
            </a:lvl2pPr>
            <a:lvl3pPr marL="457200" indent="-228600">
              <a:spcBef>
                <a:spcPts val="1000"/>
              </a:spcBef>
              <a:spcAft>
                <a:spcPts val="1000"/>
              </a:spcAft>
              <a:buClr>
                <a:schemeClr val="accent2"/>
              </a:buClr>
              <a:buFont typeface="Wingdings" panose="05000000000000000000" pitchFamily="2" charset="2"/>
              <a:buChar char="§"/>
              <a:defRPr sz="1800">
                <a:latin typeface="+mn-lt"/>
              </a:defRPr>
            </a:lvl3pPr>
            <a:lvl4pPr marL="685800" indent="-228600">
              <a:spcBef>
                <a:spcPts val="1000"/>
              </a:spcBef>
              <a:spcAft>
                <a:spcPts val="1000"/>
              </a:spcAft>
              <a:buClr>
                <a:schemeClr val="accent2"/>
              </a:buClr>
              <a:buFont typeface="Wingdings" panose="05000000000000000000" pitchFamily="2" charset="2"/>
              <a:buChar char="§"/>
              <a:defRPr sz="1800">
                <a:latin typeface="+mn-lt"/>
              </a:defRPr>
            </a:lvl4pPr>
            <a:lvl5pPr marL="914400" indent="-228600">
              <a:spcBef>
                <a:spcPts val="1000"/>
              </a:spcBef>
              <a:spcAft>
                <a:spcPts val="1000"/>
              </a:spcAft>
              <a:buClr>
                <a:schemeClr val="accent2"/>
              </a:buClr>
              <a:buFont typeface="Wingdings" panose="05000000000000000000" pitchFamily="2" charset="2"/>
              <a:buChar char="§"/>
              <a:defRPr sz="1800">
                <a:latin typeface="+mn-lt"/>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Picture Placeholder 10">
            <a:extLst>
              <a:ext uri="{FF2B5EF4-FFF2-40B4-BE49-F238E27FC236}">
                <a16:creationId xmlns:a16="http://schemas.microsoft.com/office/drawing/2014/main" id="{AF15552F-C66B-341F-2D37-0389710BA5E2}"/>
              </a:ext>
            </a:extLst>
          </p:cNvPr>
          <p:cNvSpPr>
            <a:spLocks noGrp="1"/>
          </p:cNvSpPr>
          <p:nvPr>
            <p:ph type="pic" sz="quarter" idx="10"/>
          </p:nvPr>
        </p:nvSpPr>
        <p:spPr>
          <a:xfrm>
            <a:off x="7500938" y="-22225"/>
            <a:ext cx="4714875" cy="6880225"/>
          </a:xfrm>
        </p:spPr>
        <p:txBody>
          <a:bodyPr>
            <a:normAutofit/>
          </a:bodyPr>
          <a:lstStyle>
            <a:lvl1pPr marL="0" indent="0" algn="ctr">
              <a:buNone/>
              <a:defRPr sz="2000"/>
            </a:lvl1pPr>
          </a:lstStyle>
          <a:p>
            <a:r>
              <a:rPr lang="en-US"/>
              <a:t>Click icon to add picture</a:t>
            </a:r>
            <a:endParaRPr lang="en-US" dirty="0"/>
          </a:p>
        </p:txBody>
      </p:sp>
      <p:sp>
        <p:nvSpPr>
          <p:cNvPr id="12" name="Rectangle 11">
            <a:extLst>
              <a:ext uri="{FF2B5EF4-FFF2-40B4-BE49-F238E27FC236}">
                <a16:creationId xmlns:a16="http://schemas.microsoft.com/office/drawing/2014/main" id="{0D8DCC6D-8B88-7BE0-7240-F743AE09EC48}"/>
              </a:ext>
              <a:ext uri="{C183D7F6-B498-43B3-948B-1728B52AA6E4}">
                <adec:decorative xmlns:adec="http://schemas.microsoft.com/office/drawing/2017/decorative" val="1"/>
              </a:ext>
            </a:extLst>
          </p:cNvPr>
          <p:cNvSpPr/>
          <p:nvPr userDrawn="1"/>
        </p:nvSpPr>
        <p:spPr>
          <a:xfrm>
            <a:off x="993814" y="6303963"/>
            <a:ext cx="4287186" cy="554037"/>
          </a:xfrm>
          <a:prstGeom prst="rect">
            <a:avLst/>
          </a:prstGeom>
          <a:gradFill flip="none" rotWithShape="1">
            <a:gsLst>
              <a:gs pos="0">
                <a:schemeClr val="accent5"/>
              </a:gs>
              <a:gs pos="100000">
                <a:schemeClr val="accent2">
                  <a:lumMod val="97000"/>
                  <a:lumOff val="3000"/>
                </a:schemeClr>
              </a:gs>
              <a:gs pos="50000">
                <a:schemeClr val="accent1"/>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8454381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ntent + tab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40C44A-93E6-6C58-5E88-AFDC594EC27A}"/>
              </a:ext>
            </a:extLst>
          </p:cNvPr>
          <p:cNvSpPr>
            <a:spLocks noGrp="1"/>
          </p:cNvSpPr>
          <p:nvPr>
            <p:ph type="title" hasCustomPrompt="1"/>
          </p:nvPr>
        </p:nvSpPr>
        <p:spPr>
          <a:xfrm>
            <a:off x="838200" y="365760"/>
            <a:ext cx="10515600" cy="1325563"/>
          </a:xfrm>
        </p:spPr>
        <p:txBody>
          <a:bodyPr anchor="ctr" anchorCtr="0">
            <a:noAutofit/>
          </a:bodyPr>
          <a:lstStyle>
            <a:lvl1pPr algn="ctr">
              <a:defRPr sz="3200"/>
            </a:lvl1pPr>
          </a:lstStyle>
          <a:p>
            <a:r>
              <a:rPr lang="en-US" dirty="0"/>
              <a:t>Click to add title</a:t>
            </a:r>
          </a:p>
        </p:txBody>
      </p:sp>
      <p:sp>
        <p:nvSpPr>
          <p:cNvPr id="4" name="Content Placeholder 10">
            <a:extLst>
              <a:ext uri="{FF2B5EF4-FFF2-40B4-BE49-F238E27FC236}">
                <a16:creationId xmlns:a16="http://schemas.microsoft.com/office/drawing/2014/main" id="{9C3ED3BF-FF6B-07FA-72C4-F6102A8558AF}"/>
              </a:ext>
            </a:extLst>
          </p:cNvPr>
          <p:cNvSpPr>
            <a:spLocks noGrp="1"/>
          </p:cNvSpPr>
          <p:nvPr>
            <p:ph sz="quarter" idx="15" hasCustomPrompt="1"/>
          </p:nvPr>
        </p:nvSpPr>
        <p:spPr>
          <a:xfrm>
            <a:off x="896074" y="2106591"/>
            <a:ext cx="2067045" cy="3633787"/>
          </a:xfrm>
        </p:spPr>
        <p:txBody>
          <a:bodyPr>
            <a:normAutofit/>
          </a:bodyPr>
          <a:lstStyle>
            <a:lvl1pPr marL="0" indent="0">
              <a:spcBef>
                <a:spcPts val="1000"/>
              </a:spcBef>
              <a:spcAft>
                <a:spcPts val="0"/>
              </a:spcAft>
              <a:buClr>
                <a:schemeClr val="accent2"/>
              </a:buClr>
              <a:buFont typeface="Wingdings" panose="05000000000000000000" pitchFamily="2" charset="2"/>
              <a:buNone/>
              <a:defRPr sz="1800">
                <a:latin typeface="+mn-lt"/>
              </a:defRPr>
            </a:lvl1pPr>
            <a:lvl2pPr marL="0" indent="-228600">
              <a:spcBef>
                <a:spcPts val="1000"/>
              </a:spcBef>
              <a:spcAft>
                <a:spcPts val="1000"/>
              </a:spcAft>
              <a:buClr>
                <a:schemeClr val="accent2"/>
              </a:buClr>
              <a:buFont typeface="Wingdings" panose="05000000000000000000" pitchFamily="2" charset="2"/>
              <a:buChar char="§"/>
              <a:defRPr sz="1600">
                <a:latin typeface="+mn-lt"/>
              </a:defRPr>
            </a:lvl2pPr>
            <a:lvl3pPr marL="457200" indent="-228600">
              <a:spcBef>
                <a:spcPts val="1000"/>
              </a:spcBef>
              <a:spcAft>
                <a:spcPts val="1000"/>
              </a:spcAft>
              <a:buClr>
                <a:schemeClr val="accent2"/>
              </a:buClr>
              <a:buFont typeface="Wingdings" panose="05000000000000000000" pitchFamily="2" charset="2"/>
              <a:buChar char="§"/>
              <a:defRPr sz="1400">
                <a:latin typeface="+mn-lt"/>
              </a:defRPr>
            </a:lvl3pPr>
            <a:lvl4pPr marL="685800" indent="-228600">
              <a:spcBef>
                <a:spcPts val="1000"/>
              </a:spcBef>
              <a:spcAft>
                <a:spcPts val="1000"/>
              </a:spcAft>
              <a:buClr>
                <a:schemeClr val="accent2"/>
              </a:buClr>
              <a:buFont typeface="Wingdings" panose="05000000000000000000" pitchFamily="2" charset="2"/>
              <a:buChar char="§"/>
              <a:defRPr sz="1400">
                <a:latin typeface="+mn-lt"/>
              </a:defRPr>
            </a:lvl4pPr>
            <a:lvl5pPr marL="914400" indent="-228600">
              <a:spcBef>
                <a:spcPts val="1000"/>
              </a:spcBef>
              <a:spcAft>
                <a:spcPts val="1000"/>
              </a:spcAft>
              <a:buClr>
                <a:schemeClr val="accent2"/>
              </a:buClr>
              <a:buFont typeface="Wingdings" panose="05000000000000000000" pitchFamily="2" charset="2"/>
              <a:buChar char="§"/>
              <a:defRPr sz="1200">
                <a:latin typeface="+mn-lt"/>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able Placeholder 7">
            <a:extLst>
              <a:ext uri="{FF2B5EF4-FFF2-40B4-BE49-F238E27FC236}">
                <a16:creationId xmlns:a16="http://schemas.microsoft.com/office/drawing/2014/main" id="{423FEB60-8FB5-7F10-EDD7-8AB4B3139EF6}"/>
              </a:ext>
            </a:extLst>
          </p:cNvPr>
          <p:cNvSpPr>
            <a:spLocks noGrp="1"/>
          </p:cNvSpPr>
          <p:nvPr>
            <p:ph type="tbl" sz="quarter" idx="13"/>
          </p:nvPr>
        </p:nvSpPr>
        <p:spPr>
          <a:xfrm>
            <a:off x="3483980" y="2106591"/>
            <a:ext cx="7869820" cy="4016713"/>
          </a:xfrm>
        </p:spPr>
        <p:txBody>
          <a:bodyPr/>
          <a:lstStyle/>
          <a:p>
            <a:r>
              <a:rPr lang="en-US"/>
              <a:t>Click icon to add table</a:t>
            </a:r>
            <a:endParaRPr lang="en-US" dirty="0"/>
          </a:p>
        </p:txBody>
      </p:sp>
      <p:sp>
        <p:nvSpPr>
          <p:cNvPr id="5" name="Date Placeholder 4">
            <a:extLst>
              <a:ext uri="{FF2B5EF4-FFF2-40B4-BE49-F238E27FC236}">
                <a16:creationId xmlns:a16="http://schemas.microsoft.com/office/drawing/2014/main" id="{C6CFCEB5-4092-FD13-478E-51CD74FDB82E}"/>
              </a:ext>
            </a:extLst>
          </p:cNvPr>
          <p:cNvSpPr>
            <a:spLocks noGrp="1"/>
          </p:cNvSpPr>
          <p:nvPr>
            <p:ph type="dt" sz="half" idx="10"/>
          </p:nvPr>
        </p:nvSpPr>
        <p:spPr/>
        <p:txBody>
          <a:bodyPr/>
          <a:lstStyle/>
          <a:p>
            <a:fld id="{D6D8061D-18C3-4F4F-85EF-561633F58754}" type="datetimeFigureOut">
              <a:rPr lang="en-US" smtClean="0"/>
              <a:t>9/9/2025</a:t>
            </a:fld>
            <a:endParaRPr lang="en-US"/>
          </a:p>
        </p:txBody>
      </p:sp>
      <p:sp>
        <p:nvSpPr>
          <p:cNvPr id="6" name="Footer Placeholder 5">
            <a:extLst>
              <a:ext uri="{FF2B5EF4-FFF2-40B4-BE49-F238E27FC236}">
                <a16:creationId xmlns:a16="http://schemas.microsoft.com/office/drawing/2014/main" id="{5D077A4D-E7C0-912D-293F-D93F0CB5CA4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A6AA9E1-334B-5F8F-8A92-67DD095F7838}"/>
              </a:ext>
            </a:extLst>
          </p:cNvPr>
          <p:cNvSpPr>
            <a:spLocks noGrp="1"/>
          </p:cNvSpPr>
          <p:nvPr>
            <p:ph type="sldNum" sz="quarter" idx="12"/>
          </p:nvPr>
        </p:nvSpPr>
        <p:spPr/>
        <p:txBody>
          <a:bodyPr/>
          <a:lstStyle/>
          <a:p>
            <a:fld id="{CBD12358-51D2-46B3-9BDE-DF29528B9454}" type="slidenum">
              <a:rPr lang="en-US" smtClean="0"/>
              <a:t>‹#›</a:t>
            </a:fld>
            <a:endParaRPr lang="en-US"/>
          </a:p>
        </p:txBody>
      </p:sp>
    </p:spTree>
    <p:extLst>
      <p:ext uri="{BB962C8B-B14F-4D97-AF65-F5344CB8AC3E}">
        <p14:creationId xmlns:p14="http://schemas.microsoft.com/office/powerpoint/2010/main" val="2808150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FD97564-C310-6E8C-8689-CE18881B4A1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0FAD99FA-26D9-873B-BE7F-26FEC5C233A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C319819E-0266-97DD-DFD1-BAAA06AE323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6D8061D-18C3-4F4F-85EF-561633F58754}" type="datetimeFigureOut">
              <a:rPr lang="en-US" smtClean="0"/>
              <a:t>9/9/2025</a:t>
            </a:fld>
            <a:endParaRPr lang="en-US"/>
          </a:p>
        </p:txBody>
      </p:sp>
      <p:sp>
        <p:nvSpPr>
          <p:cNvPr id="5" name="Footer Placeholder 4">
            <a:extLst>
              <a:ext uri="{FF2B5EF4-FFF2-40B4-BE49-F238E27FC236}">
                <a16:creationId xmlns:a16="http://schemas.microsoft.com/office/drawing/2014/main" id="{2BFD19C9-01CE-9E2A-CDA5-C15940F055F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A1801085-7B28-048D-E3D3-9C3614268DA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BD12358-51D2-46B3-9BDE-DF29528B9454}" type="slidenum">
              <a:rPr lang="en-US" smtClean="0"/>
              <a:t>‹#›</a:t>
            </a:fld>
            <a:endParaRPr lang="en-US"/>
          </a:p>
        </p:txBody>
      </p:sp>
    </p:spTree>
    <p:extLst>
      <p:ext uri="{BB962C8B-B14F-4D97-AF65-F5344CB8AC3E}">
        <p14:creationId xmlns:p14="http://schemas.microsoft.com/office/powerpoint/2010/main" val="1965934658"/>
      </p:ext>
    </p:extLst>
  </p:cSld>
  <p:clrMap bg1="lt1" tx1="dk1" bg2="lt2" tx2="dk2" accent1="accent1" accent2="accent2" accent3="accent3" accent4="accent4" accent5="accent5" accent6="accent6" hlink="hlink" folHlink="folHlink"/>
  <p:sldLayoutIdLst>
    <p:sldLayoutId id="2147483654" r:id="rId1"/>
    <p:sldLayoutId id="2147483660" r:id="rId2"/>
    <p:sldLayoutId id="2147483659" r:id="rId3"/>
    <p:sldLayoutId id="2147483650" r:id="rId4"/>
    <p:sldLayoutId id="2147483649" r:id="rId5"/>
    <p:sldLayoutId id="2147483662" r:id="rId6"/>
    <p:sldLayoutId id="2147483663" r:id="rId7"/>
    <p:sldLayoutId id="2147483652" r:id="rId8"/>
    <p:sldLayoutId id="2147483666" r:id="rId9"/>
    <p:sldLayoutId id="2147483664" r:id="rId10"/>
    <p:sldLayoutId id="2147483665" r:id="rId11"/>
    <p:sldLayoutId id="2147483661" r:id="rId12"/>
  </p:sldLayoutIdLst>
  <p:txStyles>
    <p:titleStyle>
      <a:lvl1pPr algn="l" defTabSz="914400" rtl="0" eaLnBrk="1" latinLnBrk="0" hangingPunct="1">
        <a:lnSpc>
          <a:spcPct val="90000"/>
        </a:lnSpc>
        <a:spcBef>
          <a:spcPct val="0"/>
        </a:spcBef>
        <a:buNone/>
        <a:defRPr sz="4800" kern="1200" cap="all" spc="300"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hyperlink" Target="https://creativecommons.org/licenses/by-nc-nd/3.0/" TargetMode="External"/><Relationship Id="rId4" Type="http://schemas.openxmlformats.org/officeDocument/2006/relationships/hyperlink" Target="https://www.flickr.com/photos/internationaltransportforum/47080781731/in/album-72157706630671105/"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Placeholder 7" descr="abstract image">
            <a:extLst>
              <a:ext uri="{FF2B5EF4-FFF2-40B4-BE49-F238E27FC236}">
                <a16:creationId xmlns:a16="http://schemas.microsoft.com/office/drawing/2014/main" id="{782ED2F6-AFB3-9199-3999-2B5E4BAF2423}"/>
              </a:ext>
            </a:extLst>
          </p:cNvPr>
          <p:cNvPicPr>
            <a:picLocks noGrp="1" noChangeAspect="1"/>
          </p:cNvPicPr>
          <p:nvPr>
            <p:ph type="pic" sz="quarter" idx="10"/>
          </p:nvPr>
        </p:nvPicPr>
        <p:blipFill rotWithShape="1">
          <a:blip r:embed="rId2">
            <a:alphaModFix amt="52000"/>
            <a:extLst>
              <a:ext uri="{BEBA8EAE-BF5A-486C-A8C5-ECC9F3942E4B}">
                <a14:imgProps xmlns:a14="http://schemas.microsoft.com/office/drawing/2010/main">
                  <a14:imgLayer r:embed="rId3">
                    <a14:imgEffect>
                      <a14:saturation sat="0"/>
                    </a14:imgEffect>
                  </a14:imgLayer>
                </a14:imgProps>
              </a:ext>
            </a:extLst>
          </a:blip>
          <a:srcRect/>
          <a:stretch/>
        </p:blipFill>
        <p:spPr>
          <a:xfrm>
            <a:off x="0" y="0"/>
            <a:ext cx="12192000" cy="6858000"/>
          </a:xfrm>
        </p:spPr>
      </p:pic>
      <p:sp>
        <p:nvSpPr>
          <p:cNvPr id="6" name="Title 5">
            <a:extLst>
              <a:ext uri="{FF2B5EF4-FFF2-40B4-BE49-F238E27FC236}">
                <a16:creationId xmlns:a16="http://schemas.microsoft.com/office/drawing/2014/main" id="{F20A922B-22EC-7FD8-FA8C-2FFAC558BD66}"/>
              </a:ext>
            </a:extLst>
          </p:cNvPr>
          <p:cNvSpPr>
            <a:spLocks noGrp="1"/>
          </p:cNvSpPr>
          <p:nvPr>
            <p:ph type="ctrTitle"/>
          </p:nvPr>
        </p:nvSpPr>
        <p:spPr>
          <a:xfrm>
            <a:off x="1303020" y="2286000"/>
            <a:ext cx="9585960" cy="2286000"/>
          </a:xfrm>
        </p:spPr>
        <p:txBody>
          <a:bodyPr/>
          <a:lstStyle/>
          <a:p>
            <a:r>
              <a:rPr lang="en-US" sz="4400" b="1" dirty="0"/>
              <a:t>WMWG update to </a:t>
            </a:r>
            <a:r>
              <a:rPr lang="en-US" sz="4400" b="1" dirty="0" err="1"/>
              <a:t>wms</a:t>
            </a:r>
            <a:br>
              <a:rPr lang="en-US" sz="4400" dirty="0"/>
            </a:br>
            <a:r>
              <a:rPr lang="en-US" sz="4400" dirty="0"/>
              <a:t>September 9, 2025</a:t>
            </a:r>
            <a:br>
              <a:rPr lang="en-US" sz="4400" dirty="0"/>
            </a:br>
            <a:r>
              <a:rPr lang="en-US" dirty="0"/>
              <a:t>Amanda Frazier</a:t>
            </a:r>
            <a:r>
              <a:rPr lang="en-US" sz="4400" dirty="0"/>
              <a:t>, WMWG Chair </a:t>
            </a:r>
          </a:p>
        </p:txBody>
      </p:sp>
    </p:spTree>
    <p:extLst>
      <p:ext uri="{BB962C8B-B14F-4D97-AF65-F5344CB8AC3E}">
        <p14:creationId xmlns:p14="http://schemas.microsoft.com/office/powerpoint/2010/main" val="6392647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975C36-617B-795C-5A2B-325EA34F169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81AD706-11EF-C258-EBD5-C4EEFEAACF16}"/>
              </a:ext>
            </a:extLst>
          </p:cNvPr>
          <p:cNvSpPr>
            <a:spLocks noGrp="1"/>
          </p:cNvSpPr>
          <p:nvPr>
            <p:ph type="title"/>
          </p:nvPr>
        </p:nvSpPr>
        <p:spPr>
          <a:xfrm>
            <a:off x="6562816" y="457200"/>
            <a:ext cx="4837176" cy="576072"/>
          </a:xfrm>
          <a:noFill/>
        </p:spPr>
        <p:txBody>
          <a:bodyPr anchor="b">
            <a:noAutofit/>
          </a:bodyPr>
          <a:lstStyle/>
          <a:p>
            <a:r>
              <a:rPr lang="en-US" dirty="0"/>
              <a:t>AGENDA</a:t>
            </a:r>
          </a:p>
        </p:txBody>
      </p:sp>
      <p:pic>
        <p:nvPicPr>
          <p:cNvPr id="15" name="Picture Placeholder 14">
            <a:extLst>
              <a:ext uri="{FF2B5EF4-FFF2-40B4-BE49-F238E27FC236}">
                <a16:creationId xmlns:a16="http://schemas.microsoft.com/office/drawing/2014/main" id="{E4DF753A-3575-A0D9-5135-8A94308DC038}"/>
              </a:ext>
            </a:extLst>
          </p:cNvPr>
          <p:cNvPicPr>
            <a:picLocks noGrp="1" noChangeAspect="1"/>
          </p:cNvPicPr>
          <p:nvPr>
            <p:ph type="pic" sz="quarter" idx="10"/>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rcRect l="20337" r="20337"/>
          <a:stretch/>
        </p:blipFill>
        <p:spPr>
          <a:xfrm>
            <a:off x="-28882" y="0"/>
            <a:ext cx="6115050" cy="6858000"/>
          </a:xfrm>
        </p:spPr>
      </p:pic>
      <p:sp>
        <p:nvSpPr>
          <p:cNvPr id="3" name="Content Placeholder 2">
            <a:extLst>
              <a:ext uri="{FF2B5EF4-FFF2-40B4-BE49-F238E27FC236}">
                <a16:creationId xmlns:a16="http://schemas.microsoft.com/office/drawing/2014/main" id="{992EC4A8-49EE-CF82-CFDC-BA9308ED0D65}"/>
              </a:ext>
            </a:extLst>
          </p:cNvPr>
          <p:cNvSpPr>
            <a:spLocks noGrp="1"/>
          </p:cNvSpPr>
          <p:nvPr>
            <p:ph idx="1"/>
          </p:nvPr>
        </p:nvSpPr>
        <p:spPr>
          <a:xfrm>
            <a:off x="6086168" y="1161288"/>
            <a:ext cx="5945958" cy="4480560"/>
          </a:xfrm>
          <a:noFill/>
        </p:spPr>
        <p:txBody>
          <a:bodyPr anchor="t">
            <a:normAutofit fontScale="85000" lnSpcReduction="10000"/>
          </a:bodyPr>
          <a:lstStyle/>
          <a:p>
            <a:pPr marL="285750" indent="-285750">
              <a:buFont typeface="Arial" panose="020B0604020202020204" pitchFamily="34" charset="0"/>
              <a:buChar char="•"/>
            </a:pPr>
            <a:r>
              <a:rPr lang="en-US" dirty="0"/>
              <a:t>General items</a:t>
            </a:r>
          </a:p>
          <a:p>
            <a:pPr marL="742950" lvl="1" indent="-285750">
              <a:buFont typeface="Arial" panose="020B0604020202020204" pitchFamily="34" charset="0"/>
              <a:buChar char="•"/>
            </a:pPr>
            <a:r>
              <a:rPr lang="en-US" dirty="0"/>
              <a:t>RDPA Impacts of 6/8 Load Shed Event</a:t>
            </a:r>
          </a:p>
          <a:p>
            <a:pPr marL="742950" lvl="1" indent="-285750">
              <a:buFont typeface="Arial" panose="020B0604020202020204" pitchFamily="34" charset="0"/>
              <a:buChar char="•"/>
            </a:pPr>
            <a:r>
              <a:rPr lang="en-US" dirty="0"/>
              <a:t>Review WMWG Scope</a:t>
            </a:r>
          </a:p>
          <a:p>
            <a:pPr marL="285750" indent="-285750">
              <a:buFont typeface="Arial" panose="020B0604020202020204" pitchFamily="34" charset="0"/>
              <a:buChar char="•"/>
            </a:pPr>
            <a:r>
              <a:rPr lang="en-US" dirty="0"/>
              <a:t>NPRRS ready for WMS vote:</a:t>
            </a:r>
          </a:p>
          <a:p>
            <a:pPr marL="742950" lvl="1" indent="-285750">
              <a:buFont typeface="Arial" panose="020B0604020202020204" pitchFamily="34" charset="0"/>
              <a:buChar char="•"/>
            </a:pPr>
            <a:r>
              <a:rPr lang="en-US" dirty="0"/>
              <a:t>NPRR 1287 - Revisions to Outage Coordination</a:t>
            </a:r>
          </a:p>
          <a:p>
            <a:pPr marL="285750" indent="-285750">
              <a:buFont typeface="Arial" panose="020B0604020202020204" pitchFamily="34" charset="0"/>
              <a:buChar char="•"/>
            </a:pPr>
            <a:r>
              <a:rPr lang="en-US" dirty="0"/>
              <a:t>NPRRs Still with WMWG</a:t>
            </a:r>
          </a:p>
          <a:p>
            <a:pPr marL="742950" lvl="1" indent="-285750">
              <a:buFont typeface="Arial" panose="020B0604020202020204" pitchFamily="34" charset="0"/>
              <a:buChar char="•"/>
            </a:pPr>
            <a:r>
              <a:rPr lang="en-US" dirty="0"/>
              <a:t>NPRR 1278 - Establishing Advanced Grid Support Service as an Ancillary Service</a:t>
            </a:r>
          </a:p>
          <a:p>
            <a:pPr marL="742950" lvl="1" indent="-285750">
              <a:buFont typeface="Arial" panose="020B0604020202020204" pitchFamily="34" charset="0"/>
              <a:buChar char="•"/>
            </a:pPr>
            <a:r>
              <a:rPr lang="en-US" dirty="0"/>
              <a:t>NPRR 1284 - Guaranteed Reliability Load Process</a:t>
            </a:r>
          </a:p>
        </p:txBody>
      </p:sp>
      <p:sp>
        <p:nvSpPr>
          <p:cNvPr id="4" name="TextBox 3">
            <a:extLst>
              <a:ext uri="{FF2B5EF4-FFF2-40B4-BE49-F238E27FC236}">
                <a16:creationId xmlns:a16="http://schemas.microsoft.com/office/drawing/2014/main" id="{1AFB6E24-BF0F-047C-22F0-3EB51D4C754C}"/>
              </a:ext>
            </a:extLst>
          </p:cNvPr>
          <p:cNvSpPr txBox="1"/>
          <p:nvPr/>
        </p:nvSpPr>
        <p:spPr>
          <a:xfrm>
            <a:off x="-28882" y="6858000"/>
            <a:ext cx="6115050" cy="230832"/>
          </a:xfrm>
          <a:prstGeom prst="rect">
            <a:avLst/>
          </a:prstGeom>
          <a:noFill/>
        </p:spPr>
        <p:txBody>
          <a:bodyPr wrap="square" rtlCol="0">
            <a:spAutoFit/>
          </a:bodyPr>
          <a:lstStyle/>
          <a:p>
            <a:r>
              <a:rPr lang="en-US" sz="900">
                <a:hlinkClick r:id="rId4" tooltip="https://www.flickr.com/photos/internationaltransportforum/47080781731/in/album-72157706630671105/"/>
              </a:rPr>
              <a:t>This Photo</a:t>
            </a:r>
            <a:r>
              <a:rPr lang="en-US" sz="900"/>
              <a:t> by Unknown Author is licensed under </a:t>
            </a:r>
            <a:r>
              <a:rPr lang="en-US" sz="900">
                <a:hlinkClick r:id="rId5" tooltip="https://creativecommons.org/licenses/by-nc-nd/3.0/"/>
              </a:rPr>
              <a:t>CC BY-NC-ND</a:t>
            </a:r>
            <a:endParaRPr lang="en-US" sz="900"/>
          </a:p>
        </p:txBody>
      </p:sp>
    </p:spTree>
    <p:extLst>
      <p:ext uri="{BB962C8B-B14F-4D97-AF65-F5344CB8AC3E}">
        <p14:creationId xmlns:p14="http://schemas.microsoft.com/office/powerpoint/2010/main" val="16720179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A9874B-BCA9-8420-1595-EDD1865A099A}"/>
              </a:ext>
            </a:extLst>
          </p:cNvPr>
          <p:cNvSpPr>
            <a:spLocks noGrp="1"/>
          </p:cNvSpPr>
          <p:nvPr>
            <p:ph type="title"/>
          </p:nvPr>
        </p:nvSpPr>
        <p:spPr>
          <a:xfrm>
            <a:off x="838200" y="82296"/>
            <a:ext cx="10515600" cy="1325880"/>
          </a:xfrm>
          <a:noFill/>
        </p:spPr>
        <p:txBody>
          <a:bodyPr anchor="ctr"/>
          <a:lstStyle/>
          <a:p>
            <a:r>
              <a:rPr lang="en-US" dirty="0"/>
              <a:t>General items</a:t>
            </a:r>
          </a:p>
        </p:txBody>
      </p:sp>
      <p:sp>
        <p:nvSpPr>
          <p:cNvPr id="3" name="Content Placeholder 2">
            <a:extLst>
              <a:ext uri="{FF2B5EF4-FFF2-40B4-BE49-F238E27FC236}">
                <a16:creationId xmlns:a16="http://schemas.microsoft.com/office/drawing/2014/main" id="{68A5FD2B-E3E5-1C2B-0151-21F216B14A33}"/>
              </a:ext>
            </a:extLst>
          </p:cNvPr>
          <p:cNvSpPr>
            <a:spLocks noGrp="1"/>
          </p:cNvSpPr>
          <p:nvPr>
            <p:ph sz="quarter" idx="13"/>
          </p:nvPr>
        </p:nvSpPr>
        <p:spPr>
          <a:xfrm>
            <a:off x="594361" y="1077686"/>
            <a:ext cx="11020696" cy="5084285"/>
          </a:xfrm>
          <a:noFill/>
        </p:spPr>
        <p:txBody>
          <a:bodyPr>
            <a:normAutofit fontScale="70000" lnSpcReduction="20000"/>
          </a:bodyPr>
          <a:lstStyle/>
          <a:p>
            <a:pPr>
              <a:spcBef>
                <a:spcPts val="600"/>
              </a:spcBef>
            </a:pPr>
            <a:r>
              <a:rPr lang="en-US" b="1" dirty="0"/>
              <a:t>WMWG meeting held on September 8, 2025</a:t>
            </a:r>
          </a:p>
          <a:p>
            <a:pPr>
              <a:spcBef>
                <a:spcPts val="600"/>
              </a:spcBef>
            </a:pPr>
            <a:endParaRPr lang="en-US" dirty="0"/>
          </a:p>
          <a:p>
            <a:pPr>
              <a:spcBef>
                <a:spcPts val="600"/>
              </a:spcBef>
            </a:pPr>
            <a:r>
              <a:rPr lang="en-US" b="1" dirty="0"/>
              <a:t>Potential RDPA Expansion</a:t>
            </a:r>
          </a:p>
          <a:p>
            <a:pPr marL="285750" indent="-285750">
              <a:spcBef>
                <a:spcPts val="600"/>
              </a:spcBef>
              <a:buFont typeface="Arial" panose="020B0604020202020204" pitchFamily="34" charset="0"/>
              <a:buChar char="•"/>
            </a:pPr>
            <a:r>
              <a:rPr lang="en-US" dirty="0"/>
              <a:t>Dave Maggio presented ERCOT’s analysis of the June 8, 2025 load shed event and whether to include similar future load curtailment instructions to TSPs within the RDPA. </a:t>
            </a:r>
          </a:p>
          <a:p>
            <a:pPr marL="742950" lvl="2" indent="-285750">
              <a:spcBef>
                <a:spcPts val="600"/>
              </a:spcBef>
              <a:buFont typeface="Arial" panose="020B0604020202020204" pitchFamily="34" charset="0"/>
              <a:buChar char="•"/>
            </a:pPr>
            <a:r>
              <a:rPr lang="en-US" dirty="0"/>
              <a:t>Conceptually, stakeholders and ERCOT agree that these types of out-of-market operations are appropriate to include within RDPA calculations.</a:t>
            </a:r>
          </a:p>
          <a:p>
            <a:pPr marL="742950" lvl="2" indent="-285750">
              <a:spcBef>
                <a:spcPts val="600"/>
              </a:spcBef>
              <a:buFont typeface="Arial" panose="020B0604020202020204" pitchFamily="34" charset="0"/>
              <a:buChar char="•"/>
            </a:pPr>
            <a:r>
              <a:rPr lang="en-US" dirty="0"/>
              <a:t>However, significant changes to ERCOT systems and TSP load shed operations are potentially required to include these types of events within RDPA calculations.</a:t>
            </a:r>
          </a:p>
          <a:p>
            <a:pPr marL="742950" lvl="2" indent="-285750">
              <a:spcBef>
                <a:spcPts val="600"/>
              </a:spcBef>
              <a:buFont typeface="Arial" panose="020B0604020202020204" pitchFamily="34" charset="0"/>
              <a:buChar char="•"/>
            </a:pPr>
            <a:r>
              <a:rPr lang="en-US" dirty="0"/>
              <a:t>The historic frequency and magnitude of these operations is low – only two OCN load shed events of 10 MW in 2025 and 18 MW in 2020 have occurred in the last five years.</a:t>
            </a:r>
          </a:p>
          <a:p>
            <a:pPr marL="742950" lvl="2" indent="-285750">
              <a:spcBef>
                <a:spcPts val="600"/>
              </a:spcBef>
              <a:buFont typeface="Arial" panose="020B0604020202020204" pitchFamily="34" charset="0"/>
              <a:buChar char="•"/>
            </a:pPr>
            <a:r>
              <a:rPr lang="en-US" dirty="0"/>
              <a:t>ERCOT recommends that this item be tracked and if a technical solution presents itself through the implementation of other approved RDPA-related NPRRs, it can be addressed at that time.</a:t>
            </a:r>
          </a:p>
          <a:p>
            <a:pPr marL="285750" lvl="1" indent="-285750">
              <a:spcBef>
                <a:spcPts val="600"/>
              </a:spcBef>
              <a:buFont typeface="Arial" panose="020B0604020202020204" pitchFamily="34" charset="0"/>
              <a:buChar char="•"/>
            </a:pPr>
            <a:r>
              <a:rPr lang="en-US" i="1" dirty="0"/>
              <a:t>WMWG recommends that WMS make a recommendation to PRS to prioritize RDPA-related NPRRs and that WMS add an action item for ERCOT to report on opportunities to expand RDPA for non-EEA load shed based on technical solutions associated with the implementation of those RDPA-related NPRRs.</a:t>
            </a:r>
            <a:endParaRPr lang="en-US" b="1" dirty="0"/>
          </a:p>
          <a:p>
            <a:pPr lvl="1" indent="0">
              <a:spcBef>
                <a:spcPts val="600"/>
              </a:spcBef>
              <a:buNone/>
            </a:pPr>
            <a:r>
              <a:rPr lang="en-US" b="1" dirty="0"/>
              <a:t>WMWG Scope</a:t>
            </a:r>
          </a:p>
          <a:p>
            <a:pPr marL="285750" lvl="1" indent="-285750">
              <a:spcBef>
                <a:spcPts val="600"/>
              </a:spcBef>
              <a:buFont typeface="Arial" panose="020B0604020202020204" pitchFamily="34" charset="0"/>
              <a:buChar char="•"/>
            </a:pPr>
            <a:r>
              <a:rPr lang="en-US" i="1" dirty="0"/>
              <a:t>WMWG recommends that WMS modify its charter to include specific references to “market settlements” and “Resource costs” as MSWG and RCWG working groups are retired. Future discussions on these topics will occur at WMWG.</a:t>
            </a:r>
          </a:p>
          <a:p>
            <a:pPr marL="285750" lvl="1" indent="-285750">
              <a:spcBef>
                <a:spcPts val="600"/>
              </a:spcBef>
              <a:buFont typeface="Arial" panose="020B0604020202020204" pitchFamily="34" charset="0"/>
              <a:buChar char="•"/>
            </a:pPr>
            <a:r>
              <a:rPr lang="en-US" dirty="0"/>
              <a:t>The revised language would state: “The Wholesale Market Working Group (WMWG) reports to the Wholesale Market Subcommittee (WMS).  WMWG is responsible for providing the WMS advisory support on issues impacting market and power operations.  WMWG provides in depth analysis of items referred by WMS.  WMWG reviews issues and develops recommended solutions to wholesale market issues, </a:t>
            </a:r>
            <a:r>
              <a:rPr lang="en-US" u="sng" dirty="0">
                <a:solidFill>
                  <a:srgbClr val="FF0000"/>
                </a:solidFill>
              </a:rPr>
              <a:t>including Resource costs and market settlements, </a:t>
            </a:r>
            <a:r>
              <a:rPr lang="en-US" dirty="0"/>
              <a:t>all of which may result in market rule and/or system changes.   WMWG reviews ERCOT systems performance, communications, and transparency of the ERCOT market.”  </a:t>
            </a:r>
          </a:p>
          <a:p>
            <a:pPr marL="285750" lvl="1" indent="-285750">
              <a:spcBef>
                <a:spcPts val="600"/>
              </a:spcBef>
              <a:buFont typeface="Arial" panose="020B0604020202020204" pitchFamily="34" charset="0"/>
              <a:buChar char="•"/>
            </a:pPr>
            <a:endParaRPr lang="en-US" b="1" i="1" dirty="0"/>
          </a:p>
        </p:txBody>
      </p:sp>
      <p:sp>
        <p:nvSpPr>
          <p:cNvPr id="5" name="Rectangle 4">
            <a:extLst>
              <a:ext uri="{FF2B5EF4-FFF2-40B4-BE49-F238E27FC236}">
                <a16:creationId xmlns:a16="http://schemas.microsoft.com/office/drawing/2014/main" id="{46AA2678-D2AD-6101-2A00-2289475AE8C5}"/>
              </a:ext>
              <a:ext uri="{C183D7F6-B498-43B3-948B-1728B52AA6E4}">
                <adec:decorative xmlns:adec="http://schemas.microsoft.com/office/drawing/2017/decorative" val="1"/>
              </a:ext>
            </a:extLst>
          </p:cNvPr>
          <p:cNvSpPr/>
          <p:nvPr/>
        </p:nvSpPr>
        <p:spPr>
          <a:xfrm>
            <a:off x="0" y="6303963"/>
            <a:ext cx="12192000" cy="554037"/>
          </a:xfrm>
          <a:prstGeom prst="rect">
            <a:avLst/>
          </a:prstGeom>
          <a:gradFill flip="none" rotWithShape="1">
            <a:gsLst>
              <a:gs pos="0">
                <a:schemeClr val="accent5"/>
              </a:gs>
              <a:gs pos="100000">
                <a:schemeClr val="accent2">
                  <a:lumMod val="97000"/>
                  <a:lumOff val="3000"/>
                </a:schemeClr>
              </a:gs>
              <a:gs pos="50000">
                <a:schemeClr val="accent1"/>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Tree>
    <p:extLst>
      <p:ext uri="{BB962C8B-B14F-4D97-AF65-F5344CB8AC3E}">
        <p14:creationId xmlns:p14="http://schemas.microsoft.com/office/powerpoint/2010/main" val="2917673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096E07-81BD-6772-38DA-8192CEB4D940}"/>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83EA82D7-63F4-7B0D-754E-629C1D0C82C9}"/>
              </a:ext>
            </a:extLst>
          </p:cNvPr>
          <p:cNvSpPr txBox="1">
            <a:spLocks/>
          </p:cNvSpPr>
          <p:nvPr/>
        </p:nvSpPr>
        <p:spPr>
          <a:xfrm>
            <a:off x="838200" y="82296"/>
            <a:ext cx="10515600" cy="1325880"/>
          </a:xfrm>
          <a:prstGeom prst="rect">
            <a:avLst/>
          </a:prstGeom>
          <a:noFill/>
        </p:spPr>
        <p:txBody>
          <a:bodyPr vert="horz" lIns="91440" tIns="45720" rIns="91440" bIns="45720" rtlCol="0" anchor="ctr" anchorCtr="0">
            <a:noAutofit/>
          </a:bodyPr>
          <a:lstStyle>
            <a:lvl1pPr algn="ctr" defTabSz="914400" rtl="0" eaLnBrk="1" latinLnBrk="0" hangingPunct="1">
              <a:lnSpc>
                <a:spcPct val="90000"/>
              </a:lnSpc>
              <a:spcBef>
                <a:spcPct val="0"/>
              </a:spcBef>
              <a:buNone/>
              <a:defRPr sz="3200" kern="1200" cap="all" spc="300" baseline="0">
                <a:solidFill>
                  <a:schemeClr val="tx1"/>
                </a:solidFill>
                <a:latin typeface="+mj-lt"/>
                <a:ea typeface="+mj-ea"/>
                <a:cs typeface="+mj-cs"/>
              </a:defRPr>
            </a:lvl1pPr>
          </a:lstStyle>
          <a:p>
            <a:r>
              <a:rPr lang="en-US" dirty="0"/>
              <a:t>Discussion of NPRRs</a:t>
            </a:r>
          </a:p>
        </p:txBody>
      </p:sp>
      <p:sp>
        <p:nvSpPr>
          <p:cNvPr id="3" name="Content Placeholder 2">
            <a:extLst>
              <a:ext uri="{FF2B5EF4-FFF2-40B4-BE49-F238E27FC236}">
                <a16:creationId xmlns:a16="http://schemas.microsoft.com/office/drawing/2014/main" id="{64D161BC-FCE3-6095-00AE-7B4627F491DA}"/>
              </a:ext>
            </a:extLst>
          </p:cNvPr>
          <p:cNvSpPr>
            <a:spLocks noGrp="1"/>
          </p:cNvSpPr>
          <p:nvPr>
            <p:ph sz="quarter" idx="13"/>
          </p:nvPr>
        </p:nvSpPr>
        <p:spPr>
          <a:xfrm>
            <a:off x="838199" y="1216153"/>
            <a:ext cx="10406744" cy="4598346"/>
          </a:xfrm>
          <a:noFill/>
        </p:spPr>
        <p:txBody>
          <a:bodyPr>
            <a:normAutofit lnSpcReduction="10000"/>
          </a:bodyPr>
          <a:lstStyle/>
          <a:p>
            <a:pPr lvl="1" indent="0">
              <a:buNone/>
            </a:pPr>
            <a:r>
              <a:rPr lang="en-US" b="1" dirty="0"/>
              <a:t>NPRR1278 - Establishing Advanced Grid Support Service as an Ancillary Service</a:t>
            </a:r>
          </a:p>
          <a:p>
            <a:pPr marL="285750" lvl="1" indent="-285750">
              <a:spcBef>
                <a:spcPts val="600"/>
              </a:spcBef>
              <a:buFont typeface="Arial" panose="020B0604020202020204" pitchFamily="34" charset="0"/>
              <a:buChar char="•"/>
            </a:pPr>
            <a:r>
              <a:rPr lang="en-US" dirty="0"/>
              <a:t>ERCOT and Joint Sponsors (Engie and Jupiter Power) are in discussions to determine whether NPRR1278 needs to be changed or expanded following the approval of NOGRR272. </a:t>
            </a:r>
          </a:p>
          <a:p>
            <a:pPr marL="285750" lvl="1" indent="-285750">
              <a:spcBef>
                <a:spcPts val="600"/>
              </a:spcBef>
              <a:buFont typeface="Arial" panose="020B0604020202020204" pitchFamily="34" charset="0"/>
              <a:buChar char="•"/>
            </a:pPr>
            <a:r>
              <a:rPr lang="en-US" i="1" dirty="0"/>
              <a:t>WMWG requests that NPRR1278 remain tabled for future stakeholder discussions.</a:t>
            </a:r>
          </a:p>
          <a:p>
            <a:pPr lvl="1" indent="0">
              <a:buNone/>
            </a:pPr>
            <a:r>
              <a:rPr lang="en-US" b="1" dirty="0"/>
              <a:t>NPRR1284 - Guaranteed Reliability Load Process</a:t>
            </a:r>
          </a:p>
          <a:p>
            <a:pPr marL="285750" lvl="1" indent="-285750">
              <a:spcBef>
                <a:spcPts val="600"/>
              </a:spcBef>
              <a:buFont typeface="Arial" panose="020B0604020202020204" pitchFamily="34" charset="0"/>
              <a:buChar char="•"/>
            </a:pPr>
            <a:r>
              <a:rPr lang="en-US" dirty="0"/>
              <a:t>ERCOT and the Sponsor (Cholla Petroleum) are in discussions to improve operational details including consideration of CLR-type operations for Guaranteed Reliability Loads.</a:t>
            </a:r>
          </a:p>
          <a:p>
            <a:pPr marL="285750" lvl="1" indent="-285750">
              <a:spcBef>
                <a:spcPts val="600"/>
              </a:spcBef>
              <a:buFont typeface="Arial" panose="020B0604020202020204" pitchFamily="34" charset="0"/>
              <a:buChar char="•"/>
            </a:pPr>
            <a:r>
              <a:rPr lang="en-US" i="1" dirty="0"/>
              <a:t>WMWG requests that NPRR1284 remain tabled for future stakeholder discussions.</a:t>
            </a:r>
            <a:endParaRPr lang="en-US" dirty="0"/>
          </a:p>
          <a:p>
            <a:pPr lvl="1" indent="0">
              <a:buNone/>
            </a:pPr>
            <a:r>
              <a:rPr lang="en-US" b="1" dirty="0"/>
              <a:t>NPRR1287 - Revisions to Outage Coordination</a:t>
            </a:r>
          </a:p>
          <a:p>
            <a:pPr marL="285750" lvl="1" indent="-285750">
              <a:spcBef>
                <a:spcPts val="600"/>
              </a:spcBef>
              <a:buFont typeface="Arial" panose="020B0604020202020204" pitchFamily="34" charset="0"/>
              <a:buChar char="•"/>
            </a:pPr>
            <a:r>
              <a:rPr lang="en-US" dirty="0"/>
              <a:t>LCRA and TCPA expressed support for ERCOT’s efforts to improve outage coordination and scheduling through NPRR1287.  </a:t>
            </a:r>
          </a:p>
          <a:p>
            <a:pPr marL="285750" lvl="1" indent="-285750">
              <a:spcBef>
                <a:spcPts val="600"/>
              </a:spcBef>
              <a:buFont typeface="Arial" panose="020B0604020202020204" pitchFamily="34" charset="0"/>
              <a:buChar char="•"/>
            </a:pPr>
            <a:r>
              <a:rPr lang="en-US" i="1" dirty="0"/>
              <a:t>WMWG has concluded its discussions on NPRR1287.</a:t>
            </a:r>
            <a:endParaRPr lang="en-US" dirty="0"/>
          </a:p>
        </p:txBody>
      </p:sp>
      <p:sp>
        <p:nvSpPr>
          <p:cNvPr id="5" name="Rectangle 4">
            <a:extLst>
              <a:ext uri="{FF2B5EF4-FFF2-40B4-BE49-F238E27FC236}">
                <a16:creationId xmlns:a16="http://schemas.microsoft.com/office/drawing/2014/main" id="{84F18D7B-70B1-EBE9-E703-82C11FAF36A0}"/>
              </a:ext>
              <a:ext uri="{C183D7F6-B498-43B3-948B-1728B52AA6E4}">
                <adec:decorative xmlns:adec="http://schemas.microsoft.com/office/drawing/2017/decorative" val="1"/>
              </a:ext>
            </a:extLst>
          </p:cNvPr>
          <p:cNvSpPr/>
          <p:nvPr/>
        </p:nvSpPr>
        <p:spPr>
          <a:xfrm>
            <a:off x="0" y="6303963"/>
            <a:ext cx="12192000" cy="554037"/>
          </a:xfrm>
          <a:prstGeom prst="rect">
            <a:avLst/>
          </a:prstGeom>
          <a:gradFill flip="none" rotWithShape="1">
            <a:gsLst>
              <a:gs pos="0">
                <a:schemeClr val="accent5"/>
              </a:gs>
              <a:gs pos="100000">
                <a:schemeClr val="accent2">
                  <a:lumMod val="97000"/>
                  <a:lumOff val="3000"/>
                </a:schemeClr>
              </a:gs>
              <a:gs pos="50000">
                <a:schemeClr val="accent1"/>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Tree>
    <p:extLst>
      <p:ext uri="{BB962C8B-B14F-4D97-AF65-F5344CB8AC3E}">
        <p14:creationId xmlns:p14="http://schemas.microsoft.com/office/powerpoint/2010/main" val="38982456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Placeholder 11" descr="A close up of dots&#10;">
            <a:extLst>
              <a:ext uri="{FF2B5EF4-FFF2-40B4-BE49-F238E27FC236}">
                <a16:creationId xmlns:a16="http://schemas.microsoft.com/office/drawing/2014/main" id="{030E03B4-DAB0-F43D-4B1C-C54F75E621A1}"/>
              </a:ext>
            </a:extLst>
          </p:cNvPr>
          <p:cNvPicPr>
            <a:picLocks noGrp="1" noChangeAspect="1"/>
          </p:cNvPicPr>
          <p:nvPr>
            <p:ph type="pic" sz="quarter" idx="11"/>
          </p:nvPr>
        </p:nvPicPr>
        <p:blipFill>
          <a:blip r:embed="rId2"/>
          <a:srcRect/>
          <a:stretch/>
        </p:blipFill>
        <p:spPr>
          <a:xfrm>
            <a:off x="0" y="0"/>
            <a:ext cx="12192000" cy="6858000"/>
          </a:xfrm>
        </p:spPr>
      </p:pic>
      <p:sp>
        <p:nvSpPr>
          <p:cNvPr id="7" name="Title 6">
            <a:extLst>
              <a:ext uri="{FF2B5EF4-FFF2-40B4-BE49-F238E27FC236}">
                <a16:creationId xmlns:a16="http://schemas.microsoft.com/office/drawing/2014/main" id="{4AB1CD4B-2C7F-1593-8E69-B7450F3DCAD6}"/>
              </a:ext>
            </a:extLst>
          </p:cNvPr>
          <p:cNvSpPr>
            <a:spLocks noGrp="1"/>
          </p:cNvSpPr>
          <p:nvPr>
            <p:ph type="title"/>
          </p:nvPr>
        </p:nvSpPr>
        <p:spPr>
          <a:xfrm>
            <a:off x="1362437" y="400485"/>
            <a:ext cx="9467127" cy="2527911"/>
          </a:xfrm>
        </p:spPr>
        <p:txBody>
          <a:bodyPr/>
          <a:lstStyle/>
          <a:p>
            <a:r>
              <a:rPr lang="en-US" dirty="0"/>
              <a:t>THANK YOU</a:t>
            </a:r>
          </a:p>
        </p:txBody>
      </p:sp>
    </p:spTree>
    <p:extLst>
      <p:ext uri="{BB962C8B-B14F-4D97-AF65-F5344CB8AC3E}">
        <p14:creationId xmlns:p14="http://schemas.microsoft.com/office/powerpoint/2010/main" val="2184472291"/>
      </p:ext>
    </p:extLst>
  </p:cSld>
  <p:clrMapOvr>
    <a:masterClrMapping/>
  </p:clrMapOvr>
</p:sld>
</file>

<file path=ppt/theme/theme1.xml><?xml version="1.0" encoding="utf-8"?>
<a:theme xmlns:a="http://schemas.openxmlformats.org/drawingml/2006/main" name="Custom">
  <a:themeElements>
    <a:clrScheme name="Tech presentation">
      <a:dk1>
        <a:srgbClr val="000000"/>
      </a:dk1>
      <a:lt1>
        <a:srgbClr val="FFFFFF"/>
      </a:lt1>
      <a:dk2>
        <a:srgbClr val="435369"/>
      </a:dk2>
      <a:lt2>
        <a:srgbClr val="E8E8E8"/>
      </a:lt2>
      <a:accent1>
        <a:srgbClr val="A53F51"/>
      </a:accent1>
      <a:accent2>
        <a:srgbClr val="E89756"/>
      </a:accent2>
      <a:accent3>
        <a:srgbClr val="2F3342"/>
      </a:accent3>
      <a:accent4>
        <a:srgbClr val="2B2052"/>
      </a:accent4>
      <a:accent5>
        <a:srgbClr val="00023A"/>
      </a:accent5>
      <a:accent6>
        <a:srgbClr val="7E7E7E"/>
      </a:accent6>
      <a:hlink>
        <a:srgbClr val="467886"/>
      </a:hlink>
      <a:folHlink>
        <a:srgbClr val="96607D"/>
      </a:folHlink>
    </a:clrScheme>
    <a:fontScheme name="Custom 99">
      <a:majorFont>
        <a:latin typeface="Calibri Light"/>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TM55661986_wac_CP_V19" id="{030227AD-26D8-46F7-B412-6532AF4DDFEA}" vid="{787E6F9C-FC70-455D-8D81-5DEDA8A08FF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8" ma:contentTypeDescription="Create a new document." ma:contentTypeScope="" ma:versionID="60f5a4f2d2b0abadcf532d48ebf9cb71">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7dd78129e6a1811f84807ad11c65153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Props1.xml><?xml version="1.0" encoding="utf-8"?>
<ds:datastoreItem xmlns:ds="http://schemas.openxmlformats.org/officeDocument/2006/customXml" ds:itemID="{0F048343-1EA9-44C3-883E-652FAAF0713E}">
  <ds:schemaRefs>
    <ds:schemaRef ds:uri="http://schemas.microsoft.com/sharepoint/v3/contenttype/forms"/>
  </ds:schemaRefs>
</ds:datastoreItem>
</file>

<file path=customXml/itemProps2.xml><?xml version="1.0" encoding="utf-8"?>
<ds:datastoreItem xmlns:ds="http://schemas.openxmlformats.org/officeDocument/2006/customXml" ds:itemID="{5F2A2379-DD35-4769-BFD6-4857D72F808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5C2645A-E767-4D7E-984D-234E531E4556}">
  <ds:schemaRefs>
    <ds:schemaRef ds:uri="http://schemas.microsoft.com/office/2006/metadata/properties"/>
    <ds:schemaRef ds:uri="http://schemas.microsoft.com/office/infopath/2007/PartnerControls"/>
    <ds:schemaRef ds:uri="http://schemas.microsoft.com/sharepoint/v3"/>
    <ds:schemaRef ds:uri="71af3243-3dd4-4a8d-8c0d-dd76da1f02a5"/>
    <ds:schemaRef ds:uri="230e9df3-be65-4c73-a93b-d1236ebd677e"/>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{00DC93C2-00AB-4799-AFD6-65C67AF71715}tf55661986_win32</Template>
  <TotalTime>8664</TotalTime>
  <Words>547</Words>
  <Application>Microsoft Office PowerPoint</Application>
  <PresentationFormat>Widescreen</PresentationFormat>
  <Paragraphs>38</Paragraphs>
  <Slides>5</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Aptos</vt:lpstr>
      <vt:lpstr>Arial</vt:lpstr>
      <vt:lpstr>Calibri</vt:lpstr>
      <vt:lpstr>Calibri Light</vt:lpstr>
      <vt:lpstr>Wingdings</vt:lpstr>
      <vt:lpstr>Custom</vt:lpstr>
      <vt:lpstr>WMWG update to wms September 9, 2025 Amanda Frazier, WMWG Chair </vt:lpstr>
      <vt:lpstr>AGENDA</vt:lpstr>
      <vt:lpstr>General items</vt:lpstr>
      <vt:lpstr>PowerPoint Presentation</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WMWG update to wms January 8, 2025 Blake Holt, WMWG Chair</dc:title>
  <dc:creator>Amanda Frazier</dc:creator>
  <cp:lastModifiedBy>Amanda Frazier</cp:lastModifiedBy>
  <cp:revision>12</cp:revision>
  <dcterms:created xsi:type="dcterms:W3CDTF">2024-07-23T18:58:17Z</dcterms:created>
  <dcterms:modified xsi:type="dcterms:W3CDTF">2025-09-09T15:46:19Z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y fmtid="{D5CDD505-2E9C-101B-9397-08002B2CF9AE}" pid="3" name="MediaServiceImageTags">
    <vt:lpwstr/>
  </property>
  <property fmtid="{D5CDD505-2E9C-101B-9397-08002B2CF9AE}" pid="4" name="MSIP_Label_7084cbda-52b8-46fb-a7b7-cb5bd465ed85_Enabled">
    <vt:lpwstr>true</vt:lpwstr>
  </property>
  <property fmtid="{D5CDD505-2E9C-101B-9397-08002B2CF9AE}" pid="5" name="MSIP_Label_7084cbda-52b8-46fb-a7b7-cb5bd465ed85_SetDate">
    <vt:lpwstr>2025-01-07T19:23:20Z</vt:lpwstr>
  </property>
  <property fmtid="{D5CDD505-2E9C-101B-9397-08002B2CF9AE}" pid="6" name="MSIP_Label_7084cbda-52b8-46fb-a7b7-cb5bd465ed85_Method">
    <vt:lpwstr>Standard</vt:lpwstr>
  </property>
  <property fmtid="{D5CDD505-2E9C-101B-9397-08002B2CF9AE}" pid="7" name="MSIP_Label_7084cbda-52b8-46fb-a7b7-cb5bd465ed85_Name">
    <vt:lpwstr>Internal</vt:lpwstr>
  </property>
  <property fmtid="{D5CDD505-2E9C-101B-9397-08002B2CF9AE}" pid="8" name="MSIP_Label_7084cbda-52b8-46fb-a7b7-cb5bd465ed85_SiteId">
    <vt:lpwstr>0afb747d-bff7-4596-a9fc-950ef9e0ec45</vt:lpwstr>
  </property>
  <property fmtid="{D5CDD505-2E9C-101B-9397-08002B2CF9AE}" pid="9" name="MSIP_Label_7084cbda-52b8-46fb-a7b7-cb5bd465ed85_ActionId">
    <vt:lpwstr>4718cdd1-6337-4a46-9def-771470eb72e9</vt:lpwstr>
  </property>
  <property fmtid="{D5CDD505-2E9C-101B-9397-08002B2CF9AE}" pid="10" name="MSIP_Label_7084cbda-52b8-46fb-a7b7-cb5bd465ed85_ContentBits">
    <vt:lpwstr>0</vt:lpwstr>
  </property>
</Properties>
</file>