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6" r:id="rId4"/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0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09/11/2025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HITE List Review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Reviewed the proposed removals by each TO. </a:t>
            </a:r>
          </a:p>
          <a:p>
            <a:r>
              <a:rPr lang="en-US" dirty="0"/>
              <a:t>No additions were submitted. </a:t>
            </a:r>
          </a:p>
          <a:p>
            <a:r>
              <a:rPr lang="en-US" dirty="0"/>
              <a:t>OWG endorses the proposed removals from the MTE list. </a:t>
            </a:r>
          </a:p>
        </p:txBody>
      </p:sp>
    </p:spTree>
    <p:extLst>
      <p:ext uri="{BB962C8B-B14F-4D97-AF65-F5344CB8AC3E}">
        <p14:creationId xmlns:p14="http://schemas.microsoft.com/office/powerpoint/2010/main" val="234010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1C4F31A-0310-4DE1-9BE4-91861B75CB5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5299</TotalTime>
  <Words>39</Words>
  <Application>Microsoft Office PowerPoint</Application>
  <PresentationFormat>Widescreen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Operations Working Group  </vt:lpstr>
      <vt:lpstr>HITE List Review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97</cp:revision>
  <dcterms:created xsi:type="dcterms:W3CDTF">2017-05-03T20:12:06Z</dcterms:created>
  <dcterms:modified xsi:type="dcterms:W3CDTF">2025-09-08T15:29:25Z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