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9"/>
  </p:notesMasterIdLst>
  <p:sldIdLst>
    <p:sldId id="256" r:id="rId4"/>
    <p:sldId id="276" r:id="rId5"/>
    <p:sldId id="282" r:id="rId6"/>
    <p:sldId id="285" r:id="rId7"/>
    <p:sldId id="28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13" autoAdjust="0"/>
  </p:normalViewPr>
  <p:slideViewPr>
    <p:cSldViewPr snapToGrid="0">
      <p:cViewPr varScale="1">
        <p:scale>
          <a:sx n="66" d="100"/>
          <a:sy n="66" d="100"/>
        </p:scale>
        <p:origin x="64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824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602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09/11/2025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NPRR 1070 - </a:t>
            </a:r>
            <a:r>
              <a:rPr lang="en-US" sz="4400" b="1" dirty="0">
                <a:effectLst/>
              </a:rPr>
              <a:t>Planning Criteria for GTC Exit Solutions</a:t>
            </a:r>
            <a:endParaRPr lang="en-US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1946"/>
            <a:ext cx="10515600" cy="4351338"/>
          </a:xfrm>
        </p:spPr>
        <p:txBody>
          <a:bodyPr/>
          <a:lstStyle/>
          <a:p>
            <a:r>
              <a:rPr lang="en-US" dirty="0"/>
              <a:t>Remains tabled.  </a:t>
            </a:r>
          </a:p>
          <a:p>
            <a:r>
              <a:rPr lang="en-US" dirty="0"/>
              <a:t>New NPRR and PGRR to be submitted, upon submission NPRR 1070 will be withdrawn.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NPRR 1278 – Establishing Advanced Grid Support Service as Ancillary Service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>
            <a:normAutofit/>
          </a:bodyPr>
          <a:lstStyle/>
          <a:p>
            <a:r>
              <a:rPr lang="en-US" dirty="0"/>
              <a:t>No updates discussed at OWG.</a:t>
            </a:r>
          </a:p>
          <a:p>
            <a:r>
              <a:rPr lang="en-US" dirty="0"/>
              <a:t>Will remain tabled pending outcome of WMS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61310-B892-43C7-86ED-05227450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NPRR1287 </a:t>
            </a:r>
            <a:r>
              <a:rPr lang="en-US" b="1" dirty="0">
                <a:effectLst/>
                <a:ea typeface="Times New Roman" panose="02020603050405020304" pitchFamily="18" charset="0"/>
              </a:rPr>
              <a:t>Revisions to Outage Coordination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55DAD-12EA-4350-A554-44DD2BE6A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comments filed 8/18/25.</a:t>
            </a:r>
          </a:p>
          <a:p>
            <a:pPr lvl="1"/>
            <a:r>
              <a:rPr lang="en-US" dirty="0"/>
              <a:t>Reviewed ERCOT comments submitted on 8/18/25. </a:t>
            </a:r>
          </a:p>
          <a:p>
            <a:pPr lvl="1"/>
            <a:r>
              <a:rPr lang="en-US" dirty="0"/>
              <a:t>Resources are looking for similar flexibility</a:t>
            </a:r>
          </a:p>
          <a:p>
            <a:pPr lvl="1"/>
            <a:r>
              <a:rPr lang="en-US" dirty="0"/>
              <a:t>Tabled until next meeting  </a:t>
            </a:r>
          </a:p>
        </p:txBody>
      </p:sp>
    </p:spTree>
    <p:extLst>
      <p:ext uri="{BB962C8B-B14F-4D97-AF65-F5344CB8AC3E}">
        <p14:creationId xmlns:p14="http://schemas.microsoft.com/office/powerpoint/2010/main" val="3335136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HITE List Review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Reviewed the proposed removals by each TO. </a:t>
            </a:r>
          </a:p>
          <a:p>
            <a:r>
              <a:rPr lang="en-US" dirty="0"/>
              <a:t>No additions were submitted. </a:t>
            </a:r>
          </a:p>
          <a:p>
            <a:r>
              <a:rPr lang="en-US" dirty="0"/>
              <a:t>OWG endorses the proposed removals from the MTE list. </a:t>
            </a:r>
          </a:p>
        </p:txBody>
      </p:sp>
    </p:spTree>
    <p:extLst>
      <p:ext uri="{BB962C8B-B14F-4D97-AF65-F5344CB8AC3E}">
        <p14:creationId xmlns:p14="http://schemas.microsoft.com/office/powerpoint/2010/main" val="2340105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Props1.xml><?xml version="1.0" encoding="utf-8"?>
<ds:datastoreItem xmlns:ds="http://schemas.openxmlformats.org/officeDocument/2006/customXml" ds:itemID="{C1C4F31A-0310-4DE1-9BE4-91861B75CB5E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5298</TotalTime>
  <Words>121</Words>
  <Application>Microsoft Office PowerPoint</Application>
  <PresentationFormat>Widescreen</PresentationFormat>
  <Paragraphs>24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Operations Working Group  </vt:lpstr>
      <vt:lpstr>NPRR 1070 - Planning Criteria for GTC Exit Solutions</vt:lpstr>
      <vt:lpstr>NPRR 1278 – Establishing Advanced Grid Support Service as Ancillary Service</vt:lpstr>
      <vt:lpstr>NPRR1287 Revisions to Outage Coordination</vt:lpstr>
      <vt:lpstr>HITE List Review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96</cp:revision>
  <dcterms:created xsi:type="dcterms:W3CDTF">2017-05-03T20:12:06Z</dcterms:created>
  <dcterms:modified xsi:type="dcterms:W3CDTF">2025-09-08T15:26:54Z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