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97" r:id="rId4"/>
    <p:sldId id="299" r:id="rId5"/>
    <p:sldId id="298" r:id="rId6"/>
    <p:sldId id="263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k, Sam" initials="PS" lastIdx="2" clrIdx="0">
    <p:extLst>
      <p:ext uri="{19B8F6BF-5375-455C-9EA6-DF929625EA0E}">
        <p15:presenceInfo xmlns:p15="http://schemas.microsoft.com/office/powerpoint/2012/main" userId="S::Sam.Pak@oncor.com::d7dcf4b0-8241-4473-82b3-5b589081b0a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9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ERCOT Report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400" kern="12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  <dgm:t>
        <a:bodyPr/>
        <a:lstStyle/>
        <a:p>
          <a:endParaRPr lang="en-US"/>
        </a:p>
      </dgm:t>
    </dgm:pt>
    <dgm:pt modelId="{604F6657-325A-45C6-81B8-AFB3C91F5317}" type="sibTrans" cxnId="{CBBB8E3D-CD50-45B3-B7B2-B60891BD50D5}">
      <dgm:prSet/>
      <dgm:spPr/>
      <dgm:t>
        <a:bodyPr/>
        <a:lstStyle/>
        <a:p>
          <a:endParaRPr lang="en-US"/>
        </a:p>
      </dgm:t>
    </dgm:pt>
    <dgm:pt modelId="{EF487C93-5E55-4DAF-B79D-ADDE8830BA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C58708F-C7CE-45B7-9B32-0810D9FFD79A}" type="parTrans" cxnId="{C8574798-3ECD-4B9E-85DD-58961791511C}">
      <dgm:prSet/>
      <dgm:spPr/>
      <dgm:t>
        <a:bodyPr/>
        <a:lstStyle/>
        <a:p>
          <a:endParaRPr lang="en-US"/>
        </a:p>
      </dgm:t>
    </dgm:pt>
    <dgm:pt modelId="{E4E6C7DA-0DCE-4085-9AAA-A8B306BC756D}" type="sibTrans" cxnId="{C8574798-3ECD-4B9E-85DD-58961791511C}">
      <dgm:prSet/>
      <dgm:spPr/>
      <dgm:t>
        <a:bodyPr/>
        <a:lstStyle/>
        <a:p>
          <a:endParaRPr lang="en-US"/>
        </a:p>
      </dgm:t>
    </dgm:pt>
    <dgm:pt modelId="{C8BAF929-6746-4A55-8092-1987E15E9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kern="1200" dirty="0"/>
        </a:p>
      </dgm:t>
    </dgm:pt>
    <dgm:pt modelId="{5F0A8099-473A-4184-9CDB-A496574EC109}" type="parTrans" cxnId="{17C19D28-564E-412F-B7FC-4E5712803C7A}">
      <dgm:prSet/>
      <dgm:spPr/>
      <dgm:t>
        <a:bodyPr/>
        <a:lstStyle/>
        <a:p>
          <a:endParaRPr lang="en-US"/>
        </a:p>
      </dgm:t>
    </dgm:pt>
    <dgm:pt modelId="{7D058FAA-9DAB-4484-B830-5E697D43271D}" type="sibTrans" cxnId="{17C19D28-564E-412F-B7FC-4E5712803C7A}">
      <dgm:prSet/>
      <dgm:spPr/>
      <dgm:t>
        <a:bodyPr/>
        <a:lstStyle/>
        <a:p>
          <a:endParaRPr lang="en-US"/>
        </a:p>
      </dgm:t>
    </dgm:pt>
    <dgm:pt modelId="{FCEFAC0C-5069-4448-A59D-67F3FF38F00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kern="1200" dirty="0">
            <a:solidFill>
              <a:srgbClr val="FF0000"/>
            </a:solidFill>
          </a:endParaRPr>
        </a:p>
      </dgm:t>
    </dgm:pt>
    <dgm:pt modelId="{312F7C53-0530-4E08-B016-CCE6D131AE27}" type="parTrans" cxnId="{A31892C0-AF46-441B-99A6-9B942F13566D}">
      <dgm:prSet/>
      <dgm:spPr/>
      <dgm:t>
        <a:bodyPr/>
        <a:lstStyle/>
        <a:p>
          <a:endParaRPr lang="en-US"/>
        </a:p>
      </dgm:t>
    </dgm:pt>
    <dgm:pt modelId="{B77A0499-3CAC-4B79-B1A8-9F2666AC4508}" type="sibTrans" cxnId="{A31892C0-AF46-441B-99A6-9B942F13566D}">
      <dgm:prSet/>
      <dgm:spPr/>
      <dgm:t>
        <a:bodyPr/>
        <a:lstStyle/>
        <a:p>
          <a:endParaRPr lang="en-US"/>
        </a:p>
      </dgm:t>
    </dgm:pt>
    <dgm:pt modelId="{0CECDB57-B9D3-44E6-A2D1-2B3212E4F9D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kern="1200" dirty="0">
            <a:solidFill>
              <a:srgbClr val="FF0000"/>
            </a:solidFill>
          </a:endParaRPr>
        </a:p>
      </dgm:t>
    </dgm:pt>
    <dgm:pt modelId="{192466B8-3FF2-4C5B-A04F-2D616EACCEE2}" type="parTrans" cxnId="{4D6A1677-FACA-4FC2-9BAD-D795E46A726B}">
      <dgm:prSet/>
      <dgm:spPr/>
      <dgm:t>
        <a:bodyPr/>
        <a:lstStyle/>
        <a:p>
          <a:endParaRPr lang="en-US"/>
        </a:p>
      </dgm:t>
    </dgm:pt>
    <dgm:pt modelId="{4171523B-F827-47D5-B708-BFF4D519D913}" type="sibTrans" cxnId="{4D6A1677-FACA-4FC2-9BAD-D795E46A726B}">
      <dgm:prSet/>
      <dgm:spPr/>
      <dgm:t>
        <a:bodyPr/>
        <a:lstStyle/>
        <a:p>
          <a:endParaRPr lang="en-US"/>
        </a:p>
      </dgm:t>
    </dgm:pt>
    <dgm:pt modelId="{5AF85BF6-DD91-42CE-84E2-B98D52B18B5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kern="1200" dirty="0">
            <a:solidFill>
              <a:srgbClr val="FF0000"/>
            </a:solidFill>
          </a:endParaRPr>
        </a:p>
      </dgm:t>
    </dgm:pt>
    <dgm:pt modelId="{8024007F-6F3B-47DA-AD18-359D35A22394}" type="parTrans" cxnId="{331665CB-018B-4FA1-8206-E89A18A785B5}">
      <dgm:prSet/>
      <dgm:spPr/>
      <dgm:t>
        <a:bodyPr/>
        <a:lstStyle/>
        <a:p>
          <a:endParaRPr lang="en-US"/>
        </a:p>
      </dgm:t>
    </dgm:pt>
    <dgm:pt modelId="{5B2ABAF9-1FC4-4A0B-B20A-0758D3A12001}" type="sibTrans" cxnId="{331665CB-018B-4FA1-8206-E89A18A785B5}">
      <dgm:prSet/>
      <dgm:spPr/>
      <dgm:t>
        <a:bodyPr/>
        <a:lstStyle/>
        <a:p>
          <a:endParaRPr lang="en-US"/>
        </a:p>
      </dgm:t>
    </dgm:pt>
    <dgm:pt modelId="{263CFF6C-8696-4F6A-9EB7-628D97548AA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400" b="1" kern="1200" dirty="0">
            <a:solidFill>
              <a:srgbClr val="FF0000"/>
            </a:solidFill>
          </a:endParaRPr>
        </a:p>
      </dgm:t>
    </dgm:pt>
    <dgm:pt modelId="{A043C1D6-F430-46C4-B296-68806E48B67A}" type="parTrans" cxnId="{A29359D6-D4DC-4749-9D2D-64F72F786730}">
      <dgm:prSet/>
      <dgm:spPr/>
      <dgm:t>
        <a:bodyPr/>
        <a:lstStyle/>
        <a:p>
          <a:endParaRPr lang="en-US"/>
        </a:p>
      </dgm:t>
    </dgm:pt>
    <dgm:pt modelId="{CDABCD78-7AF2-430B-BCD5-72F16543D760}" type="sibTrans" cxnId="{A29359D6-D4DC-4749-9D2D-64F72F786730}">
      <dgm:prSet/>
      <dgm:spPr/>
      <dgm:t>
        <a:bodyPr/>
        <a:lstStyle/>
        <a:p>
          <a:endParaRPr lang="en-US"/>
        </a:p>
      </dgm:t>
    </dgm:pt>
    <dgm:pt modelId="{F9A36B2E-3D32-427C-B6D2-3234E6BF0C9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000" b="0" kern="1200" dirty="0">
            <a:solidFill>
              <a:schemeClr val="tx1"/>
            </a:solidFill>
          </a:endParaRPr>
        </a:p>
      </dgm:t>
    </dgm:pt>
    <dgm:pt modelId="{3FE0C6DD-321E-49CC-B900-89077B80B3FE}" type="parTrans" cxnId="{2E5AFDAE-E8EE-4CF7-AAFE-853A1D0707CF}">
      <dgm:prSet/>
      <dgm:spPr/>
      <dgm:t>
        <a:bodyPr/>
        <a:lstStyle/>
        <a:p>
          <a:endParaRPr lang="en-US"/>
        </a:p>
      </dgm:t>
    </dgm:pt>
    <dgm:pt modelId="{0FB94073-DD7B-4A99-B186-A08DE8A2AAA4}" type="sibTrans" cxnId="{2E5AFDAE-E8EE-4CF7-AAFE-853A1D0707CF}">
      <dgm:prSet/>
      <dgm:spPr/>
      <dgm:t>
        <a:bodyPr/>
        <a:lstStyle/>
        <a:p>
          <a:endParaRPr lang="en-US"/>
        </a:p>
      </dgm:t>
    </dgm:pt>
    <dgm:pt modelId="{226B0FD5-C8F1-4A31-92EE-7133608D07F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000" b="0" kern="1200" dirty="0">
            <a:solidFill>
              <a:schemeClr val="tx1"/>
            </a:solidFill>
          </a:endParaRPr>
        </a:p>
      </dgm:t>
    </dgm:pt>
    <dgm:pt modelId="{6BAB4B72-5E31-437F-BA9F-1C8BAD622EBB}" type="parTrans" cxnId="{E10B46AC-F791-4473-90F0-88FB3E5093F9}">
      <dgm:prSet/>
      <dgm:spPr/>
      <dgm:t>
        <a:bodyPr/>
        <a:lstStyle/>
        <a:p>
          <a:endParaRPr lang="en-US"/>
        </a:p>
      </dgm:t>
    </dgm:pt>
    <dgm:pt modelId="{9B6AC911-7C23-4037-8F88-6A4709B859E4}" type="sibTrans" cxnId="{E10B46AC-F791-4473-90F0-88FB3E5093F9}">
      <dgm:prSet/>
      <dgm:spPr/>
      <dgm:t>
        <a:bodyPr/>
        <a:lstStyle/>
        <a:p>
          <a:endParaRPr lang="en-US"/>
        </a:p>
      </dgm:t>
    </dgm:pt>
    <dgm:pt modelId="{1616B780-130C-4489-8015-5B7727E7191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500" b="0" u="sng" kern="1200" dirty="0"/>
        </a:p>
      </dgm:t>
    </dgm:pt>
    <dgm:pt modelId="{8CD62D38-3DF6-4F3A-92D1-742D49A5F97A}" type="parTrans" cxnId="{F4314A4D-0735-44B5-9582-32F4296D3752}">
      <dgm:prSet/>
      <dgm:spPr/>
      <dgm:t>
        <a:bodyPr/>
        <a:lstStyle/>
        <a:p>
          <a:endParaRPr lang="en-US"/>
        </a:p>
      </dgm:t>
    </dgm:pt>
    <dgm:pt modelId="{B23F14C2-1F74-4D6C-A372-2B787DD37545}" type="sibTrans" cxnId="{F4314A4D-0735-44B5-9582-32F4296D3752}">
      <dgm:prSet/>
      <dgm:spPr/>
      <dgm:t>
        <a:bodyPr/>
        <a:lstStyle/>
        <a:p>
          <a:endParaRPr lang="en-US"/>
        </a:p>
      </dgm:t>
    </dgm:pt>
    <dgm:pt modelId="{94550AC5-755B-4FE2-BC99-418571DCBA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  <a:spcAft>
              <a:spcPct val="15000"/>
            </a:spcAft>
          </a:pPr>
          <a:endParaRPr lang="en-US" sz="500" b="0" u="sng" kern="1200" dirty="0">
            <a:solidFill>
              <a:schemeClr val="tx1"/>
            </a:solidFill>
          </a:endParaRPr>
        </a:p>
      </dgm:t>
    </dgm:pt>
    <dgm:pt modelId="{5F933F13-77D4-474D-BF80-CCFE77C06778}" type="sibTrans" cxnId="{BF43E7D7-4876-4F08-A970-02BE68EB30D0}">
      <dgm:prSet/>
      <dgm:spPr/>
      <dgm:t>
        <a:bodyPr/>
        <a:lstStyle/>
        <a:p>
          <a:endParaRPr lang="en-US"/>
        </a:p>
      </dgm:t>
    </dgm:pt>
    <dgm:pt modelId="{AFF17592-D8D3-48B6-9DA0-9DBBD36BDB49}" type="parTrans" cxnId="{BF43E7D7-4876-4F08-A970-02BE68EB30D0}">
      <dgm:prSet/>
      <dgm:spPr/>
      <dgm:t>
        <a:bodyPr/>
        <a:lstStyle/>
        <a:p>
          <a:endParaRPr lang="en-US"/>
        </a:p>
      </dgm:t>
    </dgm:pt>
    <dgm:pt modelId="{8776B6F4-A836-436A-8E55-03F488D45FC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1800" b="1" u="sng" kern="1200" dirty="0">
              <a:solidFill>
                <a:schemeClr val="tx1"/>
              </a:solidFill>
            </a:rPr>
            <a:t>System Instances </a:t>
          </a:r>
          <a:r>
            <a:rPr lang="en-US" sz="1800" b="0" u="none" kern="1200" dirty="0">
              <a:solidFill>
                <a:schemeClr val="tx1"/>
              </a:solidFill>
            </a:rPr>
            <a:t>– </a:t>
          </a:r>
          <a:r>
            <a:rPr lang="en-US" sz="1600" b="0" u="none" kern="1200" dirty="0">
              <a:solidFill>
                <a:schemeClr val="tx1"/>
              </a:solidFill>
            </a:rPr>
            <a:t>All Retail market SLAs for July met. MarkeTrak performance remains well within SLO. MarkeTrak volumes remain relatively flat.</a:t>
          </a:r>
          <a:endParaRPr lang="en-US" sz="1600" b="1" kern="1200" dirty="0">
            <a:solidFill>
              <a:srgbClr val="FF0000"/>
            </a:solidFill>
          </a:endParaRPr>
        </a:p>
      </dgm:t>
    </dgm:pt>
    <dgm:pt modelId="{00558169-0D69-4B86-A9A3-AD3846C3ACB0}" type="parTrans" cxnId="{B10DCFB4-E774-4792-9F9F-FD4B90CA5546}">
      <dgm:prSet/>
      <dgm:spPr/>
      <dgm:t>
        <a:bodyPr/>
        <a:lstStyle/>
        <a:p>
          <a:endParaRPr lang="en-US"/>
        </a:p>
      </dgm:t>
    </dgm:pt>
    <dgm:pt modelId="{4A7A6DB9-9E03-4929-9672-76E9BCF4B434}" type="sibTrans" cxnId="{B10DCFB4-E774-4792-9F9F-FD4B90CA5546}">
      <dgm:prSet/>
      <dgm:spPr/>
      <dgm:t>
        <a:bodyPr/>
        <a:lstStyle/>
        <a:p>
          <a:endParaRPr lang="en-US"/>
        </a:p>
      </dgm:t>
    </dgm:pt>
    <dgm:pt modelId="{E2F085F1-8669-43C6-AA21-3EC84FBBC66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0"/>
            </a:spcAft>
          </a:pPr>
          <a:endParaRPr lang="en-US" sz="2000" b="0" kern="1200" dirty="0">
            <a:solidFill>
              <a:schemeClr val="tx1"/>
            </a:solidFill>
          </a:endParaRPr>
        </a:p>
      </dgm:t>
    </dgm:pt>
    <dgm:pt modelId="{2C6D171D-78C3-44DB-89E3-AECD86265582}" type="parTrans" cxnId="{161DD854-AACA-4F2B-8C48-BC38F290333E}">
      <dgm:prSet/>
      <dgm:spPr/>
      <dgm:t>
        <a:bodyPr/>
        <a:lstStyle/>
        <a:p>
          <a:endParaRPr lang="en-US"/>
        </a:p>
      </dgm:t>
    </dgm:pt>
    <dgm:pt modelId="{C8D3730A-8D24-4FF4-BD87-24A043117E14}" type="sibTrans" cxnId="{161DD854-AACA-4F2B-8C48-BC38F290333E}">
      <dgm:prSet/>
      <dgm:spPr/>
      <dgm:t>
        <a:bodyPr/>
        <a:lstStyle/>
        <a:p>
          <a:endParaRPr lang="en-US"/>
        </a:p>
      </dgm:t>
    </dgm:pt>
    <dgm:pt modelId="{EA76EA6C-B3DA-4A56-9AF3-6483A05BFFC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</a:pPr>
          <a:endParaRPr lang="en-US" sz="1800" b="0" kern="1200" dirty="0">
            <a:solidFill>
              <a:schemeClr val="tx1"/>
            </a:solidFill>
          </a:endParaRPr>
        </a:p>
      </dgm:t>
    </dgm:pt>
    <dgm:pt modelId="{AE4BC2D2-1936-4290-975C-B5A733568993}" type="parTrans" cxnId="{F29846BA-B2DD-49E6-88E9-F378A9F04EBA}">
      <dgm:prSet/>
      <dgm:spPr/>
      <dgm:t>
        <a:bodyPr/>
        <a:lstStyle/>
        <a:p>
          <a:endParaRPr lang="en-US"/>
        </a:p>
      </dgm:t>
    </dgm:pt>
    <dgm:pt modelId="{9A5F21E3-FF78-43CE-BBB0-44E8656A2A57}" type="sibTrans" cxnId="{F29846BA-B2DD-49E6-88E9-F378A9F04EBA}">
      <dgm:prSet/>
      <dgm:spPr/>
      <dgm:t>
        <a:bodyPr/>
        <a:lstStyle/>
        <a:p>
          <a:endParaRPr lang="en-US"/>
        </a:p>
      </dgm:t>
    </dgm:pt>
    <dgm:pt modelId="{CC538C88-318C-4A38-B947-1BF2AE16D5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b="1" u="sng" kern="1200" dirty="0">
              <a:solidFill>
                <a:schemeClr val="tx1"/>
              </a:solidFill>
            </a:rPr>
            <a:t>ERCOT Projects</a:t>
          </a:r>
        </a:p>
      </dgm:t>
    </dgm:pt>
    <dgm:pt modelId="{2E4CCB4F-D403-4AA2-AEF4-56DE536747BA}" type="parTrans" cxnId="{DCCDB3C5-7E10-41EC-8AD3-A7C7DDC46EE1}">
      <dgm:prSet/>
      <dgm:spPr/>
      <dgm:t>
        <a:bodyPr/>
        <a:lstStyle/>
        <a:p>
          <a:endParaRPr lang="en-US"/>
        </a:p>
      </dgm:t>
    </dgm:pt>
    <dgm:pt modelId="{EC656821-7D40-473A-8302-3611B59EEA14}" type="sibTrans" cxnId="{DCCDB3C5-7E10-41EC-8AD3-A7C7DDC46EE1}">
      <dgm:prSet/>
      <dgm:spPr/>
      <dgm:t>
        <a:bodyPr/>
        <a:lstStyle/>
        <a:p>
          <a:endParaRPr lang="en-US"/>
        </a:p>
      </dgm:t>
    </dgm:pt>
    <dgm:pt modelId="{1085FA29-CEA5-49CD-84CE-3DD8A075DA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b="1" u="none" kern="1200" dirty="0">
              <a:solidFill>
                <a:schemeClr val="tx1"/>
              </a:solidFill>
            </a:rPr>
            <a:t>MIS API </a:t>
          </a:r>
          <a:r>
            <a:rPr lang="en-US" sz="1600" b="0" u="none" kern="1200" dirty="0">
              <a:solidFill>
                <a:schemeClr val="tx1"/>
              </a:solidFill>
            </a:rPr>
            <a:t>– </a:t>
          </a:r>
          <a:r>
            <a:rPr lang="en-US" sz="1600" kern="1200" dirty="0"/>
            <a:t>still early stages of development;  consolidation of operations - APIs;  consistent “look and feel” with ERCOT platforms;  retail API and MT API will be impacted;  expected development by EOY;  SOAP will be retired and replaced with EWS</a:t>
          </a:r>
          <a:endParaRPr lang="en-US" sz="1600" b="0" u="none" kern="1200" dirty="0">
            <a:solidFill>
              <a:schemeClr val="tx1"/>
            </a:solidFill>
          </a:endParaRPr>
        </a:p>
      </dgm:t>
    </dgm:pt>
    <dgm:pt modelId="{5D741EDC-9DC7-41D9-9E3D-B18BB8011596}" type="parTrans" cxnId="{3AA96DB0-9E50-4622-A19E-86E40FF3240A}">
      <dgm:prSet/>
      <dgm:spPr/>
      <dgm:t>
        <a:bodyPr/>
        <a:lstStyle/>
        <a:p>
          <a:endParaRPr lang="en-US"/>
        </a:p>
      </dgm:t>
    </dgm:pt>
    <dgm:pt modelId="{4CED9DDD-60C8-428E-ABC8-4162B9C6A51E}" type="sibTrans" cxnId="{3AA96DB0-9E50-4622-A19E-86E40FF3240A}">
      <dgm:prSet/>
      <dgm:spPr/>
      <dgm:t>
        <a:bodyPr/>
        <a:lstStyle/>
        <a:p>
          <a:endParaRPr lang="en-US"/>
        </a:p>
      </dgm:t>
    </dgm:pt>
    <dgm:pt modelId="{79F2E250-70E5-459A-865F-73CD924433D2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b="1" u="none" kern="1200" dirty="0">
              <a:solidFill>
                <a:schemeClr val="tx1"/>
              </a:solidFill>
            </a:rPr>
            <a:t>NAESB upgrade </a:t>
          </a:r>
          <a:r>
            <a:rPr lang="en-US" sz="1600" b="0" u="none" kern="1200" dirty="0">
              <a:solidFill>
                <a:schemeClr val="tx1"/>
              </a:solidFill>
            </a:rPr>
            <a:t>– ERCOT will be contacting service providers and trading partners requesting 1 ‘dummy’ file and 1 large file (IDR) to be sent as a test.  </a:t>
          </a:r>
          <a:r>
            <a:rPr lang="en-US" sz="1600" kern="1200" dirty="0"/>
            <a:t>Functionality is not in RMTE yet, however, will be new for Flight 1025.  To be discussed at Technology Working Group (TWG); communicated through TDTMS by TDTMS leadership.</a:t>
          </a:r>
          <a:endParaRPr lang="en-US" sz="1600" b="0" u="none" kern="1200" dirty="0">
            <a:solidFill>
              <a:schemeClr val="tx1"/>
            </a:solidFill>
          </a:endParaRPr>
        </a:p>
      </dgm:t>
    </dgm:pt>
    <dgm:pt modelId="{C1A2A2D4-E45F-43E9-A3E6-D01395615DCE}" type="parTrans" cxnId="{26CD91B1-314D-4913-8677-5087AAF65A2E}">
      <dgm:prSet/>
      <dgm:spPr/>
      <dgm:t>
        <a:bodyPr/>
        <a:lstStyle/>
        <a:p>
          <a:endParaRPr lang="en-US"/>
        </a:p>
      </dgm:t>
    </dgm:pt>
    <dgm:pt modelId="{B55F9358-0262-4D2C-B81F-4E1C9D5BCD19}" type="sibTrans" cxnId="{26CD91B1-314D-4913-8677-5087AAF65A2E}">
      <dgm:prSet/>
      <dgm:spPr/>
      <dgm:t>
        <a:bodyPr/>
        <a:lstStyle/>
        <a:p>
          <a:endParaRPr lang="en-US"/>
        </a:p>
      </dgm:t>
    </dgm:pt>
    <dgm:pt modelId="{23ADF4D9-0B2C-4C9C-96BB-96AD59A709D7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b="1" u="none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Enhancement list: </a:t>
          </a:r>
        </a:p>
      </dgm:t>
    </dgm:pt>
    <dgm:pt modelId="{6D0CE0D0-D805-42B8-ADFC-6685FC91388B}" type="parTrans" cxnId="{42481F7C-C0EB-4C72-BC27-5C55A27AF306}">
      <dgm:prSet/>
      <dgm:spPr/>
      <dgm:t>
        <a:bodyPr/>
        <a:lstStyle/>
        <a:p>
          <a:endParaRPr lang="en-US"/>
        </a:p>
      </dgm:t>
    </dgm:pt>
    <dgm:pt modelId="{E3CD411B-C75A-44A4-8DA1-F5AA78918DD6}" type="sibTrans" cxnId="{42481F7C-C0EB-4C72-BC27-5C55A27AF306}">
      <dgm:prSet/>
      <dgm:spPr/>
      <dgm:t>
        <a:bodyPr/>
        <a:lstStyle/>
        <a:p>
          <a:endParaRPr lang="en-US"/>
        </a:p>
      </dgm:t>
    </dgm:pt>
    <dgm:pt modelId="{CCA686E3-3045-4AF6-86E7-4F8C84C6B8F0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None/>
          </a:pPr>
          <a:endParaRPr lang="en-US" sz="1600" b="0" u="none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gm:t>
    </dgm:pt>
    <dgm:pt modelId="{C71629D1-B00B-4325-80EB-29B039D695C0}" type="parTrans" cxnId="{A33F08DA-86A5-4702-8700-C695DE820D1C}">
      <dgm:prSet/>
      <dgm:spPr/>
      <dgm:t>
        <a:bodyPr/>
        <a:lstStyle/>
        <a:p>
          <a:endParaRPr lang="en-US"/>
        </a:p>
      </dgm:t>
    </dgm:pt>
    <dgm:pt modelId="{91A27975-F654-4C8B-BD99-16370F9505E1}" type="sibTrans" cxnId="{A33F08DA-86A5-4702-8700-C695DE820D1C}">
      <dgm:prSet/>
      <dgm:spPr/>
      <dgm:t>
        <a:bodyPr/>
        <a:lstStyle/>
        <a:p>
          <a:endParaRPr lang="en-US"/>
        </a:p>
      </dgm:t>
    </dgm:pt>
    <dgm:pt modelId="{87271C9B-D021-42B7-93FF-1AB98EDDA4F0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600" b="0" u="none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Adding ‘key dates’ back to Find Transactions which may be viewed as a heavier lift an unable to run through agile process</a:t>
          </a:r>
        </a:p>
      </dgm:t>
    </dgm:pt>
    <dgm:pt modelId="{E9DCD5EC-428C-41BE-BB7C-4EC313739EC8}" type="parTrans" cxnId="{87104313-58B4-445B-AA74-A1870726A08C}">
      <dgm:prSet/>
      <dgm:spPr/>
      <dgm:t>
        <a:bodyPr/>
        <a:lstStyle/>
        <a:p>
          <a:endParaRPr lang="en-US"/>
        </a:p>
      </dgm:t>
    </dgm:pt>
    <dgm:pt modelId="{83A1E80E-4854-4464-B156-9F8C488E3635}" type="sibTrans" cxnId="{87104313-58B4-445B-AA74-A1870726A08C}">
      <dgm:prSet/>
      <dgm:spPr/>
      <dgm:t>
        <a:bodyPr/>
        <a:lstStyle/>
        <a:p>
          <a:endParaRPr lang="en-US"/>
        </a:p>
      </dgm:t>
    </dgm:pt>
    <dgm:pt modelId="{7C8871B6-05A7-45C8-BB1A-E039D8459681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600" b="0" u="none" kern="120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Reject code list in MIS as previously available pre TXSET v5.0</a:t>
          </a:r>
        </a:p>
      </dgm:t>
    </dgm:pt>
    <dgm:pt modelId="{BCD7793C-C70A-4787-9DE5-56E72AE9FC4F}" type="parTrans" cxnId="{F00BAD8C-8BA5-4117-AD57-89291DAC11CC}">
      <dgm:prSet/>
      <dgm:spPr/>
      <dgm:t>
        <a:bodyPr/>
        <a:lstStyle/>
        <a:p>
          <a:endParaRPr lang="en-US"/>
        </a:p>
      </dgm:t>
    </dgm:pt>
    <dgm:pt modelId="{90644915-EEA4-4F88-A302-BDFCFD9A6D46}" type="sibTrans" cxnId="{F00BAD8C-8BA5-4117-AD57-89291DAC11CC}">
      <dgm:prSet/>
      <dgm:spPr/>
      <dgm:t>
        <a:bodyPr/>
        <a:lstStyle/>
        <a:p>
          <a:endParaRPr lang="en-US"/>
        </a:p>
      </dgm:t>
    </dgm:pt>
    <dgm:pt modelId="{73FC08A5-5987-4AEE-84CC-89BBF0EE2137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600" b="0" u="none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MarkeTrak – addition of ESI within automated subject line of escalation email (low effort per ERCOT and might be able to include in upcoming release)</a:t>
          </a:r>
        </a:p>
      </dgm:t>
    </dgm:pt>
    <dgm:pt modelId="{9BBDE988-5C35-4D59-8D73-C5B491EB9DCC}" type="parTrans" cxnId="{A5075977-0528-4668-84DE-5263BB72AFE9}">
      <dgm:prSet/>
      <dgm:spPr/>
      <dgm:t>
        <a:bodyPr/>
        <a:lstStyle/>
        <a:p>
          <a:endParaRPr lang="en-US"/>
        </a:p>
      </dgm:t>
    </dgm:pt>
    <dgm:pt modelId="{0410D12F-841C-4E16-B816-85EE89E31307}" type="sibTrans" cxnId="{A5075977-0528-4668-84DE-5263BB72AFE9}">
      <dgm:prSet/>
      <dgm:spPr/>
      <dgm:t>
        <a:bodyPr/>
        <a:lstStyle/>
        <a:p>
          <a:endParaRPr lang="en-US"/>
        </a:p>
      </dgm:t>
    </dgm:pt>
    <dgm:pt modelId="{5EE94312-CA11-4A72-B650-E52C97A2BE04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600" b="0" u="none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MarkeTrak – allowing REPs to utilize same Switch Hold removal codes within MTs – today </a:t>
          </a:r>
          <a:r>
            <a:rPr lang="en-US" sz="1600" b="0" u="none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unexecutable</a:t>
          </a:r>
          <a:r>
            <a:rPr lang="en-US" sz="1600" b="0" u="none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reasons were developed for TDSPs </a:t>
          </a:r>
        </a:p>
      </dgm:t>
    </dgm:pt>
    <dgm:pt modelId="{489DCAE0-DA3C-4E80-B7AF-F3E1A0FAEC60}" type="parTrans" cxnId="{76E8FD8A-654D-4393-B2E5-C451EA9370DD}">
      <dgm:prSet/>
      <dgm:spPr/>
      <dgm:t>
        <a:bodyPr/>
        <a:lstStyle/>
        <a:p>
          <a:endParaRPr lang="en-US"/>
        </a:p>
      </dgm:t>
    </dgm:pt>
    <dgm:pt modelId="{CF193E85-AF18-4427-BBA1-CAC83A52F98C}" type="sibTrans" cxnId="{76E8FD8A-654D-4393-B2E5-C451EA9370DD}">
      <dgm:prSet/>
      <dgm:spPr/>
      <dgm:t>
        <a:bodyPr/>
        <a:lstStyle/>
        <a:p>
          <a:endParaRPr lang="en-US"/>
        </a:p>
      </dgm:t>
    </dgm:pt>
    <dgm:pt modelId="{F83BFAEA-C4BA-460E-BAB7-A43B8E9181F4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600" b="0" u="none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gm:t>
    </dgm:pt>
    <dgm:pt modelId="{CB9E998D-2223-4BA3-B710-560A1F5C682C}" type="parTrans" cxnId="{744F225E-5B4A-4B7B-94CB-BA636E96C285}">
      <dgm:prSet/>
      <dgm:spPr/>
      <dgm:t>
        <a:bodyPr/>
        <a:lstStyle/>
        <a:p>
          <a:endParaRPr lang="en-US"/>
        </a:p>
      </dgm:t>
    </dgm:pt>
    <dgm:pt modelId="{1F0CB133-42D6-4C98-AD6F-E83BE2A979B2}" type="sibTrans" cxnId="{744F225E-5B4A-4B7B-94CB-BA636E96C285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97941" custScaleY="156608" custLinFactY="-8060" custLinFactNeighborX="-736" custLinFactNeighborY="-100000">
        <dgm:presLayoutVars>
          <dgm:bulletEnabled val="1"/>
        </dgm:presLayoutVars>
      </dgm:prSet>
      <dgm:spPr/>
    </dgm:pt>
  </dgm:ptLst>
  <dgm:cxnLst>
    <dgm:cxn modelId="{3243AC01-E092-4D71-A428-90E1FEA02F70}" type="presOf" srcId="{E2F085F1-8669-43C6-AA21-3EC84FBBC66C}" destId="{12E172B9-01B0-436D-9684-1CCC8FA3FE5C}" srcOrd="0" destOrd="15" presId="urn:microsoft.com/office/officeart/2005/8/layout/list1"/>
    <dgm:cxn modelId="{2FAB1C02-45BA-49EC-A8F7-18C4BBA80B88}" type="presOf" srcId="{EA76EA6C-B3DA-4A56-9AF3-6483A05BFFCC}" destId="{12E172B9-01B0-436D-9684-1CCC8FA3FE5C}" srcOrd="0" destOrd="14" presId="urn:microsoft.com/office/officeart/2005/8/layout/list1"/>
    <dgm:cxn modelId="{87104313-58B4-445B-AA74-A1870726A08C}" srcId="{23ADF4D9-0B2C-4C9C-96BB-96AD59A709D7}" destId="{87271C9B-D021-42B7-93FF-1AB98EDDA4F0}" srcOrd="0" destOrd="0" parTransId="{E9DCD5EC-428C-41BE-BB7C-4EC313739EC8}" sibTransId="{83A1E80E-4854-4464-B156-9F8C488E3635}"/>
    <dgm:cxn modelId="{39DDC214-6FC1-454E-88EC-0DDBEDCA2EF5}" type="presOf" srcId="{0CECDB57-B9D3-44E6-A2D1-2B3212E4F9DC}" destId="{12E172B9-01B0-436D-9684-1CCC8FA3FE5C}" srcOrd="0" destOrd="20" presId="urn:microsoft.com/office/officeart/2005/8/layout/list1"/>
    <dgm:cxn modelId="{6759B81A-A6EF-4F78-9B6F-3ED193A893A4}" type="presOf" srcId="{23ADF4D9-0B2C-4C9C-96BB-96AD59A709D7}" destId="{12E172B9-01B0-436D-9684-1CCC8FA3FE5C}" srcOrd="0" destOrd="7" presId="urn:microsoft.com/office/officeart/2005/8/layout/list1"/>
    <dgm:cxn modelId="{D829E51D-9D26-4876-860F-CA53D434EE2C}" type="presOf" srcId="{73FC08A5-5987-4AEE-84CC-89BBF0EE2137}" destId="{12E172B9-01B0-436D-9684-1CCC8FA3FE5C}" srcOrd="0" destOrd="10" presId="urn:microsoft.com/office/officeart/2005/8/layout/list1"/>
    <dgm:cxn modelId="{17C19D28-564E-412F-B7FC-4E5712803C7A}" srcId="{FA84BF92-43C6-4E94-A77F-6263E68B6783}" destId="{C8BAF929-6746-4A55-8092-1987E15E9A3A}" srcOrd="1" destOrd="0" parTransId="{5F0A8099-473A-4184-9CDB-A496574EC109}" sibTransId="{7D058FAA-9DAB-4484-B830-5E697D43271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57E1922A-C923-4407-B0ED-322DA4414834}" type="presOf" srcId="{8776B6F4-A836-436A-8E55-03F488D45FC7}" destId="{12E172B9-01B0-436D-9684-1CCC8FA3FE5C}" srcOrd="0" destOrd="3" presId="urn:microsoft.com/office/officeart/2005/8/layout/list1"/>
    <dgm:cxn modelId="{B23A0731-79E2-4270-AAB6-7A1EE80C9C3D}" type="presOf" srcId="{F18887B4-A9C2-4B49-ABE8-49DF326452E7}" destId="{12E172B9-01B0-436D-9684-1CCC8FA3FE5C}" srcOrd="0" destOrd="26" presId="urn:microsoft.com/office/officeart/2005/8/layout/list1"/>
    <dgm:cxn modelId="{CBBB8E3D-CD50-45B3-B7B2-B60891BD50D5}" srcId="{EF487C93-5E55-4DAF-B79D-ADDE8830BA0C}" destId="{94C110E6-5461-46AA-8C04-078B6F0C89A9}" srcOrd="0" destOrd="0" parTransId="{3E6FFF7A-4A4C-4958-A767-A3C2E982D3AC}" sibTransId="{604F6657-325A-45C6-81B8-AFB3C91F5317}"/>
    <dgm:cxn modelId="{E505B03E-3128-4A60-A348-2AB28ADC737B}" srcId="{FA84BF92-43C6-4E94-A77F-6263E68B6783}" destId="{74E390F1-7AF1-432A-99A0-B8F1B85D20B3}" srcOrd="13" destOrd="0" parTransId="{97BDA069-1255-4E85-B88A-6FCCDC7B7136}" sibTransId="{A4CF7CFA-5064-4465-83D7-9FEE5A29D561}"/>
    <dgm:cxn modelId="{4176E43E-FDED-4F11-8E1C-D5C82883D1F3}" type="presOf" srcId="{94550AC5-755B-4FE2-BC99-418571DCBADA}" destId="{12E172B9-01B0-436D-9684-1CCC8FA3FE5C}" srcOrd="0" destOrd="16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744F225E-5B4A-4B7B-94CB-BA636E96C285}" srcId="{CC538C88-318C-4A38-B947-1BF2AE16D504}" destId="{F83BFAEA-C4BA-460E-BAB7-A43B8E9181F4}" srcOrd="3" destOrd="0" parTransId="{CB9E998D-2223-4BA3-B710-560A1F5C682C}" sibTransId="{1F0CB133-42D6-4C98-AD6F-E83BE2A979B2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CC1F7042-87D3-4140-A88C-75948C7B7D21}" type="presOf" srcId="{1085FA29-CEA5-49CD-84CE-3DD8A075DAB3}" destId="{12E172B9-01B0-436D-9684-1CCC8FA3FE5C}" srcOrd="0" destOrd="5" presId="urn:microsoft.com/office/officeart/2005/8/layout/list1"/>
    <dgm:cxn modelId="{8D807B46-5BDE-486E-BB4B-6737743BFE0B}" type="presOf" srcId="{EF487C93-5E55-4DAF-B79D-ADDE8830BA0C}" destId="{12E172B9-01B0-436D-9684-1CCC8FA3FE5C}" srcOrd="0" destOrd="23" presId="urn:microsoft.com/office/officeart/2005/8/layout/list1"/>
    <dgm:cxn modelId="{A1F9B648-F63C-432A-A4F3-E26A8CBE4719}" type="presOf" srcId="{FCEFAC0C-5069-4448-A59D-67F3FF38F006}" destId="{12E172B9-01B0-436D-9684-1CCC8FA3FE5C}" srcOrd="0" destOrd="22" presId="urn:microsoft.com/office/officeart/2005/8/layout/list1"/>
    <dgm:cxn modelId="{F4314A4D-0735-44B5-9582-32F4296D3752}" srcId="{FA84BF92-43C6-4E94-A77F-6263E68B6783}" destId="{1616B780-130C-4489-8015-5B7727E71914}" srcOrd="2" destOrd="0" parTransId="{8CD62D38-3DF6-4F3A-92D1-742D49A5F97A}" sibTransId="{B23F14C2-1F74-4D6C-A372-2B787DD37545}"/>
    <dgm:cxn modelId="{161DD854-AACA-4F2B-8C48-BC38F290333E}" srcId="{FA84BF92-43C6-4E94-A77F-6263E68B6783}" destId="{E2F085F1-8669-43C6-AA21-3EC84FBBC66C}" srcOrd="7" destOrd="0" parTransId="{2C6D171D-78C3-44DB-89E3-AECD86265582}" sibTransId="{C8D3730A-8D24-4FF4-BD87-24A043117E14}"/>
    <dgm:cxn modelId="{4D6A1677-FACA-4FC2-9BAD-D795E46A726B}" srcId="{FA84BF92-43C6-4E94-A77F-6263E68B6783}" destId="{0CECDB57-B9D3-44E6-A2D1-2B3212E4F9DC}" srcOrd="11" destOrd="0" parTransId="{192466B8-3FF2-4C5B-A04F-2D616EACCEE2}" sibTransId="{4171523B-F827-47D5-B708-BFF4D519D913}"/>
    <dgm:cxn modelId="{37B62457-56F2-4E5F-9626-E38527A8F72E}" type="presOf" srcId="{1616B780-130C-4489-8015-5B7727E71914}" destId="{12E172B9-01B0-436D-9684-1CCC8FA3FE5C}" srcOrd="0" destOrd="2" presId="urn:microsoft.com/office/officeart/2005/8/layout/list1"/>
    <dgm:cxn modelId="{A5075977-0528-4668-84DE-5263BB72AFE9}" srcId="{23ADF4D9-0B2C-4C9C-96BB-96AD59A709D7}" destId="{73FC08A5-5987-4AEE-84CC-89BBF0EE2137}" srcOrd="2" destOrd="0" parTransId="{9BBDE988-5C35-4D59-8D73-C5B491EB9DCC}" sibTransId="{0410D12F-841C-4E16-B816-85EE89E31307}"/>
    <dgm:cxn modelId="{DD48DB58-3F86-4D61-8F9C-D900565CCF29}" type="presOf" srcId="{F9A36B2E-3D32-427C-B6D2-3234E6BF0C93}" destId="{12E172B9-01B0-436D-9684-1CCC8FA3FE5C}" srcOrd="0" destOrd="18" presId="urn:microsoft.com/office/officeart/2005/8/layout/list1"/>
    <dgm:cxn modelId="{CBC6CC59-C0EC-454C-888A-17679F011227}" type="presOf" srcId="{5EE94312-CA11-4A72-B650-E52C97A2BE04}" destId="{12E172B9-01B0-436D-9684-1CCC8FA3FE5C}" srcOrd="0" destOrd="11" presId="urn:microsoft.com/office/officeart/2005/8/layout/list1"/>
    <dgm:cxn modelId="{0C8D335A-1E31-4D71-A435-F30023CACF77}" type="presOf" srcId="{263CFF6C-8696-4F6A-9EB7-628D97548AAD}" destId="{12E172B9-01B0-436D-9684-1CCC8FA3FE5C}" srcOrd="0" destOrd="19" presId="urn:microsoft.com/office/officeart/2005/8/layout/list1"/>
    <dgm:cxn modelId="{E3D56A7A-83E3-4EFF-9C59-322EF44762C9}" type="presOf" srcId="{226B0FD5-C8F1-4A31-92EE-7133608D07F3}" destId="{12E172B9-01B0-436D-9684-1CCC8FA3FE5C}" srcOrd="0" destOrd="17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2481F7C-C0EB-4C72-BC27-5C55A27AF306}" srcId="{CC538C88-318C-4A38-B947-1BF2AE16D504}" destId="{23ADF4D9-0B2C-4C9C-96BB-96AD59A709D7}" srcOrd="2" destOrd="0" parTransId="{6D0CE0D0-D805-42B8-ADFC-6685FC91388B}" sibTransId="{E3CD411B-C75A-44A4-8DA1-F5AA78918DD6}"/>
    <dgm:cxn modelId="{DE6C3C7C-C748-4773-9500-A1E7372A1DA2}" srcId="{FA84BF92-43C6-4E94-A77F-6263E68B6783}" destId="{D45AA15C-ACDC-4858-A60B-A8623616E445}" srcOrd="15" destOrd="0" parTransId="{480C3FD9-8EB1-4EE2-B4F9-2C138C6BD6D0}" sibTransId="{9E5FF257-C3DA-4EA6-B516-DEDC36EB687B}"/>
    <dgm:cxn modelId="{76E8FD8A-654D-4393-B2E5-C451EA9370DD}" srcId="{23ADF4D9-0B2C-4C9C-96BB-96AD59A709D7}" destId="{5EE94312-CA11-4A72-B650-E52C97A2BE04}" srcOrd="3" destOrd="0" parTransId="{489DCAE0-DA3C-4E80-B7AF-F3E1A0FAEC60}" sibTransId="{CF193E85-AF18-4427-BBA1-CAC83A52F98C}"/>
    <dgm:cxn modelId="{F00BAD8C-8BA5-4117-AD57-89291DAC11CC}" srcId="{23ADF4D9-0B2C-4C9C-96BB-96AD59A709D7}" destId="{7C8871B6-05A7-45C8-BB1A-E039D8459681}" srcOrd="1" destOrd="0" parTransId="{BCD7793C-C70A-4787-9DE5-56E72AE9FC4F}" sibTransId="{90644915-EEA4-4F88-A302-BDFCFD9A6D46}"/>
    <dgm:cxn modelId="{08DA4691-F5FD-48AE-BCAF-B6D88FA6520D}" type="presOf" srcId="{CC538C88-318C-4A38-B947-1BF2AE16D504}" destId="{12E172B9-01B0-436D-9684-1CCC8FA3FE5C}" srcOrd="0" destOrd="4" presId="urn:microsoft.com/office/officeart/2005/8/layout/list1"/>
    <dgm:cxn modelId="{53FE3A94-2A7C-4489-88CD-2B784B95DDA8}" type="presOf" srcId="{74E390F1-7AF1-432A-99A0-B8F1B85D20B3}" destId="{12E172B9-01B0-436D-9684-1CCC8FA3FE5C}" srcOrd="0" destOrd="25" presId="urn:microsoft.com/office/officeart/2005/8/layout/list1"/>
    <dgm:cxn modelId="{1B216798-B512-402E-9FF6-18FE7E53DA3D}" srcId="{FA84BF92-43C6-4E94-A77F-6263E68B6783}" destId="{F18887B4-A9C2-4B49-ABE8-49DF326452E7}" srcOrd="14" destOrd="0" parTransId="{CE36CAE3-5A27-4090-ABCC-90C2B2DA4F88}" sibTransId="{08076DF6-76C1-494E-95E8-6622E5A06ECB}"/>
    <dgm:cxn modelId="{C8574798-3ECD-4B9E-85DD-58961791511C}" srcId="{FA84BF92-43C6-4E94-A77F-6263E68B6783}" destId="{EF487C93-5E55-4DAF-B79D-ADDE8830BA0C}" srcOrd="12" destOrd="0" parTransId="{2C58708F-C7CE-45B7-9B32-0810D9FFD79A}" sibTransId="{E4E6C7DA-0DCE-4085-9AAA-A8B306BC756D}"/>
    <dgm:cxn modelId="{F4AC0CA6-AA09-41C1-8071-F1500021A694}" type="presOf" srcId="{CCA686E3-3045-4AF6-86E7-4F8C84C6B8F0}" destId="{12E172B9-01B0-436D-9684-1CCC8FA3FE5C}" srcOrd="0" destOrd="13" presId="urn:microsoft.com/office/officeart/2005/8/layout/list1"/>
    <dgm:cxn modelId="{6D27B5A6-F503-4C08-A8D5-F4EE435592FD}" type="presOf" srcId="{87271C9B-D021-42B7-93FF-1AB98EDDA4F0}" destId="{12E172B9-01B0-436D-9684-1CCC8FA3FE5C}" srcOrd="0" destOrd="8" presId="urn:microsoft.com/office/officeart/2005/8/layout/list1"/>
    <dgm:cxn modelId="{E10B46AC-F791-4473-90F0-88FB3E5093F9}" srcId="{FA84BF92-43C6-4E94-A77F-6263E68B6783}" destId="{226B0FD5-C8F1-4A31-92EE-7133608D07F3}" srcOrd="9" destOrd="0" parTransId="{6BAB4B72-5E31-437F-BA9F-1C8BAD622EBB}" sibTransId="{9B6AC911-7C23-4037-8F88-6A4709B859E4}"/>
    <dgm:cxn modelId="{2CD9BAAC-028E-40EA-8909-01D19A2D0BBC}" type="presOf" srcId="{79F2E250-70E5-459A-865F-73CD924433D2}" destId="{12E172B9-01B0-436D-9684-1CCC8FA3FE5C}" srcOrd="0" destOrd="6" presId="urn:microsoft.com/office/officeart/2005/8/layout/list1"/>
    <dgm:cxn modelId="{2E5AFDAE-E8EE-4CF7-AAFE-853A1D0707CF}" srcId="{226B0FD5-C8F1-4A31-92EE-7133608D07F3}" destId="{F9A36B2E-3D32-427C-B6D2-3234E6BF0C93}" srcOrd="0" destOrd="0" parTransId="{3FE0C6DD-321E-49CC-B900-89077B80B3FE}" sibTransId="{0FB94073-DD7B-4A99-B186-A08DE8A2AAA4}"/>
    <dgm:cxn modelId="{3AA96DB0-9E50-4622-A19E-86E40FF3240A}" srcId="{CC538C88-318C-4A38-B947-1BF2AE16D504}" destId="{1085FA29-CEA5-49CD-84CE-3DD8A075DAB3}" srcOrd="0" destOrd="0" parTransId="{5D741EDC-9DC7-41D9-9E3D-B18BB8011596}" sibTransId="{4CED9DDD-60C8-428E-ABC8-4162B9C6A51E}"/>
    <dgm:cxn modelId="{950E0FB1-AE7A-4B5B-90C3-644F310F6CA0}" type="presOf" srcId="{D45AA15C-ACDC-4858-A60B-A8623616E445}" destId="{12E172B9-01B0-436D-9684-1CCC8FA3FE5C}" srcOrd="0" destOrd="27" presId="urn:microsoft.com/office/officeart/2005/8/layout/list1"/>
    <dgm:cxn modelId="{26CD91B1-314D-4913-8677-5087AAF65A2E}" srcId="{CC538C88-318C-4A38-B947-1BF2AE16D504}" destId="{79F2E250-70E5-459A-865F-73CD924433D2}" srcOrd="1" destOrd="0" parTransId="{C1A2A2D4-E45F-43E9-A3E6-D01395615DCE}" sibTransId="{B55F9358-0262-4D2C-B81F-4E1C9D5BCD19}"/>
    <dgm:cxn modelId="{B10DCFB4-E774-4792-9F9F-FD4B90CA5546}" srcId="{FA84BF92-43C6-4E94-A77F-6263E68B6783}" destId="{8776B6F4-A836-436A-8E55-03F488D45FC7}" srcOrd="3" destOrd="0" parTransId="{00558169-0D69-4B86-A9A3-AD3846C3ACB0}" sibTransId="{4A7A6DB9-9E03-4929-9672-76E9BCF4B434}"/>
    <dgm:cxn modelId="{F29846BA-B2DD-49E6-88E9-F378A9F04EBA}" srcId="{FA84BF92-43C6-4E94-A77F-6263E68B6783}" destId="{EA76EA6C-B3DA-4A56-9AF3-6483A05BFFCC}" srcOrd="6" destOrd="0" parTransId="{AE4BC2D2-1936-4290-975C-B5A733568993}" sibTransId="{9A5F21E3-FF78-43CE-BBB0-44E8656A2A57}"/>
    <dgm:cxn modelId="{A31892C0-AF46-441B-99A6-9B942F13566D}" srcId="{0CECDB57-B9D3-44E6-A2D1-2B3212E4F9DC}" destId="{FCEFAC0C-5069-4448-A59D-67F3FF38F006}" srcOrd="1" destOrd="0" parTransId="{312F7C53-0530-4E08-B016-CCE6D131AE27}" sibTransId="{B77A0499-3CAC-4B79-B1A8-9F2666AC4508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DCCDB3C5-7E10-41EC-8AD3-A7C7DDC46EE1}" srcId="{FA84BF92-43C6-4E94-A77F-6263E68B6783}" destId="{CC538C88-318C-4A38-B947-1BF2AE16D504}" srcOrd="4" destOrd="0" parTransId="{2E4CCB4F-D403-4AA2-AEF4-56DE536747BA}" sibTransId="{EC656821-7D40-473A-8302-3611B59EEA14}"/>
    <dgm:cxn modelId="{331665CB-018B-4FA1-8206-E89A18A785B5}" srcId="{0CECDB57-B9D3-44E6-A2D1-2B3212E4F9DC}" destId="{5AF85BF6-DD91-42CE-84E2-B98D52B18B5B}" srcOrd="0" destOrd="0" parTransId="{8024007F-6F3B-47DA-AD18-359D35A22394}" sibTransId="{5B2ABAF9-1FC4-4A0B-B20A-0758D3A12001}"/>
    <dgm:cxn modelId="{C2EE2BCE-CA97-466B-8B5E-3282AA05AFAE}" type="presOf" srcId="{F83BFAEA-C4BA-460E-BAB7-A43B8E9181F4}" destId="{12E172B9-01B0-436D-9684-1CCC8FA3FE5C}" srcOrd="0" destOrd="12" presId="urn:microsoft.com/office/officeart/2005/8/layout/list1"/>
    <dgm:cxn modelId="{A29359D6-D4DC-4749-9D2D-64F72F786730}" srcId="{FA84BF92-43C6-4E94-A77F-6263E68B6783}" destId="{263CFF6C-8696-4F6A-9EB7-628D97548AAD}" srcOrd="10" destOrd="0" parTransId="{A043C1D6-F430-46C4-B296-68806E48B67A}" sibTransId="{CDABCD78-7AF2-430B-BCD5-72F16543D760}"/>
    <dgm:cxn modelId="{BF43E7D7-4876-4F08-A970-02BE68EB30D0}" srcId="{FA84BF92-43C6-4E94-A77F-6263E68B6783}" destId="{94550AC5-755B-4FE2-BC99-418571DCBADA}" srcOrd="8" destOrd="0" parTransId="{AFF17592-D8D3-48B6-9DA0-9DBBD36BDB49}" sibTransId="{5F933F13-77D4-474D-BF80-CCFE77C06778}"/>
    <dgm:cxn modelId="{A33F08DA-86A5-4702-8700-C695DE820D1C}" srcId="{FA84BF92-43C6-4E94-A77F-6263E68B6783}" destId="{CCA686E3-3045-4AF6-86E7-4F8C84C6B8F0}" srcOrd="5" destOrd="0" parTransId="{C71629D1-B00B-4325-80EB-29B039D695C0}" sibTransId="{91A27975-F654-4C8B-BD99-16370F9505E1}"/>
    <dgm:cxn modelId="{05A690E2-0105-4346-9445-82CDC7965746}" type="presOf" srcId="{94C110E6-5461-46AA-8C04-078B6F0C89A9}" destId="{12E172B9-01B0-436D-9684-1CCC8FA3FE5C}" srcOrd="0" destOrd="24" presId="urn:microsoft.com/office/officeart/2005/8/layout/list1"/>
    <dgm:cxn modelId="{CCB438E3-E93C-400B-B9F0-3A7CBCC7AB66}" type="presOf" srcId="{C8BAF929-6746-4A55-8092-1987E15E9A3A}" destId="{12E172B9-01B0-436D-9684-1CCC8FA3FE5C}" srcOrd="0" destOrd="1" presId="urn:microsoft.com/office/officeart/2005/8/layout/list1"/>
    <dgm:cxn modelId="{34ACC2EA-2E95-456A-89C5-05EA409575D0}" type="presOf" srcId="{7C8871B6-05A7-45C8-BB1A-E039D8459681}" destId="{12E172B9-01B0-436D-9684-1CCC8FA3FE5C}" srcOrd="0" destOrd="9" presId="urn:microsoft.com/office/officeart/2005/8/layout/list1"/>
    <dgm:cxn modelId="{92D55DF4-1424-4F0A-928F-ECB1868D5190}" type="presOf" srcId="{5AF85BF6-DD91-42CE-84E2-B98D52B18B5B}" destId="{12E172B9-01B0-436D-9684-1CCC8FA3FE5C}" srcOrd="0" destOrd="21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solidFill>
                <a:schemeClr val="bg1"/>
              </a:solidFill>
              <a:latin typeface="Arial Rounded MT Bold" panose="020F0704030504030204" pitchFamily="34" charset="0"/>
            </a:rPr>
            <a:t>MarkeTrak Licensing Volumes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1363B354-2B1E-449B-89D2-B94826D00A3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AEEB19B9-73E6-4ABB-B139-CB2F4E168F83}" type="parTrans" cxnId="{77BFE1EB-9C2A-47E3-BBFE-AB22CC8B686A}">
      <dgm:prSet/>
      <dgm:spPr/>
      <dgm:t>
        <a:bodyPr/>
        <a:lstStyle/>
        <a:p>
          <a:endParaRPr lang="en-US"/>
        </a:p>
      </dgm:t>
    </dgm:pt>
    <dgm:pt modelId="{15BFC652-9EE7-4A53-9128-D46A63A6574F}" type="sibTrans" cxnId="{77BFE1EB-9C2A-47E3-BBFE-AB22CC8B686A}">
      <dgm:prSet/>
      <dgm:spPr/>
      <dgm:t>
        <a:bodyPr/>
        <a:lstStyle/>
        <a:p>
          <a:endParaRPr lang="en-US"/>
        </a:p>
      </dgm:t>
    </dgm:pt>
    <dgm:pt modelId="{56821D06-215B-4C17-BD51-A3F5AF588244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F85A69C4-1CAD-4C62-9AE0-35BAF597285B}" type="parTrans" cxnId="{ED5C7266-E7E6-4B09-8A9D-33BA3634D870}">
      <dgm:prSet/>
      <dgm:spPr/>
      <dgm:t>
        <a:bodyPr/>
        <a:lstStyle/>
        <a:p>
          <a:endParaRPr lang="en-US"/>
        </a:p>
      </dgm:t>
    </dgm:pt>
    <dgm:pt modelId="{CE7FEC03-CCA3-4150-81DF-A8A71BFAB8D8}" type="sibTrans" cxnId="{ED5C7266-E7E6-4B09-8A9D-33BA3634D870}">
      <dgm:prSet/>
      <dgm:spPr/>
      <dgm:t>
        <a:bodyPr/>
        <a:lstStyle/>
        <a:p>
          <a:endParaRPr lang="en-US"/>
        </a:p>
      </dgm:t>
    </dgm:pt>
    <dgm:pt modelId="{2ABCE219-275D-4DE5-AA51-43A6C554BECF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F6BA1303-8164-4ECD-A92E-65259B35DDBF}" type="parTrans" cxnId="{80DE667B-0B36-47CD-B977-7F8CBE4B4CBD}">
      <dgm:prSet/>
      <dgm:spPr/>
      <dgm:t>
        <a:bodyPr/>
        <a:lstStyle/>
        <a:p>
          <a:endParaRPr lang="en-US"/>
        </a:p>
      </dgm:t>
    </dgm:pt>
    <dgm:pt modelId="{0AD21908-5A68-441E-AAC7-9EDF7AC26318}" type="sibTrans" cxnId="{80DE667B-0B36-47CD-B977-7F8CBE4B4CBD}">
      <dgm:prSet/>
      <dgm:spPr/>
      <dgm:t>
        <a:bodyPr/>
        <a:lstStyle/>
        <a:p>
          <a:endParaRPr lang="en-US"/>
        </a:p>
      </dgm:t>
    </dgm:pt>
    <dgm:pt modelId="{263B4B0F-F763-41E4-9725-88B077363C1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C27A847F-EC98-47D3-93EF-73C6B8D88C84}" type="parTrans" cxnId="{764DC399-3837-46DE-82FE-FEC7620E106C}">
      <dgm:prSet/>
      <dgm:spPr/>
      <dgm:t>
        <a:bodyPr/>
        <a:lstStyle/>
        <a:p>
          <a:endParaRPr lang="en-US"/>
        </a:p>
      </dgm:t>
    </dgm:pt>
    <dgm:pt modelId="{C8B9F859-8798-44A1-A4AD-5D292A4A019B}" type="sibTrans" cxnId="{764DC399-3837-46DE-82FE-FEC7620E106C}">
      <dgm:prSet/>
      <dgm:spPr/>
      <dgm:t>
        <a:bodyPr/>
        <a:lstStyle/>
        <a:p>
          <a:endParaRPr lang="en-US"/>
        </a:p>
      </dgm:t>
    </dgm:pt>
    <dgm:pt modelId="{D8C9CAD3-194A-47A2-8524-12827A534270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19CC89B1-F12D-485F-8C19-248D9AFC6DD4}" type="parTrans" cxnId="{E456E0CA-BE82-4C97-8D15-E93E33B211A2}">
      <dgm:prSet/>
      <dgm:spPr/>
      <dgm:t>
        <a:bodyPr/>
        <a:lstStyle/>
        <a:p>
          <a:endParaRPr lang="en-US"/>
        </a:p>
      </dgm:t>
    </dgm:pt>
    <dgm:pt modelId="{49B799A6-48FD-433E-AFDF-1F309A6D43D6}" type="sibTrans" cxnId="{E456E0CA-BE82-4C97-8D15-E93E33B211A2}">
      <dgm:prSet/>
      <dgm:spPr/>
      <dgm:t>
        <a:bodyPr/>
        <a:lstStyle/>
        <a:p>
          <a:endParaRPr lang="en-US"/>
        </a:p>
      </dgm:t>
    </dgm:pt>
    <dgm:pt modelId="{17A76034-03B0-48E1-9A3E-F666547009D9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41B38D21-44F4-4D28-8F1C-6A9C11826D32}" type="parTrans" cxnId="{BEADE149-1456-4B81-B5DE-6A18A1C08B90}">
      <dgm:prSet/>
      <dgm:spPr/>
      <dgm:t>
        <a:bodyPr/>
        <a:lstStyle/>
        <a:p>
          <a:endParaRPr lang="en-US"/>
        </a:p>
      </dgm:t>
    </dgm:pt>
    <dgm:pt modelId="{EF49B574-E2C6-47E0-B0D2-6A5D850C86E0}" type="sibTrans" cxnId="{BEADE149-1456-4B81-B5DE-6A18A1C08B90}">
      <dgm:prSet/>
      <dgm:spPr/>
      <dgm:t>
        <a:bodyPr/>
        <a:lstStyle/>
        <a:p>
          <a:endParaRPr lang="en-US"/>
        </a:p>
      </dgm:t>
    </dgm:pt>
    <dgm:pt modelId="{FE42DCA4-421A-45EE-9585-5F2F6267D2C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473E3A70-3F10-4BC0-8BA3-9C5D52963BCB}" type="parTrans" cxnId="{9F59F92B-E2FF-4724-B295-6C4221074C99}">
      <dgm:prSet/>
      <dgm:spPr/>
      <dgm:t>
        <a:bodyPr/>
        <a:lstStyle/>
        <a:p>
          <a:endParaRPr lang="en-US"/>
        </a:p>
      </dgm:t>
    </dgm:pt>
    <dgm:pt modelId="{5A47EB2E-5272-415A-B9D7-3C07E3C3120C}" type="sibTrans" cxnId="{9F59F92B-E2FF-4724-B295-6C4221074C99}">
      <dgm:prSet/>
      <dgm:spPr/>
      <dgm:t>
        <a:bodyPr/>
        <a:lstStyle/>
        <a:p>
          <a:endParaRPr lang="en-US"/>
        </a:p>
      </dgm:t>
    </dgm:pt>
    <dgm:pt modelId="{9772CAD2-B19F-4366-9273-BC509BC18E13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B5734C6B-EA63-4607-BAB9-A79FFEC51205}" type="parTrans" cxnId="{0AA4EE2B-AF94-465B-A0B2-D1F1FE68BE16}">
      <dgm:prSet/>
      <dgm:spPr/>
      <dgm:t>
        <a:bodyPr/>
        <a:lstStyle/>
        <a:p>
          <a:endParaRPr lang="en-US"/>
        </a:p>
      </dgm:t>
    </dgm:pt>
    <dgm:pt modelId="{94566C80-5D57-4024-B8F6-4AB99F2850FF}" type="sibTrans" cxnId="{0AA4EE2B-AF94-465B-A0B2-D1F1FE68BE16}">
      <dgm:prSet/>
      <dgm:spPr/>
      <dgm:t>
        <a:bodyPr/>
        <a:lstStyle/>
        <a:p>
          <a:endParaRPr lang="en-US"/>
        </a:p>
      </dgm:t>
    </dgm:pt>
    <dgm:pt modelId="{7B318ED4-6557-4C00-B458-AC3B92627B5B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7844B17A-D368-4BA5-A0B1-BE97308580AF}" type="parTrans" cxnId="{389DD61C-A736-4A38-AFA2-2EAC6602C993}">
      <dgm:prSet/>
      <dgm:spPr/>
      <dgm:t>
        <a:bodyPr/>
        <a:lstStyle/>
        <a:p>
          <a:endParaRPr lang="en-US"/>
        </a:p>
      </dgm:t>
    </dgm:pt>
    <dgm:pt modelId="{2E126C0F-3971-4F82-8A40-2F45A575EDB0}" type="sibTrans" cxnId="{389DD61C-A736-4A38-AFA2-2EAC6602C993}">
      <dgm:prSet/>
      <dgm:spPr/>
      <dgm:t>
        <a:bodyPr/>
        <a:lstStyle/>
        <a:p>
          <a:endParaRPr lang="en-US"/>
        </a:p>
      </dgm:t>
    </dgm:pt>
    <dgm:pt modelId="{6ABEFBE1-F943-4749-B492-C48BB96D6E04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77BE0770-68CE-42E0-930C-F1689D85B2D6}" type="parTrans" cxnId="{881ACB86-CFE0-41A2-B622-9DB5F417B707}">
      <dgm:prSet/>
      <dgm:spPr/>
      <dgm:t>
        <a:bodyPr/>
        <a:lstStyle/>
        <a:p>
          <a:endParaRPr lang="en-US"/>
        </a:p>
      </dgm:t>
    </dgm:pt>
    <dgm:pt modelId="{EF6B1B86-8A08-47A4-911F-310845197E0A}" type="sibTrans" cxnId="{881ACB86-CFE0-41A2-B622-9DB5F417B707}">
      <dgm:prSet/>
      <dgm:spPr/>
      <dgm:t>
        <a:bodyPr/>
        <a:lstStyle/>
        <a:p>
          <a:endParaRPr lang="en-US"/>
        </a:p>
      </dgm:t>
    </dgm:pt>
    <dgm:pt modelId="{9CAF021F-A0B9-4D17-8E67-4E72A01C31E2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B83B5BA4-2F16-4957-93E1-E8920BA8E900}" type="parTrans" cxnId="{A28618D5-9698-44F3-8E03-0A749F655BD7}">
      <dgm:prSet/>
      <dgm:spPr/>
      <dgm:t>
        <a:bodyPr/>
        <a:lstStyle/>
        <a:p>
          <a:endParaRPr lang="en-US"/>
        </a:p>
      </dgm:t>
    </dgm:pt>
    <dgm:pt modelId="{73FEBD9B-9426-40DB-8E44-282D83E3C5A3}" type="sibTrans" cxnId="{A28618D5-9698-44F3-8E03-0A749F655BD7}">
      <dgm:prSet/>
      <dgm:spPr/>
      <dgm:t>
        <a:bodyPr/>
        <a:lstStyle/>
        <a:p>
          <a:endParaRPr lang="en-US"/>
        </a:p>
      </dgm:t>
    </dgm:pt>
    <dgm:pt modelId="{9A502740-9998-45EE-B6D9-5CB4C1B92FB1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81D82884-B134-41B9-9E5D-C4B101D1B794}" type="parTrans" cxnId="{36C34506-C832-4D13-B711-FB7A4F07A653}">
      <dgm:prSet/>
      <dgm:spPr/>
      <dgm:t>
        <a:bodyPr/>
        <a:lstStyle/>
        <a:p>
          <a:endParaRPr lang="en-US"/>
        </a:p>
      </dgm:t>
    </dgm:pt>
    <dgm:pt modelId="{B7EF55ED-5D20-4585-A098-72CE18B99415}" type="sibTrans" cxnId="{36C34506-C832-4D13-B711-FB7A4F07A653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3590" custScaleY="42349" custLinFactNeighborX="-90354" custLinFactNeighborY="-2139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000" custScaleY="100413" custLinFactY="-9378" custLinFactNeighborX="-15535" custLinFactNeighborY="-100000">
        <dgm:presLayoutVars>
          <dgm:bulletEnabled val="1"/>
        </dgm:presLayoutVars>
      </dgm:prSet>
      <dgm:spPr/>
    </dgm:pt>
  </dgm:ptLst>
  <dgm:cxnLst>
    <dgm:cxn modelId="{36C34506-C832-4D13-B711-FB7A4F07A653}" srcId="{FA84BF92-43C6-4E94-A77F-6263E68B6783}" destId="{9A502740-9998-45EE-B6D9-5CB4C1B92FB1}" srcOrd="7" destOrd="0" parTransId="{81D82884-B134-41B9-9E5D-C4B101D1B794}" sibTransId="{B7EF55ED-5D20-4585-A098-72CE18B99415}"/>
    <dgm:cxn modelId="{95ADC90D-234B-4F38-8F6A-3893713256EF}" type="presOf" srcId="{17A76034-03B0-48E1-9A3E-F666547009D9}" destId="{12E172B9-01B0-436D-9684-1CCC8FA3FE5C}" srcOrd="0" destOrd="1" presId="urn:microsoft.com/office/officeart/2005/8/layout/list1"/>
    <dgm:cxn modelId="{B0F6A610-E9B6-4C1C-901E-66C4852FE3DC}" type="presOf" srcId="{6ABEFBE1-F943-4749-B492-C48BB96D6E04}" destId="{12E172B9-01B0-436D-9684-1CCC8FA3FE5C}" srcOrd="0" destOrd="5" presId="urn:microsoft.com/office/officeart/2005/8/layout/list1"/>
    <dgm:cxn modelId="{389DD61C-A736-4A38-AFA2-2EAC6602C993}" srcId="{FA84BF92-43C6-4E94-A77F-6263E68B6783}" destId="{7B318ED4-6557-4C00-B458-AC3B92627B5B}" srcOrd="4" destOrd="0" parTransId="{7844B17A-D368-4BA5-A0B1-BE97308580AF}" sibTransId="{2E126C0F-3971-4F82-8A40-2F45A575EDB0}"/>
    <dgm:cxn modelId="{B7032528-17E3-4D84-A373-6E9C2450C33C}" type="presOf" srcId="{1363B354-2B1E-449B-89D2-B94826D00A3C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0AA4EE2B-AF94-465B-A0B2-D1F1FE68BE16}" srcId="{FA84BF92-43C6-4E94-A77F-6263E68B6783}" destId="{9772CAD2-B19F-4366-9273-BC509BC18E13}" srcOrd="3" destOrd="0" parTransId="{B5734C6B-EA63-4607-BAB9-A79FFEC51205}" sibTransId="{94566C80-5D57-4024-B8F6-4AB99F2850FF}"/>
    <dgm:cxn modelId="{9F59F92B-E2FF-4724-B295-6C4221074C99}" srcId="{FA84BF92-43C6-4E94-A77F-6263E68B6783}" destId="{FE42DCA4-421A-45EE-9585-5F2F6267D2CC}" srcOrd="2" destOrd="0" parTransId="{473E3A70-3F10-4BC0-8BA3-9C5D52963BCB}" sibTransId="{5A47EB2E-5272-415A-B9D7-3C07E3C3120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11F3C43-EA7F-4ADE-94B5-648564825E76}" type="presOf" srcId="{9A502740-9998-45EE-B6D9-5CB4C1B92FB1}" destId="{12E172B9-01B0-436D-9684-1CCC8FA3FE5C}" srcOrd="0" destOrd="7" presId="urn:microsoft.com/office/officeart/2005/8/layout/list1"/>
    <dgm:cxn modelId="{ED5C7266-E7E6-4B09-8A9D-33BA3634D870}" srcId="{FA84BF92-43C6-4E94-A77F-6263E68B6783}" destId="{56821D06-215B-4C17-BD51-A3F5AF588244}" srcOrd="9" destOrd="0" parTransId="{F85A69C4-1CAD-4C62-9AE0-35BAF597285B}" sibTransId="{CE7FEC03-CCA3-4150-81DF-A8A71BFAB8D8}"/>
    <dgm:cxn modelId="{89E3A948-1FE8-4780-A3DB-5D04A11FC2CC}" type="presOf" srcId="{7B318ED4-6557-4C00-B458-AC3B92627B5B}" destId="{12E172B9-01B0-436D-9684-1CCC8FA3FE5C}" srcOrd="0" destOrd="4" presId="urn:microsoft.com/office/officeart/2005/8/layout/list1"/>
    <dgm:cxn modelId="{BEADE149-1456-4B81-B5DE-6A18A1C08B90}" srcId="{FA84BF92-43C6-4E94-A77F-6263E68B6783}" destId="{17A76034-03B0-48E1-9A3E-F666547009D9}" srcOrd="1" destOrd="0" parTransId="{41B38D21-44F4-4D28-8F1C-6A9C11826D32}" sibTransId="{EF49B574-E2C6-47E0-B0D2-6A5D850C86E0}"/>
    <dgm:cxn modelId="{069D2B6A-DE1C-48BC-9B96-9C06BAAF56B4}" type="presOf" srcId="{9CAF021F-A0B9-4D17-8E67-4E72A01C31E2}" destId="{12E172B9-01B0-436D-9684-1CCC8FA3FE5C}" srcOrd="0" destOrd="6" presId="urn:microsoft.com/office/officeart/2005/8/layout/list1"/>
    <dgm:cxn modelId="{65FAF74F-56D5-439D-9DE9-56DA8E309428}" type="presOf" srcId="{2ABCE219-275D-4DE5-AA51-43A6C554BECF}" destId="{12E172B9-01B0-436D-9684-1CCC8FA3FE5C}" srcOrd="0" destOrd="10" presId="urn:microsoft.com/office/officeart/2005/8/layout/list1"/>
    <dgm:cxn modelId="{46FCE977-C7DB-472C-9922-E959EB6DC68E}" type="presOf" srcId="{263B4B0F-F763-41E4-9725-88B077363C1C}" destId="{12E172B9-01B0-436D-9684-1CCC8FA3FE5C}" srcOrd="0" destOrd="11" presId="urn:microsoft.com/office/officeart/2005/8/layout/list1"/>
    <dgm:cxn modelId="{80DE667B-0B36-47CD-B977-7F8CBE4B4CBD}" srcId="{FA84BF92-43C6-4E94-A77F-6263E68B6783}" destId="{2ABCE219-275D-4DE5-AA51-43A6C554BECF}" srcOrd="10" destOrd="0" parTransId="{F6BA1303-8164-4ECD-A92E-65259B35DDBF}" sibTransId="{0AD21908-5A68-441E-AAC7-9EDF7AC2631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881ACB86-CFE0-41A2-B622-9DB5F417B707}" srcId="{FA84BF92-43C6-4E94-A77F-6263E68B6783}" destId="{6ABEFBE1-F943-4749-B492-C48BB96D6E04}" srcOrd="5" destOrd="0" parTransId="{77BE0770-68CE-42E0-930C-F1689D85B2D6}" sibTransId="{EF6B1B86-8A08-47A4-911F-310845197E0A}"/>
    <dgm:cxn modelId="{9B4A7991-0D3C-4D2B-9D99-A0B94F006288}" type="presOf" srcId="{D8C9CAD3-194A-47A2-8524-12827A534270}" destId="{12E172B9-01B0-436D-9684-1CCC8FA3FE5C}" srcOrd="0" destOrd="0" presId="urn:microsoft.com/office/officeart/2005/8/layout/list1"/>
    <dgm:cxn modelId="{764DC399-3837-46DE-82FE-FEC7620E106C}" srcId="{FA84BF92-43C6-4E94-A77F-6263E68B6783}" destId="{263B4B0F-F763-41E4-9725-88B077363C1C}" srcOrd="11" destOrd="0" parTransId="{C27A847F-EC98-47D3-93EF-73C6B8D88C84}" sibTransId="{C8B9F859-8798-44A1-A4AD-5D292A4A019B}"/>
    <dgm:cxn modelId="{D6788FA2-D8FB-47A4-8B2E-FD6836F264E6}" type="presOf" srcId="{9772CAD2-B19F-4366-9273-BC509BC18E13}" destId="{12E172B9-01B0-436D-9684-1CCC8FA3FE5C}" srcOrd="0" destOrd="3" presId="urn:microsoft.com/office/officeart/2005/8/layout/list1"/>
    <dgm:cxn modelId="{537032AF-A13A-4455-8AFB-D23AEC95CDB4}" type="presOf" srcId="{FE42DCA4-421A-45EE-9585-5F2F6267D2CC}" destId="{12E172B9-01B0-436D-9684-1CCC8FA3FE5C}" srcOrd="0" destOrd="2" presId="urn:microsoft.com/office/officeart/2005/8/layout/list1"/>
    <dgm:cxn modelId="{0B6B40B2-B08B-4D1B-815A-F86D62FEF0F4}" type="presOf" srcId="{56821D06-215B-4C17-BD51-A3F5AF588244}" destId="{12E172B9-01B0-436D-9684-1CCC8FA3FE5C}" srcOrd="0" destOrd="9" presId="urn:microsoft.com/office/officeart/2005/8/layout/list1"/>
    <dgm:cxn modelId="{E456E0CA-BE82-4C97-8D15-E93E33B211A2}" srcId="{FA84BF92-43C6-4E94-A77F-6263E68B6783}" destId="{D8C9CAD3-194A-47A2-8524-12827A534270}" srcOrd="0" destOrd="0" parTransId="{19CC89B1-F12D-485F-8C19-248D9AFC6DD4}" sibTransId="{49B799A6-48FD-433E-AFDF-1F309A6D43D6}"/>
    <dgm:cxn modelId="{A28618D5-9698-44F3-8E03-0A749F655BD7}" srcId="{FA84BF92-43C6-4E94-A77F-6263E68B6783}" destId="{9CAF021F-A0B9-4D17-8E67-4E72A01C31E2}" srcOrd="6" destOrd="0" parTransId="{B83B5BA4-2F16-4957-93E1-E8920BA8E900}" sibTransId="{73FEBD9B-9426-40DB-8E44-282D83E3C5A3}"/>
    <dgm:cxn modelId="{77BFE1EB-9C2A-47E3-BBFE-AB22CC8B686A}" srcId="{FA84BF92-43C6-4E94-A77F-6263E68B6783}" destId="{1363B354-2B1E-449B-89D2-B94826D00A3C}" srcOrd="8" destOrd="0" parTransId="{AEEB19B9-73E6-4ABB-B139-CB2F4E168F83}" sibTransId="{15BFC652-9EE7-4A53-9128-D46A63A6574F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solidFill>
                <a:schemeClr val="bg1"/>
              </a:solidFill>
              <a:latin typeface="Arial Rounded MT Bold" panose="020F0704030504030204" pitchFamily="34" charset="0"/>
            </a:rPr>
            <a:t>Draft 2026 Release Calendar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1363B354-2B1E-449B-89D2-B94826D00A3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AEEB19B9-73E6-4ABB-B139-CB2F4E168F83}" type="parTrans" cxnId="{77BFE1EB-9C2A-47E3-BBFE-AB22CC8B686A}">
      <dgm:prSet/>
      <dgm:spPr/>
      <dgm:t>
        <a:bodyPr/>
        <a:lstStyle/>
        <a:p>
          <a:endParaRPr lang="en-US"/>
        </a:p>
      </dgm:t>
    </dgm:pt>
    <dgm:pt modelId="{15BFC652-9EE7-4A53-9128-D46A63A6574F}" type="sibTrans" cxnId="{77BFE1EB-9C2A-47E3-BBFE-AB22CC8B686A}">
      <dgm:prSet/>
      <dgm:spPr/>
      <dgm:t>
        <a:bodyPr/>
        <a:lstStyle/>
        <a:p>
          <a:endParaRPr lang="en-US"/>
        </a:p>
      </dgm:t>
    </dgm:pt>
    <dgm:pt modelId="{56821D06-215B-4C17-BD51-A3F5AF588244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F85A69C4-1CAD-4C62-9AE0-35BAF597285B}" type="parTrans" cxnId="{ED5C7266-E7E6-4B09-8A9D-33BA3634D870}">
      <dgm:prSet/>
      <dgm:spPr/>
      <dgm:t>
        <a:bodyPr/>
        <a:lstStyle/>
        <a:p>
          <a:endParaRPr lang="en-US"/>
        </a:p>
      </dgm:t>
    </dgm:pt>
    <dgm:pt modelId="{CE7FEC03-CCA3-4150-81DF-A8A71BFAB8D8}" type="sibTrans" cxnId="{ED5C7266-E7E6-4B09-8A9D-33BA3634D870}">
      <dgm:prSet/>
      <dgm:spPr/>
      <dgm:t>
        <a:bodyPr/>
        <a:lstStyle/>
        <a:p>
          <a:endParaRPr lang="en-US"/>
        </a:p>
      </dgm:t>
    </dgm:pt>
    <dgm:pt modelId="{2ABCE219-275D-4DE5-AA51-43A6C554BECF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F6BA1303-8164-4ECD-A92E-65259B35DDBF}" type="parTrans" cxnId="{80DE667B-0B36-47CD-B977-7F8CBE4B4CBD}">
      <dgm:prSet/>
      <dgm:spPr/>
      <dgm:t>
        <a:bodyPr/>
        <a:lstStyle/>
        <a:p>
          <a:endParaRPr lang="en-US"/>
        </a:p>
      </dgm:t>
    </dgm:pt>
    <dgm:pt modelId="{0AD21908-5A68-441E-AAC7-9EDF7AC26318}" type="sibTrans" cxnId="{80DE667B-0B36-47CD-B977-7F8CBE4B4CBD}">
      <dgm:prSet/>
      <dgm:spPr/>
      <dgm:t>
        <a:bodyPr/>
        <a:lstStyle/>
        <a:p>
          <a:endParaRPr lang="en-US"/>
        </a:p>
      </dgm:t>
    </dgm:pt>
    <dgm:pt modelId="{263B4B0F-F763-41E4-9725-88B077363C1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C27A847F-EC98-47D3-93EF-73C6B8D88C84}" type="parTrans" cxnId="{764DC399-3837-46DE-82FE-FEC7620E106C}">
      <dgm:prSet/>
      <dgm:spPr/>
      <dgm:t>
        <a:bodyPr/>
        <a:lstStyle/>
        <a:p>
          <a:endParaRPr lang="en-US"/>
        </a:p>
      </dgm:t>
    </dgm:pt>
    <dgm:pt modelId="{C8B9F859-8798-44A1-A4AD-5D292A4A019B}" type="sibTrans" cxnId="{764DC399-3837-46DE-82FE-FEC7620E106C}">
      <dgm:prSet/>
      <dgm:spPr/>
      <dgm:t>
        <a:bodyPr/>
        <a:lstStyle/>
        <a:p>
          <a:endParaRPr lang="en-US"/>
        </a:p>
      </dgm:t>
    </dgm:pt>
    <dgm:pt modelId="{D8C9CAD3-194A-47A2-8524-12827A534270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19CC89B1-F12D-485F-8C19-248D9AFC6DD4}" type="parTrans" cxnId="{E456E0CA-BE82-4C97-8D15-E93E33B211A2}">
      <dgm:prSet/>
      <dgm:spPr/>
      <dgm:t>
        <a:bodyPr/>
        <a:lstStyle/>
        <a:p>
          <a:endParaRPr lang="en-US"/>
        </a:p>
      </dgm:t>
    </dgm:pt>
    <dgm:pt modelId="{49B799A6-48FD-433E-AFDF-1F309A6D43D6}" type="sibTrans" cxnId="{E456E0CA-BE82-4C97-8D15-E93E33B211A2}">
      <dgm:prSet/>
      <dgm:spPr/>
      <dgm:t>
        <a:bodyPr/>
        <a:lstStyle/>
        <a:p>
          <a:endParaRPr lang="en-US"/>
        </a:p>
      </dgm:t>
    </dgm:pt>
    <dgm:pt modelId="{17A76034-03B0-48E1-9A3E-F666547009D9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41B38D21-44F4-4D28-8F1C-6A9C11826D32}" type="parTrans" cxnId="{BEADE149-1456-4B81-B5DE-6A18A1C08B90}">
      <dgm:prSet/>
      <dgm:spPr/>
      <dgm:t>
        <a:bodyPr/>
        <a:lstStyle/>
        <a:p>
          <a:endParaRPr lang="en-US"/>
        </a:p>
      </dgm:t>
    </dgm:pt>
    <dgm:pt modelId="{EF49B574-E2C6-47E0-B0D2-6A5D850C86E0}" type="sibTrans" cxnId="{BEADE149-1456-4B81-B5DE-6A18A1C08B90}">
      <dgm:prSet/>
      <dgm:spPr/>
      <dgm:t>
        <a:bodyPr/>
        <a:lstStyle/>
        <a:p>
          <a:endParaRPr lang="en-US"/>
        </a:p>
      </dgm:t>
    </dgm:pt>
    <dgm:pt modelId="{FE42DCA4-421A-45EE-9585-5F2F6267D2C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473E3A70-3F10-4BC0-8BA3-9C5D52963BCB}" type="parTrans" cxnId="{9F59F92B-E2FF-4724-B295-6C4221074C99}">
      <dgm:prSet/>
      <dgm:spPr/>
      <dgm:t>
        <a:bodyPr/>
        <a:lstStyle/>
        <a:p>
          <a:endParaRPr lang="en-US"/>
        </a:p>
      </dgm:t>
    </dgm:pt>
    <dgm:pt modelId="{5A47EB2E-5272-415A-B9D7-3C07E3C3120C}" type="sibTrans" cxnId="{9F59F92B-E2FF-4724-B295-6C4221074C99}">
      <dgm:prSet/>
      <dgm:spPr/>
      <dgm:t>
        <a:bodyPr/>
        <a:lstStyle/>
        <a:p>
          <a:endParaRPr lang="en-US"/>
        </a:p>
      </dgm:t>
    </dgm:pt>
    <dgm:pt modelId="{9772CAD2-B19F-4366-9273-BC509BC18E13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B5734C6B-EA63-4607-BAB9-A79FFEC51205}" type="parTrans" cxnId="{0AA4EE2B-AF94-465B-A0B2-D1F1FE68BE16}">
      <dgm:prSet/>
      <dgm:spPr/>
      <dgm:t>
        <a:bodyPr/>
        <a:lstStyle/>
        <a:p>
          <a:endParaRPr lang="en-US"/>
        </a:p>
      </dgm:t>
    </dgm:pt>
    <dgm:pt modelId="{94566C80-5D57-4024-B8F6-4AB99F2850FF}" type="sibTrans" cxnId="{0AA4EE2B-AF94-465B-A0B2-D1F1FE68BE16}">
      <dgm:prSet/>
      <dgm:spPr/>
      <dgm:t>
        <a:bodyPr/>
        <a:lstStyle/>
        <a:p>
          <a:endParaRPr lang="en-US"/>
        </a:p>
      </dgm:t>
    </dgm:pt>
    <dgm:pt modelId="{7B318ED4-6557-4C00-B458-AC3B92627B5B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7844B17A-D368-4BA5-A0B1-BE97308580AF}" type="parTrans" cxnId="{389DD61C-A736-4A38-AFA2-2EAC6602C993}">
      <dgm:prSet/>
      <dgm:spPr/>
      <dgm:t>
        <a:bodyPr/>
        <a:lstStyle/>
        <a:p>
          <a:endParaRPr lang="en-US"/>
        </a:p>
      </dgm:t>
    </dgm:pt>
    <dgm:pt modelId="{2E126C0F-3971-4F82-8A40-2F45A575EDB0}" type="sibTrans" cxnId="{389DD61C-A736-4A38-AFA2-2EAC6602C993}">
      <dgm:prSet/>
      <dgm:spPr/>
      <dgm:t>
        <a:bodyPr/>
        <a:lstStyle/>
        <a:p>
          <a:endParaRPr lang="en-US"/>
        </a:p>
      </dgm:t>
    </dgm:pt>
    <dgm:pt modelId="{6ABEFBE1-F943-4749-B492-C48BB96D6E04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77BE0770-68CE-42E0-930C-F1689D85B2D6}" type="parTrans" cxnId="{881ACB86-CFE0-41A2-B622-9DB5F417B707}">
      <dgm:prSet/>
      <dgm:spPr/>
      <dgm:t>
        <a:bodyPr/>
        <a:lstStyle/>
        <a:p>
          <a:endParaRPr lang="en-US"/>
        </a:p>
      </dgm:t>
    </dgm:pt>
    <dgm:pt modelId="{EF6B1B86-8A08-47A4-911F-310845197E0A}" type="sibTrans" cxnId="{881ACB86-CFE0-41A2-B622-9DB5F417B707}">
      <dgm:prSet/>
      <dgm:spPr/>
      <dgm:t>
        <a:bodyPr/>
        <a:lstStyle/>
        <a:p>
          <a:endParaRPr lang="en-US"/>
        </a:p>
      </dgm:t>
    </dgm:pt>
    <dgm:pt modelId="{9CAF021F-A0B9-4D17-8E67-4E72A01C31E2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B83B5BA4-2F16-4957-93E1-E8920BA8E900}" type="parTrans" cxnId="{A28618D5-9698-44F3-8E03-0A749F655BD7}">
      <dgm:prSet/>
      <dgm:spPr/>
      <dgm:t>
        <a:bodyPr/>
        <a:lstStyle/>
        <a:p>
          <a:endParaRPr lang="en-US"/>
        </a:p>
      </dgm:t>
    </dgm:pt>
    <dgm:pt modelId="{73FEBD9B-9426-40DB-8E44-282D83E3C5A3}" type="sibTrans" cxnId="{A28618D5-9698-44F3-8E03-0A749F655BD7}">
      <dgm:prSet/>
      <dgm:spPr/>
      <dgm:t>
        <a:bodyPr/>
        <a:lstStyle/>
        <a:p>
          <a:endParaRPr lang="en-US"/>
        </a:p>
      </dgm:t>
    </dgm:pt>
    <dgm:pt modelId="{9A502740-9998-45EE-B6D9-5CB4C1B92FB1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81D82884-B134-41B9-9E5D-C4B101D1B794}" type="parTrans" cxnId="{36C34506-C832-4D13-B711-FB7A4F07A653}">
      <dgm:prSet/>
      <dgm:spPr/>
      <dgm:t>
        <a:bodyPr/>
        <a:lstStyle/>
        <a:p>
          <a:endParaRPr lang="en-US"/>
        </a:p>
      </dgm:t>
    </dgm:pt>
    <dgm:pt modelId="{B7EF55ED-5D20-4585-A098-72CE18B99415}" type="sibTrans" cxnId="{36C34506-C832-4D13-B711-FB7A4F07A653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3590" custScaleY="42349" custLinFactNeighborX="-90354" custLinFactNeighborY="-2139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000" custScaleY="100413" custLinFactY="-9378" custLinFactNeighborX="-15535" custLinFactNeighborY="-100000">
        <dgm:presLayoutVars>
          <dgm:bulletEnabled val="1"/>
        </dgm:presLayoutVars>
      </dgm:prSet>
      <dgm:spPr/>
    </dgm:pt>
  </dgm:ptLst>
  <dgm:cxnLst>
    <dgm:cxn modelId="{36C34506-C832-4D13-B711-FB7A4F07A653}" srcId="{FA84BF92-43C6-4E94-A77F-6263E68B6783}" destId="{9A502740-9998-45EE-B6D9-5CB4C1B92FB1}" srcOrd="7" destOrd="0" parTransId="{81D82884-B134-41B9-9E5D-C4B101D1B794}" sibTransId="{B7EF55ED-5D20-4585-A098-72CE18B99415}"/>
    <dgm:cxn modelId="{95ADC90D-234B-4F38-8F6A-3893713256EF}" type="presOf" srcId="{17A76034-03B0-48E1-9A3E-F666547009D9}" destId="{12E172B9-01B0-436D-9684-1CCC8FA3FE5C}" srcOrd="0" destOrd="1" presId="urn:microsoft.com/office/officeart/2005/8/layout/list1"/>
    <dgm:cxn modelId="{B0F6A610-E9B6-4C1C-901E-66C4852FE3DC}" type="presOf" srcId="{6ABEFBE1-F943-4749-B492-C48BB96D6E04}" destId="{12E172B9-01B0-436D-9684-1CCC8FA3FE5C}" srcOrd="0" destOrd="5" presId="urn:microsoft.com/office/officeart/2005/8/layout/list1"/>
    <dgm:cxn modelId="{389DD61C-A736-4A38-AFA2-2EAC6602C993}" srcId="{FA84BF92-43C6-4E94-A77F-6263E68B6783}" destId="{7B318ED4-6557-4C00-B458-AC3B92627B5B}" srcOrd="4" destOrd="0" parTransId="{7844B17A-D368-4BA5-A0B1-BE97308580AF}" sibTransId="{2E126C0F-3971-4F82-8A40-2F45A575EDB0}"/>
    <dgm:cxn modelId="{B7032528-17E3-4D84-A373-6E9C2450C33C}" type="presOf" srcId="{1363B354-2B1E-449B-89D2-B94826D00A3C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0AA4EE2B-AF94-465B-A0B2-D1F1FE68BE16}" srcId="{FA84BF92-43C6-4E94-A77F-6263E68B6783}" destId="{9772CAD2-B19F-4366-9273-BC509BC18E13}" srcOrd="3" destOrd="0" parTransId="{B5734C6B-EA63-4607-BAB9-A79FFEC51205}" sibTransId="{94566C80-5D57-4024-B8F6-4AB99F2850FF}"/>
    <dgm:cxn modelId="{9F59F92B-E2FF-4724-B295-6C4221074C99}" srcId="{FA84BF92-43C6-4E94-A77F-6263E68B6783}" destId="{FE42DCA4-421A-45EE-9585-5F2F6267D2CC}" srcOrd="2" destOrd="0" parTransId="{473E3A70-3F10-4BC0-8BA3-9C5D52963BCB}" sibTransId="{5A47EB2E-5272-415A-B9D7-3C07E3C3120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11F3C43-EA7F-4ADE-94B5-648564825E76}" type="presOf" srcId="{9A502740-9998-45EE-B6D9-5CB4C1B92FB1}" destId="{12E172B9-01B0-436D-9684-1CCC8FA3FE5C}" srcOrd="0" destOrd="7" presId="urn:microsoft.com/office/officeart/2005/8/layout/list1"/>
    <dgm:cxn modelId="{ED5C7266-E7E6-4B09-8A9D-33BA3634D870}" srcId="{FA84BF92-43C6-4E94-A77F-6263E68B6783}" destId="{56821D06-215B-4C17-BD51-A3F5AF588244}" srcOrd="9" destOrd="0" parTransId="{F85A69C4-1CAD-4C62-9AE0-35BAF597285B}" sibTransId="{CE7FEC03-CCA3-4150-81DF-A8A71BFAB8D8}"/>
    <dgm:cxn modelId="{89E3A948-1FE8-4780-A3DB-5D04A11FC2CC}" type="presOf" srcId="{7B318ED4-6557-4C00-B458-AC3B92627B5B}" destId="{12E172B9-01B0-436D-9684-1CCC8FA3FE5C}" srcOrd="0" destOrd="4" presId="urn:microsoft.com/office/officeart/2005/8/layout/list1"/>
    <dgm:cxn modelId="{BEADE149-1456-4B81-B5DE-6A18A1C08B90}" srcId="{FA84BF92-43C6-4E94-A77F-6263E68B6783}" destId="{17A76034-03B0-48E1-9A3E-F666547009D9}" srcOrd="1" destOrd="0" parTransId="{41B38D21-44F4-4D28-8F1C-6A9C11826D32}" sibTransId="{EF49B574-E2C6-47E0-B0D2-6A5D850C86E0}"/>
    <dgm:cxn modelId="{069D2B6A-DE1C-48BC-9B96-9C06BAAF56B4}" type="presOf" srcId="{9CAF021F-A0B9-4D17-8E67-4E72A01C31E2}" destId="{12E172B9-01B0-436D-9684-1CCC8FA3FE5C}" srcOrd="0" destOrd="6" presId="urn:microsoft.com/office/officeart/2005/8/layout/list1"/>
    <dgm:cxn modelId="{65FAF74F-56D5-439D-9DE9-56DA8E309428}" type="presOf" srcId="{2ABCE219-275D-4DE5-AA51-43A6C554BECF}" destId="{12E172B9-01B0-436D-9684-1CCC8FA3FE5C}" srcOrd="0" destOrd="10" presId="urn:microsoft.com/office/officeart/2005/8/layout/list1"/>
    <dgm:cxn modelId="{46FCE977-C7DB-472C-9922-E959EB6DC68E}" type="presOf" srcId="{263B4B0F-F763-41E4-9725-88B077363C1C}" destId="{12E172B9-01B0-436D-9684-1CCC8FA3FE5C}" srcOrd="0" destOrd="11" presId="urn:microsoft.com/office/officeart/2005/8/layout/list1"/>
    <dgm:cxn modelId="{80DE667B-0B36-47CD-B977-7F8CBE4B4CBD}" srcId="{FA84BF92-43C6-4E94-A77F-6263E68B6783}" destId="{2ABCE219-275D-4DE5-AA51-43A6C554BECF}" srcOrd="10" destOrd="0" parTransId="{F6BA1303-8164-4ECD-A92E-65259B35DDBF}" sibTransId="{0AD21908-5A68-441E-AAC7-9EDF7AC2631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881ACB86-CFE0-41A2-B622-9DB5F417B707}" srcId="{FA84BF92-43C6-4E94-A77F-6263E68B6783}" destId="{6ABEFBE1-F943-4749-B492-C48BB96D6E04}" srcOrd="5" destOrd="0" parTransId="{77BE0770-68CE-42E0-930C-F1689D85B2D6}" sibTransId="{EF6B1B86-8A08-47A4-911F-310845197E0A}"/>
    <dgm:cxn modelId="{9B4A7991-0D3C-4D2B-9D99-A0B94F006288}" type="presOf" srcId="{D8C9CAD3-194A-47A2-8524-12827A534270}" destId="{12E172B9-01B0-436D-9684-1CCC8FA3FE5C}" srcOrd="0" destOrd="0" presId="urn:microsoft.com/office/officeart/2005/8/layout/list1"/>
    <dgm:cxn modelId="{764DC399-3837-46DE-82FE-FEC7620E106C}" srcId="{FA84BF92-43C6-4E94-A77F-6263E68B6783}" destId="{263B4B0F-F763-41E4-9725-88B077363C1C}" srcOrd="11" destOrd="0" parTransId="{C27A847F-EC98-47D3-93EF-73C6B8D88C84}" sibTransId="{C8B9F859-8798-44A1-A4AD-5D292A4A019B}"/>
    <dgm:cxn modelId="{D6788FA2-D8FB-47A4-8B2E-FD6836F264E6}" type="presOf" srcId="{9772CAD2-B19F-4366-9273-BC509BC18E13}" destId="{12E172B9-01B0-436D-9684-1CCC8FA3FE5C}" srcOrd="0" destOrd="3" presId="urn:microsoft.com/office/officeart/2005/8/layout/list1"/>
    <dgm:cxn modelId="{537032AF-A13A-4455-8AFB-D23AEC95CDB4}" type="presOf" srcId="{FE42DCA4-421A-45EE-9585-5F2F6267D2CC}" destId="{12E172B9-01B0-436D-9684-1CCC8FA3FE5C}" srcOrd="0" destOrd="2" presId="urn:microsoft.com/office/officeart/2005/8/layout/list1"/>
    <dgm:cxn modelId="{0B6B40B2-B08B-4D1B-815A-F86D62FEF0F4}" type="presOf" srcId="{56821D06-215B-4C17-BD51-A3F5AF588244}" destId="{12E172B9-01B0-436D-9684-1CCC8FA3FE5C}" srcOrd="0" destOrd="9" presId="urn:microsoft.com/office/officeart/2005/8/layout/list1"/>
    <dgm:cxn modelId="{E456E0CA-BE82-4C97-8D15-E93E33B211A2}" srcId="{FA84BF92-43C6-4E94-A77F-6263E68B6783}" destId="{D8C9CAD3-194A-47A2-8524-12827A534270}" srcOrd="0" destOrd="0" parTransId="{19CC89B1-F12D-485F-8C19-248D9AFC6DD4}" sibTransId="{49B799A6-48FD-433E-AFDF-1F309A6D43D6}"/>
    <dgm:cxn modelId="{A28618D5-9698-44F3-8E03-0A749F655BD7}" srcId="{FA84BF92-43C6-4E94-A77F-6263E68B6783}" destId="{9CAF021F-A0B9-4D17-8E67-4E72A01C31E2}" srcOrd="6" destOrd="0" parTransId="{B83B5BA4-2F16-4957-93E1-E8920BA8E900}" sibTransId="{73FEBD9B-9426-40DB-8E44-282D83E3C5A3}"/>
    <dgm:cxn modelId="{77BFE1EB-9C2A-47E3-BBFE-AB22CC8B686A}" srcId="{FA84BF92-43C6-4E94-A77F-6263E68B6783}" destId="{1363B354-2B1E-449B-89D2-B94826D00A3C}" srcOrd="8" destOrd="0" parTransId="{AEEB19B9-73E6-4ABB-B139-CB2F4E168F83}" sibTransId="{15BFC652-9EE7-4A53-9128-D46A63A6574F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solidFill>
                <a:schemeClr val="bg1"/>
              </a:solidFill>
              <a:latin typeface="Arial Rounded MT Bold" panose="020F0704030504030204" pitchFamily="34" charset="0"/>
            </a:rPr>
            <a:t>MarkeTrak Subtype Volumes (1</a:t>
          </a:r>
          <a:r>
            <a:rPr lang="en-US" sz="2600" baseline="30000" dirty="0">
              <a:solidFill>
                <a:schemeClr val="bg1"/>
              </a:solidFill>
              <a:latin typeface="Arial Rounded MT Bold" panose="020F0704030504030204" pitchFamily="34" charset="0"/>
            </a:rPr>
            <a:t>st</a:t>
          </a:r>
          <a:r>
            <a:rPr lang="en-US" sz="2600" dirty="0">
              <a:solidFill>
                <a:schemeClr val="bg1"/>
              </a:solidFill>
              <a:latin typeface="Arial Rounded MT Bold" panose="020F0704030504030204" pitchFamily="34" charset="0"/>
            </a:rPr>
            <a:t> half 2025 update)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1363B354-2B1E-449B-89D2-B94826D00A3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AEEB19B9-73E6-4ABB-B139-CB2F4E168F83}" type="parTrans" cxnId="{77BFE1EB-9C2A-47E3-BBFE-AB22CC8B686A}">
      <dgm:prSet/>
      <dgm:spPr/>
      <dgm:t>
        <a:bodyPr/>
        <a:lstStyle/>
        <a:p>
          <a:endParaRPr lang="en-US"/>
        </a:p>
      </dgm:t>
    </dgm:pt>
    <dgm:pt modelId="{15BFC652-9EE7-4A53-9128-D46A63A6574F}" type="sibTrans" cxnId="{77BFE1EB-9C2A-47E3-BBFE-AB22CC8B686A}">
      <dgm:prSet/>
      <dgm:spPr/>
      <dgm:t>
        <a:bodyPr/>
        <a:lstStyle/>
        <a:p>
          <a:endParaRPr lang="en-US"/>
        </a:p>
      </dgm:t>
    </dgm:pt>
    <dgm:pt modelId="{56821D06-215B-4C17-BD51-A3F5AF588244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F85A69C4-1CAD-4C62-9AE0-35BAF597285B}" type="parTrans" cxnId="{ED5C7266-E7E6-4B09-8A9D-33BA3634D870}">
      <dgm:prSet/>
      <dgm:spPr/>
      <dgm:t>
        <a:bodyPr/>
        <a:lstStyle/>
        <a:p>
          <a:endParaRPr lang="en-US"/>
        </a:p>
      </dgm:t>
    </dgm:pt>
    <dgm:pt modelId="{CE7FEC03-CCA3-4150-81DF-A8A71BFAB8D8}" type="sibTrans" cxnId="{ED5C7266-E7E6-4B09-8A9D-33BA3634D870}">
      <dgm:prSet/>
      <dgm:spPr/>
      <dgm:t>
        <a:bodyPr/>
        <a:lstStyle/>
        <a:p>
          <a:endParaRPr lang="en-US"/>
        </a:p>
      </dgm:t>
    </dgm:pt>
    <dgm:pt modelId="{2ABCE219-275D-4DE5-AA51-43A6C554BECF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F6BA1303-8164-4ECD-A92E-65259B35DDBF}" type="parTrans" cxnId="{80DE667B-0B36-47CD-B977-7F8CBE4B4CBD}">
      <dgm:prSet/>
      <dgm:spPr/>
      <dgm:t>
        <a:bodyPr/>
        <a:lstStyle/>
        <a:p>
          <a:endParaRPr lang="en-US"/>
        </a:p>
      </dgm:t>
    </dgm:pt>
    <dgm:pt modelId="{0AD21908-5A68-441E-AAC7-9EDF7AC26318}" type="sibTrans" cxnId="{80DE667B-0B36-47CD-B977-7F8CBE4B4CBD}">
      <dgm:prSet/>
      <dgm:spPr/>
      <dgm:t>
        <a:bodyPr/>
        <a:lstStyle/>
        <a:p>
          <a:endParaRPr lang="en-US"/>
        </a:p>
      </dgm:t>
    </dgm:pt>
    <dgm:pt modelId="{263B4B0F-F763-41E4-9725-88B077363C1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C27A847F-EC98-47D3-93EF-73C6B8D88C84}" type="parTrans" cxnId="{764DC399-3837-46DE-82FE-FEC7620E106C}">
      <dgm:prSet/>
      <dgm:spPr/>
      <dgm:t>
        <a:bodyPr/>
        <a:lstStyle/>
        <a:p>
          <a:endParaRPr lang="en-US"/>
        </a:p>
      </dgm:t>
    </dgm:pt>
    <dgm:pt modelId="{C8B9F859-8798-44A1-A4AD-5D292A4A019B}" type="sibTrans" cxnId="{764DC399-3837-46DE-82FE-FEC7620E106C}">
      <dgm:prSet/>
      <dgm:spPr/>
      <dgm:t>
        <a:bodyPr/>
        <a:lstStyle/>
        <a:p>
          <a:endParaRPr lang="en-US"/>
        </a:p>
      </dgm:t>
    </dgm:pt>
    <dgm:pt modelId="{D8C9CAD3-194A-47A2-8524-12827A534270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19CC89B1-F12D-485F-8C19-248D9AFC6DD4}" type="parTrans" cxnId="{E456E0CA-BE82-4C97-8D15-E93E33B211A2}">
      <dgm:prSet/>
      <dgm:spPr/>
      <dgm:t>
        <a:bodyPr/>
        <a:lstStyle/>
        <a:p>
          <a:endParaRPr lang="en-US"/>
        </a:p>
      </dgm:t>
    </dgm:pt>
    <dgm:pt modelId="{49B799A6-48FD-433E-AFDF-1F309A6D43D6}" type="sibTrans" cxnId="{E456E0CA-BE82-4C97-8D15-E93E33B211A2}">
      <dgm:prSet/>
      <dgm:spPr/>
      <dgm:t>
        <a:bodyPr/>
        <a:lstStyle/>
        <a:p>
          <a:endParaRPr lang="en-US"/>
        </a:p>
      </dgm:t>
    </dgm:pt>
    <dgm:pt modelId="{17A76034-03B0-48E1-9A3E-F666547009D9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41B38D21-44F4-4D28-8F1C-6A9C11826D32}" type="parTrans" cxnId="{BEADE149-1456-4B81-B5DE-6A18A1C08B90}">
      <dgm:prSet/>
      <dgm:spPr/>
      <dgm:t>
        <a:bodyPr/>
        <a:lstStyle/>
        <a:p>
          <a:endParaRPr lang="en-US"/>
        </a:p>
      </dgm:t>
    </dgm:pt>
    <dgm:pt modelId="{EF49B574-E2C6-47E0-B0D2-6A5D850C86E0}" type="sibTrans" cxnId="{BEADE149-1456-4B81-B5DE-6A18A1C08B90}">
      <dgm:prSet/>
      <dgm:spPr/>
      <dgm:t>
        <a:bodyPr/>
        <a:lstStyle/>
        <a:p>
          <a:endParaRPr lang="en-US"/>
        </a:p>
      </dgm:t>
    </dgm:pt>
    <dgm:pt modelId="{FE42DCA4-421A-45EE-9585-5F2F6267D2C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473E3A70-3F10-4BC0-8BA3-9C5D52963BCB}" type="parTrans" cxnId="{9F59F92B-E2FF-4724-B295-6C4221074C99}">
      <dgm:prSet/>
      <dgm:spPr/>
      <dgm:t>
        <a:bodyPr/>
        <a:lstStyle/>
        <a:p>
          <a:endParaRPr lang="en-US"/>
        </a:p>
      </dgm:t>
    </dgm:pt>
    <dgm:pt modelId="{5A47EB2E-5272-415A-B9D7-3C07E3C3120C}" type="sibTrans" cxnId="{9F59F92B-E2FF-4724-B295-6C4221074C99}">
      <dgm:prSet/>
      <dgm:spPr/>
      <dgm:t>
        <a:bodyPr/>
        <a:lstStyle/>
        <a:p>
          <a:endParaRPr lang="en-US"/>
        </a:p>
      </dgm:t>
    </dgm:pt>
    <dgm:pt modelId="{9772CAD2-B19F-4366-9273-BC509BC18E13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B5734C6B-EA63-4607-BAB9-A79FFEC51205}" type="parTrans" cxnId="{0AA4EE2B-AF94-465B-A0B2-D1F1FE68BE16}">
      <dgm:prSet/>
      <dgm:spPr/>
      <dgm:t>
        <a:bodyPr/>
        <a:lstStyle/>
        <a:p>
          <a:endParaRPr lang="en-US"/>
        </a:p>
      </dgm:t>
    </dgm:pt>
    <dgm:pt modelId="{94566C80-5D57-4024-B8F6-4AB99F2850FF}" type="sibTrans" cxnId="{0AA4EE2B-AF94-465B-A0B2-D1F1FE68BE16}">
      <dgm:prSet/>
      <dgm:spPr/>
      <dgm:t>
        <a:bodyPr/>
        <a:lstStyle/>
        <a:p>
          <a:endParaRPr lang="en-US"/>
        </a:p>
      </dgm:t>
    </dgm:pt>
    <dgm:pt modelId="{7B318ED4-6557-4C00-B458-AC3B92627B5B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7844B17A-D368-4BA5-A0B1-BE97308580AF}" type="parTrans" cxnId="{389DD61C-A736-4A38-AFA2-2EAC6602C993}">
      <dgm:prSet/>
      <dgm:spPr/>
      <dgm:t>
        <a:bodyPr/>
        <a:lstStyle/>
        <a:p>
          <a:endParaRPr lang="en-US"/>
        </a:p>
      </dgm:t>
    </dgm:pt>
    <dgm:pt modelId="{2E126C0F-3971-4F82-8A40-2F45A575EDB0}" type="sibTrans" cxnId="{389DD61C-A736-4A38-AFA2-2EAC6602C993}">
      <dgm:prSet/>
      <dgm:spPr/>
      <dgm:t>
        <a:bodyPr/>
        <a:lstStyle/>
        <a:p>
          <a:endParaRPr lang="en-US"/>
        </a:p>
      </dgm:t>
    </dgm:pt>
    <dgm:pt modelId="{6ABEFBE1-F943-4749-B492-C48BB96D6E04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77BE0770-68CE-42E0-930C-F1689D85B2D6}" type="parTrans" cxnId="{881ACB86-CFE0-41A2-B622-9DB5F417B707}">
      <dgm:prSet/>
      <dgm:spPr/>
      <dgm:t>
        <a:bodyPr/>
        <a:lstStyle/>
        <a:p>
          <a:endParaRPr lang="en-US"/>
        </a:p>
      </dgm:t>
    </dgm:pt>
    <dgm:pt modelId="{EF6B1B86-8A08-47A4-911F-310845197E0A}" type="sibTrans" cxnId="{881ACB86-CFE0-41A2-B622-9DB5F417B707}">
      <dgm:prSet/>
      <dgm:spPr/>
      <dgm:t>
        <a:bodyPr/>
        <a:lstStyle/>
        <a:p>
          <a:endParaRPr lang="en-US"/>
        </a:p>
      </dgm:t>
    </dgm:pt>
    <dgm:pt modelId="{9CAF021F-A0B9-4D17-8E67-4E72A01C31E2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B83B5BA4-2F16-4957-93E1-E8920BA8E900}" type="parTrans" cxnId="{A28618D5-9698-44F3-8E03-0A749F655BD7}">
      <dgm:prSet/>
      <dgm:spPr/>
      <dgm:t>
        <a:bodyPr/>
        <a:lstStyle/>
        <a:p>
          <a:endParaRPr lang="en-US"/>
        </a:p>
      </dgm:t>
    </dgm:pt>
    <dgm:pt modelId="{73FEBD9B-9426-40DB-8E44-282D83E3C5A3}" type="sibTrans" cxnId="{A28618D5-9698-44F3-8E03-0A749F655BD7}">
      <dgm:prSet/>
      <dgm:spPr/>
      <dgm:t>
        <a:bodyPr/>
        <a:lstStyle/>
        <a:p>
          <a:endParaRPr lang="en-US"/>
        </a:p>
      </dgm:t>
    </dgm:pt>
    <dgm:pt modelId="{9A502740-9998-45EE-B6D9-5CB4C1B92FB1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81D82884-B134-41B9-9E5D-C4B101D1B794}" type="parTrans" cxnId="{36C34506-C832-4D13-B711-FB7A4F07A653}">
      <dgm:prSet/>
      <dgm:spPr/>
      <dgm:t>
        <a:bodyPr/>
        <a:lstStyle/>
        <a:p>
          <a:endParaRPr lang="en-US"/>
        </a:p>
      </dgm:t>
    </dgm:pt>
    <dgm:pt modelId="{B7EF55ED-5D20-4585-A098-72CE18B99415}" type="sibTrans" cxnId="{36C34506-C832-4D13-B711-FB7A4F07A653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27072" custLinFactNeighborX="-90354" custLinFactNeighborY="-2139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000" custScaleY="100413" custLinFactNeighborX="918" custLinFactNeighborY="-1552">
        <dgm:presLayoutVars>
          <dgm:bulletEnabled val="1"/>
        </dgm:presLayoutVars>
      </dgm:prSet>
      <dgm:spPr/>
    </dgm:pt>
  </dgm:ptLst>
  <dgm:cxnLst>
    <dgm:cxn modelId="{36C34506-C832-4D13-B711-FB7A4F07A653}" srcId="{FA84BF92-43C6-4E94-A77F-6263E68B6783}" destId="{9A502740-9998-45EE-B6D9-5CB4C1B92FB1}" srcOrd="7" destOrd="0" parTransId="{81D82884-B134-41B9-9E5D-C4B101D1B794}" sibTransId="{B7EF55ED-5D20-4585-A098-72CE18B99415}"/>
    <dgm:cxn modelId="{95ADC90D-234B-4F38-8F6A-3893713256EF}" type="presOf" srcId="{17A76034-03B0-48E1-9A3E-F666547009D9}" destId="{12E172B9-01B0-436D-9684-1CCC8FA3FE5C}" srcOrd="0" destOrd="1" presId="urn:microsoft.com/office/officeart/2005/8/layout/list1"/>
    <dgm:cxn modelId="{B0F6A610-E9B6-4C1C-901E-66C4852FE3DC}" type="presOf" srcId="{6ABEFBE1-F943-4749-B492-C48BB96D6E04}" destId="{12E172B9-01B0-436D-9684-1CCC8FA3FE5C}" srcOrd="0" destOrd="5" presId="urn:microsoft.com/office/officeart/2005/8/layout/list1"/>
    <dgm:cxn modelId="{389DD61C-A736-4A38-AFA2-2EAC6602C993}" srcId="{FA84BF92-43C6-4E94-A77F-6263E68B6783}" destId="{7B318ED4-6557-4C00-B458-AC3B92627B5B}" srcOrd="4" destOrd="0" parTransId="{7844B17A-D368-4BA5-A0B1-BE97308580AF}" sibTransId="{2E126C0F-3971-4F82-8A40-2F45A575EDB0}"/>
    <dgm:cxn modelId="{B7032528-17E3-4D84-A373-6E9C2450C33C}" type="presOf" srcId="{1363B354-2B1E-449B-89D2-B94826D00A3C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0AA4EE2B-AF94-465B-A0B2-D1F1FE68BE16}" srcId="{FA84BF92-43C6-4E94-A77F-6263E68B6783}" destId="{9772CAD2-B19F-4366-9273-BC509BC18E13}" srcOrd="3" destOrd="0" parTransId="{B5734C6B-EA63-4607-BAB9-A79FFEC51205}" sibTransId="{94566C80-5D57-4024-B8F6-4AB99F2850FF}"/>
    <dgm:cxn modelId="{9F59F92B-E2FF-4724-B295-6C4221074C99}" srcId="{FA84BF92-43C6-4E94-A77F-6263E68B6783}" destId="{FE42DCA4-421A-45EE-9585-5F2F6267D2CC}" srcOrd="2" destOrd="0" parTransId="{473E3A70-3F10-4BC0-8BA3-9C5D52963BCB}" sibTransId="{5A47EB2E-5272-415A-B9D7-3C07E3C3120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11F3C43-EA7F-4ADE-94B5-648564825E76}" type="presOf" srcId="{9A502740-9998-45EE-B6D9-5CB4C1B92FB1}" destId="{12E172B9-01B0-436D-9684-1CCC8FA3FE5C}" srcOrd="0" destOrd="7" presId="urn:microsoft.com/office/officeart/2005/8/layout/list1"/>
    <dgm:cxn modelId="{ED5C7266-E7E6-4B09-8A9D-33BA3634D870}" srcId="{FA84BF92-43C6-4E94-A77F-6263E68B6783}" destId="{56821D06-215B-4C17-BD51-A3F5AF588244}" srcOrd="9" destOrd="0" parTransId="{F85A69C4-1CAD-4C62-9AE0-35BAF597285B}" sibTransId="{CE7FEC03-CCA3-4150-81DF-A8A71BFAB8D8}"/>
    <dgm:cxn modelId="{89E3A948-1FE8-4780-A3DB-5D04A11FC2CC}" type="presOf" srcId="{7B318ED4-6557-4C00-B458-AC3B92627B5B}" destId="{12E172B9-01B0-436D-9684-1CCC8FA3FE5C}" srcOrd="0" destOrd="4" presId="urn:microsoft.com/office/officeart/2005/8/layout/list1"/>
    <dgm:cxn modelId="{BEADE149-1456-4B81-B5DE-6A18A1C08B90}" srcId="{FA84BF92-43C6-4E94-A77F-6263E68B6783}" destId="{17A76034-03B0-48E1-9A3E-F666547009D9}" srcOrd="1" destOrd="0" parTransId="{41B38D21-44F4-4D28-8F1C-6A9C11826D32}" sibTransId="{EF49B574-E2C6-47E0-B0D2-6A5D850C86E0}"/>
    <dgm:cxn modelId="{069D2B6A-DE1C-48BC-9B96-9C06BAAF56B4}" type="presOf" srcId="{9CAF021F-A0B9-4D17-8E67-4E72A01C31E2}" destId="{12E172B9-01B0-436D-9684-1CCC8FA3FE5C}" srcOrd="0" destOrd="6" presId="urn:microsoft.com/office/officeart/2005/8/layout/list1"/>
    <dgm:cxn modelId="{65FAF74F-56D5-439D-9DE9-56DA8E309428}" type="presOf" srcId="{2ABCE219-275D-4DE5-AA51-43A6C554BECF}" destId="{12E172B9-01B0-436D-9684-1CCC8FA3FE5C}" srcOrd="0" destOrd="10" presId="urn:microsoft.com/office/officeart/2005/8/layout/list1"/>
    <dgm:cxn modelId="{46FCE977-C7DB-472C-9922-E959EB6DC68E}" type="presOf" srcId="{263B4B0F-F763-41E4-9725-88B077363C1C}" destId="{12E172B9-01B0-436D-9684-1CCC8FA3FE5C}" srcOrd="0" destOrd="11" presId="urn:microsoft.com/office/officeart/2005/8/layout/list1"/>
    <dgm:cxn modelId="{80DE667B-0B36-47CD-B977-7F8CBE4B4CBD}" srcId="{FA84BF92-43C6-4E94-A77F-6263E68B6783}" destId="{2ABCE219-275D-4DE5-AA51-43A6C554BECF}" srcOrd="10" destOrd="0" parTransId="{F6BA1303-8164-4ECD-A92E-65259B35DDBF}" sibTransId="{0AD21908-5A68-441E-AAC7-9EDF7AC2631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881ACB86-CFE0-41A2-B622-9DB5F417B707}" srcId="{FA84BF92-43C6-4E94-A77F-6263E68B6783}" destId="{6ABEFBE1-F943-4749-B492-C48BB96D6E04}" srcOrd="5" destOrd="0" parTransId="{77BE0770-68CE-42E0-930C-F1689D85B2D6}" sibTransId="{EF6B1B86-8A08-47A4-911F-310845197E0A}"/>
    <dgm:cxn modelId="{9B4A7991-0D3C-4D2B-9D99-A0B94F006288}" type="presOf" srcId="{D8C9CAD3-194A-47A2-8524-12827A534270}" destId="{12E172B9-01B0-436D-9684-1CCC8FA3FE5C}" srcOrd="0" destOrd="0" presId="urn:microsoft.com/office/officeart/2005/8/layout/list1"/>
    <dgm:cxn modelId="{764DC399-3837-46DE-82FE-FEC7620E106C}" srcId="{FA84BF92-43C6-4E94-A77F-6263E68B6783}" destId="{263B4B0F-F763-41E4-9725-88B077363C1C}" srcOrd="11" destOrd="0" parTransId="{C27A847F-EC98-47D3-93EF-73C6B8D88C84}" sibTransId="{C8B9F859-8798-44A1-A4AD-5D292A4A019B}"/>
    <dgm:cxn modelId="{D6788FA2-D8FB-47A4-8B2E-FD6836F264E6}" type="presOf" srcId="{9772CAD2-B19F-4366-9273-BC509BC18E13}" destId="{12E172B9-01B0-436D-9684-1CCC8FA3FE5C}" srcOrd="0" destOrd="3" presId="urn:microsoft.com/office/officeart/2005/8/layout/list1"/>
    <dgm:cxn modelId="{537032AF-A13A-4455-8AFB-D23AEC95CDB4}" type="presOf" srcId="{FE42DCA4-421A-45EE-9585-5F2F6267D2CC}" destId="{12E172B9-01B0-436D-9684-1CCC8FA3FE5C}" srcOrd="0" destOrd="2" presId="urn:microsoft.com/office/officeart/2005/8/layout/list1"/>
    <dgm:cxn modelId="{0B6B40B2-B08B-4D1B-815A-F86D62FEF0F4}" type="presOf" srcId="{56821D06-215B-4C17-BD51-A3F5AF588244}" destId="{12E172B9-01B0-436D-9684-1CCC8FA3FE5C}" srcOrd="0" destOrd="9" presId="urn:microsoft.com/office/officeart/2005/8/layout/list1"/>
    <dgm:cxn modelId="{E456E0CA-BE82-4C97-8D15-E93E33B211A2}" srcId="{FA84BF92-43C6-4E94-A77F-6263E68B6783}" destId="{D8C9CAD3-194A-47A2-8524-12827A534270}" srcOrd="0" destOrd="0" parTransId="{19CC89B1-F12D-485F-8C19-248D9AFC6DD4}" sibTransId="{49B799A6-48FD-433E-AFDF-1F309A6D43D6}"/>
    <dgm:cxn modelId="{A28618D5-9698-44F3-8E03-0A749F655BD7}" srcId="{FA84BF92-43C6-4E94-A77F-6263E68B6783}" destId="{9CAF021F-A0B9-4D17-8E67-4E72A01C31E2}" srcOrd="6" destOrd="0" parTransId="{B83B5BA4-2F16-4957-93E1-E8920BA8E900}" sibTransId="{73FEBD9B-9426-40DB-8E44-282D83E3C5A3}"/>
    <dgm:cxn modelId="{77BFE1EB-9C2A-47E3-BBFE-AB22CC8B686A}" srcId="{FA84BF92-43C6-4E94-A77F-6263E68B6783}" destId="{1363B354-2B1E-449B-89D2-B94826D00A3C}" srcOrd="8" destOrd="0" parTransId="{AEEB19B9-73E6-4ABB-B139-CB2F4E168F83}" sibTransId="{15BFC652-9EE7-4A53-9128-D46A63A6574F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Next Meeting – </a:t>
          </a:r>
          <a:r>
            <a:rPr lang="en-US" sz="2600" b="1" dirty="0"/>
            <a:t>September 16, 2025 @ 1:30 PM [WebEx Only]</a:t>
          </a:r>
          <a:endParaRPr lang="en-US" sz="2600" dirty="0"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C6638E4-C934-442B-9486-32BCEBBF301B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Tx/>
            <a:buNone/>
          </a:pPr>
          <a:endParaRPr lang="en-US" sz="1050" dirty="0">
            <a:latin typeface="Tenorite" panose="00000500000000000000" pitchFamily="2" charset="0"/>
          </a:endParaRPr>
        </a:p>
      </dgm:t>
    </dgm:pt>
    <dgm:pt modelId="{A897E1DC-AAB6-45CD-AB35-A97960EB471B}" type="sibTrans" cxnId="{87D40C69-9DED-461F-AC5E-3B4346138C11}">
      <dgm:prSet/>
      <dgm:spPr/>
      <dgm:t>
        <a:bodyPr/>
        <a:lstStyle/>
        <a:p>
          <a:endParaRPr lang="en-US"/>
        </a:p>
      </dgm:t>
    </dgm:pt>
    <dgm:pt modelId="{D35C198F-F7DC-4702-93DD-583773403FD3}" type="parTrans" cxnId="{87D40C69-9DED-461F-AC5E-3B4346138C11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None/>
          </a:pPr>
          <a:r>
            <a:rPr lang="en-US" sz="1800" b="1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8106045-C2BD-45F3-8E7E-F57FA7B1DF31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700" i="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4C151C25-BF57-4453-A64F-3DFBC8CCFA34}" type="sibTrans" cxnId="{CA6720BC-2B64-47AD-AA8B-B0A43C19D291}">
      <dgm:prSet/>
      <dgm:spPr/>
      <dgm:t>
        <a:bodyPr/>
        <a:lstStyle/>
        <a:p>
          <a:endParaRPr lang="en-US"/>
        </a:p>
      </dgm:t>
    </dgm:pt>
    <dgm:pt modelId="{0BB81608-2D1C-44FA-8B2A-329EC9C21E3A}" type="parTrans" cxnId="{CA6720BC-2B64-47AD-AA8B-B0A43C19D291}">
      <dgm:prSet/>
      <dgm:spPr/>
      <dgm:t>
        <a:bodyPr/>
        <a:lstStyle/>
        <a:p>
          <a:endParaRPr lang="en-US"/>
        </a:p>
      </dgm:t>
    </dgm:pt>
    <dgm:pt modelId="{3B22BA84-BA41-4BD0-9977-518D5167128A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endParaRPr lang="en-US" sz="90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07F49020-D7E4-4CED-8312-D67E6CB8A9DE}" type="sibTrans" cxnId="{E1E78A0B-7F80-434E-AF75-C1EAE98EDF7E}">
      <dgm:prSet/>
      <dgm:spPr/>
      <dgm:t>
        <a:bodyPr/>
        <a:lstStyle/>
        <a:p>
          <a:endParaRPr lang="en-US"/>
        </a:p>
      </dgm:t>
    </dgm:pt>
    <dgm:pt modelId="{A70C627F-A7A7-4C70-AD82-78F4CB5C634B}" type="parTrans" cxnId="{E1E78A0B-7F80-434E-AF75-C1EAE98EDF7E}">
      <dgm:prSet/>
      <dgm:spPr/>
      <dgm:t>
        <a:bodyPr/>
        <a:lstStyle/>
        <a:p>
          <a:endParaRPr lang="en-US"/>
        </a:p>
      </dgm:t>
    </dgm:pt>
    <dgm:pt modelId="{9B6C39D8-43C3-449A-9C96-264371F3C3C3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400" dirty="0"/>
            <a:t>TDTMS Scope &amp; Working Group Procedures</a:t>
          </a:r>
        </a:p>
      </dgm:t>
    </dgm:pt>
    <dgm:pt modelId="{75A666AF-CCFC-428B-B30E-36D9077B6A92}" type="parTrans" cxnId="{7A468F6E-3A3C-4556-9D94-F25A02AFE105}">
      <dgm:prSet/>
      <dgm:spPr/>
      <dgm:t>
        <a:bodyPr/>
        <a:lstStyle/>
        <a:p>
          <a:endParaRPr lang="en-US"/>
        </a:p>
      </dgm:t>
    </dgm:pt>
    <dgm:pt modelId="{ECDF9E73-C7C5-43FC-9BA0-76B48F020A14}" type="sibTrans" cxnId="{7A468F6E-3A3C-4556-9D94-F25A02AFE105}">
      <dgm:prSet/>
      <dgm:spPr/>
      <dgm:t>
        <a:bodyPr/>
        <a:lstStyle/>
        <a:p>
          <a:endParaRPr lang="en-US"/>
        </a:p>
      </dgm:t>
    </dgm:pt>
    <dgm:pt modelId="{926BE093-DEA2-4ADB-87F1-444CF2AC40FD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400"/>
            <a:t>ERCOT Reports</a:t>
          </a:r>
        </a:p>
      </dgm:t>
    </dgm:pt>
    <dgm:pt modelId="{31708A5C-7790-4599-84AC-9517C7269B05}" type="parTrans" cxnId="{96ACCDA3-A10D-44DB-8A6E-8FC1D82A19DF}">
      <dgm:prSet/>
      <dgm:spPr/>
      <dgm:t>
        <a:bodyPr/>
        <a:lstStyle/>
        <a:p>
          <a:endParaRPr lang="en-US"/>
        </a:p>
      </dgm:t>
    </dgm:pt>
    <dgm:pt modelId="{907AB90E-9F4C-40A3-AFCF-D12A1FFB6A00}" type="sibTrans" cxnId="{96ACCDA3-A10D-44DB-8A6E-8FC1D82A19DF}">
      <dgm:prSet/>
      <dgm:spPr/>
      <dgm:t>
        <a:bodyPr/>
        <a:lstStyle/>
        <a:p>
          <a:endParaRPr lang="en-US"/>
        </a:p>
      </dgm:t>
    </dgm:pt>
    <dgm:pt modelId="{19A793A7-E8BA-4C06-9083-B5338D300041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400" dirty="0"/>
            <a:t>System Instances &amp; MT Performance</a:t>
          </a:r>
        </a:p>
      </dgm:t>
    </dgm:pt>
    <dgm:pt modelId="{29A80B24-966C-4484-B416-E8C5F3B26140}" type="parTrans" cxnId="{6057715D-BF0D-4251-B796-DEC78F6D35F2}">
      <dgm:prSet/>
      <dgm:spPr/>
      <dgm:t>
        <a:bodyPr/>
        <a:lstStyle/>
        <a:p>
          <a:endParaRPr lang="en-US"/>
        </a:p>
      </dgm:t>
    </dgm:pt>
    <dgm:pt modelId="{1E923F6F-5F60-4975-8315-2D4E9573678D}" type="sibTrans" cxnId="{6057715D-BF0D-4251-B796-DEC78F6D35F2}">
      <dgm:prSet/>
      <dgm:spPr/>
      <dgm:t>
        <a:bodyPr/>
        <a:lstStyle/>
        <a:p>
          <a:endParaRPr lang="en-US"/>
        </a:p>
      </dgm:t>
    </dgm:pt>
    <dgm:pt modelId="{BA979649-EB5F-4C21-8475-07728CEEBB5D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400"/>
            <a:t>Listserv</a:t>
          </a:r>
        </a:p>
      </dgm:t>
    </dgm:pt>
    <dgm:pt modelId="{B3F5F2A0-05C4-4A41-A47B-141FA7BB3699}" type="parTrans" cxnId="{E27C7B1D-6451-4B0E-884B-99C2E3D42D4B}">
      <dgm:prSet/>
      <dgm:spPr/>
      <dgm:t>
        <a:bodyPr/>
        <a:lstStyle/>
        <a:p>
          <a:endParaRPr lang="en-US"/>
        </a:p>
      </dgm:t>
    </dgm:pt>
    <dgm:pt modelId="{2EFBB1DD-D628-4431-95EF-1DF34AF16876}" type="sibTrans" cxnId="{E27C7B1D-6451-4B0E-884B-99C2E3D42D4B}">
      <dgm:prSet/>
      <dgm:spPr/>
      <dgm:t>
        <a:bodyPr/>
        <a:lstStyle/>
        <a:p>
          <a:endParaRPr lang="en-US"/>
        </a:p>
      </dgm:t>
    </dgm:pt>
    <dgm:pt modelId="{298210EA-A599-44B2-BE5B-294029A5B725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400"/>
            <a:t>Service Now ticket tutorial</a:t>
          </a:r>
        </a:p>
      </dgm:t>
    </dgm:pt>
    <dgm:pt modelId="{49C6599D-F975-4117-B856-5EB9B8BAC71A}" type="parTrans" cxnId="{1345DCC1-14BE-4A2C-9026-DE4B5C5EB215}">
      <dgm:prSet/>
      <dgm:spPr/>
      <dgm:t>
        <a:bodyPr/>
        <a:lstStyle/>
        <a:p>
          <a:endParaRPr lang="en-US"/>
        </a:p>
      </dgm:t>
    </dgm:pt>
    <dgm:pt modelId="{C62F910B-B672-42D1-BD97-6F49F07802AE}" type="sibTrans" cxnId="{1345DCC1-14BE-4A2C-9026-DE4B5C5EB215}">
      <dgm:prSet/>
      <dgm:spPr/>
      <dgm:t>
        <a:bodyPr/>
        <a:lstStyle/>
        <a:p>
          <a:endParaRPr lang="en-US"/>
        </a:p>
      </dgm:t>
    </dgm:pt>
    <dgm:pt modelId="{CBE62BB8-FDDA-4F6C-A841-BD56208662CE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400" dirty="0"/>
            <a:t>Projects</a:t>
          </a:r>
        </a:p>
      </dgm:t>
    </dgm:pt>
    <dgm:pt modelId="{5705C745-9D3E-4CF5-B7D5-19B21977C40C}" type="parTrans" cxnId="{52A9B26E-EC7B-460A-9D53-82E82DF462D4}">
      <dgm:prSet/>
      <dgm:spPr/>
      <dgm:t>
        <a:bodyPr/>
        <a:lstStyle/>
        <a:p>
          <a:endParaRPr lang="en-US"/>
        </a:p>
      </dgm:t>
    </dgm:pt>
    <dgm:pt modelId="{3B5EF14C-069F-40BA-9C39-BA281DCA87DE}" type="sibTrans" cxnId="{52A9B26E-EC7B-460A-9D53-82E82DF462D4}">
      <dgm:prSet/>
      <dgm:spPr/>
      <dgm:t>
        <a:bodyPr/>
        <a:lstStyle/>
        <a:p>
          <a:endParaRPr lang="en-US"/>
        </a:p>
      </dgm:t>
    </dgm:pt>
    <dgm:pt modelId="{16A8BC4C-165E-4E18-A3EB-EF9F6BD447BE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400"/>
            <a:t>MIS – Retail API &amp; UI</a:t>
          </a:r>
        </a:p>
      </dgm:t>
    </dgm:pt>
    <dgm:pt modelId="{3227DC16-E6EB-4239-B503-865B8B0AA5EC}" type="parTrans" cxnId="{284B8A06-7C5D-4784-8425-9A6548357FF9}">
      <dgm:prSet/>
      <dgm:spPr/>
      <dgm:t>
        <a:bodyPr/>
        <a:lstStyle/>
        <a:p>
          <a:endParaRPr lang="en-US"/>
        </a:p>
      </dgm:t>
    </dgm:pt>
    <dgm:pt modelId="{5D3F0BB0-C2A1-48A8-A2F2-4B5D35376E4B}" type="sibTrans" cxnId="{284B8A06-7C5D-4784-8425-9A6548357FF9}">
      <dgm:prSet/>
      <dgm:spPr/>
      <dgm:t>
        <a:bodyPr/>
        <a:lstStyle/>
        <a:p>
          <a:endParaRPr lang="en-US"/>
        </a:p>
      </dgm:t>
    </dgm:pt>
    <dgm:pt modelId="{40F5DD5B-455B-4259-A846-E8767CEB1A0E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400"/>
            <a:t>NAESB upgrade</a:t>
          </a:r>
        </a:p>
      </dgm:t>
    </dgm:pt>
    <dgm:pt modelId="{0C645571-4D80-4700-B9A0-5198375B0BF6}" type="parTrans" cxnId="{818C7BE1-C991-46BF-8653-7A97EA3CFBB2}">
      <dgm:prSet/>
      <dgm:spPr/>
      <dgm:t>
        <a:bodyPr/>
        <a:lstStyle/>
        <a:p>
          <a:endParaRPr lang="en-US"/>
        </a:p>
      </dgm:t>
    </dgm:pt>
    <dgm:pt modelId="{AF610A1C-3334-4336-9707-F530D2609E3D}" type="sibTrans" cxnId="{818C7BE1-C991-46BF-8653-7A97EA3CFBB2}">
      <dgm:prSet/>
      <dgm:spPr/>
      <dgm:t>
        <a:bodyPr/>
        <a:lstStyle/>
        <a:p>
          <a:endParaRPr lang="en-US"/>
        </a:p>
      </dgm:t>
    </dgm:pt>
    <dgm:pt modelId="{5EA57139-9C2D-4271-83B2-C0FC413048EB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400" dirty="0"/>
            <a:t>MT &amp; Siebel upgrade</a:t>
          </a:r>
        </a:p>
      </dgm:t>
    </dgm:pt>
    <dgm:pt modelId="{05320555-7D2E-4A49-B6B5-396582B4AA9C}" type="parTrans" cxnId="{4BA727B7-9F0E-44A7-B791-7D44A8A4C4AF}">
      <dgm:prSet/>
      <dgm:spPr/>
      <dgm:t>
        <a:bodyPr/>
        <a:lstStyle/>
        <a:p>
          <a:endParaRPr lang="en-US"/>
        </a:p>
      </dgm:t>
    </dgm:pt>
    <dgm:pt modelId="{7C91D797-B5BF-44D8-A34D-77AE668DE3BC}" type="sibTrans" cxnId="{4BA727B7-9F0E-44A7-B791-7D44A8A4C4AF}">
      <dgm:prSet/>
      <dgm:spPr/>
      <dgm:t>
        <a:bodyPr/>
        <a:lstStyle/>
        <a:p>
          <a:endParaRPr lang="en-US"/>
        </a:p>
      </dgm:t>
    </dgm:pt>
    <dgm:pt modelId="{66EB04EC-E869-4993-9ACA-F5163F8F8A66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400"/>
            <a:t>Enhancements list</a:t>
          </a:r>
        </a:p>
      </dgm:t>
    </dgm:pt>
    <dgm:pt modelId="{0FC7B18B-AC73-490E-9380-FCFAB86C133A}" type="parTrans" cxnId="{D248A927-35EF-4111-B2E0-756B109F1351}">
      <dgm:prSet/>
      <dgm:spPr/>
      <dgm:t>
        <a:bodyPr/>
        <a:lstStyle/>
        <a:p>
          <a:endParaRPr lang="en-US"/>
        </a:p>
      </dgm:t>
    </dgm:pt>
    <dgm:pt modelId="{01B5260F-D12B-4152-847D-AA0950D012E9}" type="sibTrans" cxnId="{D248A927-35EF-4111-B2E0-756B109F1351}">
      <dgm:prSet/>
      <dgm:spPr/>
      <dgm:t>
        <a:bodyPr/>
        <a:lstStyle/>
        <a:p>
          <a:endParaRPr lang="en-US"/>
        </a:p>
      </dgm:t>
    </dgm:pt>
    <dgm:pt modelId="{3D5EF223-D600-4126-BFE9-0F3B5950277C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400" dirty="0"/>
            <a:t>MarkeTrak User’s Guide suggested revisions </a:t>
          </a:r>
        </a:p>
      </dgm:t>
    </dgm:pt>
    <dgm:pt modelId="{D96E0303-E0A0-452F-AE75-B0314E924353}" type="parTrans" cxnId="{507A2FB4-F331-42A5-8193-7B6BB48C58F6}">
      <dgm:prSet/>
      <dgm:spPr/>
      <dgm:t>
        <a:bodyPr/>
        <a:lstStyle/>
        <a:p>
          <a:endParaRPr lang="en-US"/>
        </a:p>
      </dgm:t>
    </dgm:pt>
    <dgm:pt modelId="{658D54FE-50BA-4742-AB66-03ADBA73ABF6}" type="sibTrans" cxnId="{507A2FB4-F331-42A5-8193-7B6BB48C58F6}">
      <dgm:prSet/>
      <dgm:spPr/>
      <dgm:t>
        <a:bodyPr/>
        <a:lstStyle/>
        <a:p>
          <a:endParaRPr lang="en-US"/>
        </a:p>
      </dgm:t>
    </dgm:pt>
    <dgm:pt modelId="{9E391E05-9A63-499F-918F-B7BEFD7AC858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400" dirty="0"/>
            <a:t>MarkeTrak Information Page review</a:t>
          </a:r>
        </a:p>
      </dgm:t>
    </dgm:pt>
    <dgm:pt modelId="{45D292B4-186A-4492-8867-7676F1C7D298}" type="parTrans" cxnId="{2DA5992C-4F9C-4798-A000-0F0DC94673EF}">
      <dgm:prSet/>
      <dgm:spPr/>
      <dgm:t>
        <a:bodyPr/>
        <a:lstStyle/>
        <a:p>
          <a:endParaRPr lang="en-US"/>
        </a:p>
      </dgm:t>
    </dgm:pt>
    <dgm:pt modelId="{D8E1FE71-676B-4748-AD27-FD466B3C9DEE}" type="sibTrans" cxnId="{2DA5992C-4F9C-4798-A000-0F0DC94673EF}">
      <dgm:prSet/>
      <dgm:spPr/>
      <dgm:t>
        <a:bodyPr/>
        <a:lstStyle/>
        <a:p>
          <a:endParaRPr lang="en-US"/>
        </a:p>
      </dgm:t>
    </dgm:pt>
    <dgm:pt modelId="{AFBC91F2-4702-4D06-A82A-517564701C3B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400" dirty="0"/>
            <a:t>Follow up on Action Items:</a:t>
          </a:r>
        </a:p>
      </dgm:t>
    </dgm:pt>
    <dgm:pt modelId="{4236B6E6-260B-4571-B6F9-FA9544A6EC86}" type="parTrans" cxnId="{FAADE71B-E0D2-43C9-A16E-80C3D6465CCD}">
      <dgm:prSet/>
      <dgm:spPr/>
      <dgm:t>
        <a:bodyPr/>
        <a:lstStyle/>
        <a:p>
          <a:endParaRPr lang="en-US"/>
        </a:p>
      </dgm:t>
    </dgm:pt>
    <dgm:pt modelId="{7B51E48D-12C9-4DCE-BAFF-C79B276A9187}" type="sibTrans" cxnId="{FAADE71B-E0D2-43C9-A16E-80C3D6465CCD}">
      <dgm:prSet/>
      <dgm:spPr/>
      <dgm:t>
        <a:bodyPr/>
        <a:lstStyle/>
        <a:p>
          <a:endParaRPr lang="en-US"/>
        </a:p>
      </dgm:t>
    </dgm:pt>
    <dgm:pt modelId="{EE319D32-0CEB-453D-A2BC-965BF8CED41C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400" dirty="0"/>
            <a:t>Bulk Insert Tips and Tricks - additions</a:t>
          </a:r>
        </a:p>
      </dgm:t>
    </dgm:pt>
    <dgm:pt modelId="{B7141672-602F-4CD9-83D0-878F669E9C3C}" type="parTrans" cxnId="{04BE1756-3AC9-4587-80C7-489C681376CD}">
      <dgm:prSet/>
      <dgm:spPr/>
      <dgm:t>
        <a:bodyPr/>
        <a:lstStyle/>
        <a:p>
          <a:endParaRPr lang="en-US"/>
        </a:p>
      </dgm:t>
    </dgm:pt>
    <dgm:pt modelId="{67559061-54CD-4956-B595-D377DA7CE49B}" type="sibTrans" cxnId="{04BE1756-3AC9-4587-80C7-489C681376CD}">
      <dgm:prSet/>
      <dgm:spPr/>
      <dgm:t>
        <a:bodyPr/>
        <a:lstStyle/>
        <a:p>
          <a:endParaRPr lang="en-US"/>
        </a:p>
      </dgm:t>
    </dgm:pt>
    <dgm:pt modelId="{534ED1B5-DB9C-48A4-8B62-F94EF8F0A3DD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400"/>
            <a:t>Background Reporting Column Headings – additions </a:t>
          </a:r>
        </a:p>
      </dgm:t>
    </dgm:pt>
    <dgm:pt modelId="{8F73CEE4-0BCA-413E-8930-F396122451B9}" type="parTrans" cxnId="{AB19C5FC-B56B-4F91-9A9A-48D75CE8054A}">
      <dgm:prSet/>
      <dgm:spPr/>
      <dgm:t>
        <a:bodyPr/>
        <a:lstStyle/>
        <a:p>
          <a:endParaRPr lang="en-US"/>
        </a:p>
      </dgm:t>
    </dgm:pt>
    <dgm:pt modelId="{4FF50B68-2D19-4314-BA81-405A79C78E49}" type="sibTrans" cxnId="{AB19C5FC-B56B-4F91-9A9A-48D75CE8054A}">
      <dgm:prSet/>
      <dgm:spPr/>
      <dgm:t>
        <a:bodyPr/>
        <a:lstStyle/>
        <a:p>
          <a:endParaRPr lang="en-US"/>
        </a:p>
      </dgm:t>
    </dgm:pt>
    <dgm:pt modelId="{ADE4D6EF-9CB0-4B33-8BF6-05B2AF18858F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400" dirty="0" err="1"/>
            <a:t>Subytpe</a:t>
          </a:r>
          <a:r>
            <a:rPr lang="en-US" sz="1400" dirty="0"/>
            <a:t> Quick Reference Guide – final review</a:t>
          </a:r>
        </a:p>
      </dgm:t>
    </dgm:pt>
    <dgm:pt modelId="{15B3D554-EB62-40CD-9D72-F25175C5BC71}" type="parTrans" cxnId="{AF5A17BA-93E1-43BA-8701-C1DCBEE9F471}">
      <dgm:prSet/>
      <dgm:spPr/>
      <dgm:t>
        <a:bodyPr/>
        <a:lstStyle/>
        <a:p>
          <a:endParaRPr lang="en-US"/>
        </a:p>
      </dgm:t>
    </dgm:pt>
    <dgm:pt modelId="{ECCFBC95-501D-4B7C-BB10-8B739E0DF208}" type="sibTrans" cxnId="{AF5A17BA-93E1-43BA-8701-C1DCBEE9F471}">
      <dgm:prSet/>
      <dgm:spPr/>
      <dgm:t>
        <a:bodyPr/>
        <a:lstStyle/>
        <a:p>
          <a:endParaRPr lang="en-US"/>
        </a:p>
      </dgm:t>
    </dgm:pt>
    <dgm:pt modelId="{D6AD9F47-E77C-442F-A14A-EB5C004BF236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400" dirty="0"/>
            <a:t>Review of MarkeTrak Tips &amp; Tricks 4.0 – assign review</a:t>
          </a:r>
        </a:p>
      </dgm:t>
    </dgm:pt>
    <dgm:pt modelId="{642EF6A5-60DF-4FCA-AC6C-07949E33DF3A}" type="parTrans" cxnId="{ED36C9F2-AFBF-4627-A15B-648E38DAAB2B}">
      <dgm:prSet/>
      <dgm:spPr/>
      <dgm:t>
        <a:bodyPr/>
        <a:lstStyle/>
        <a:p>
          <a:endParaRPr lang="en-US"/>
        </a:p>
      </dgm:t>
    </dgm:pt>
    <dgm:pt modelId="{A4ECCB37-CE57-47F7-B2BB-CDBBD1425D2A}" type="sibTrans" cxnId="{ED36C9F2-AFBF-4627-A15B-648E38DAAB2B}">
      <dgm:prSet/>
      <dgm:spPr/>
      <dgm:t>
        <a:bodyPr/>
        <a:lstStyle/>
        <a:p>
          <a:endParaRPr lang="en-US"/>
        </a:p>
      </dgm:t>
    </dgm:pt>
    <dgm:pt modelId="{79496609-2E18-4F6D-954D-920637C5B291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400" dirty="0"/>
            <a:t>MarkeTrak Subtype Volumes – further deep dive on Other Subtypes</a:t>
          </a:r>
        </a:p>
      </dgm:t>
    </dgm:pt>
    <dgm:pt modelId="{2403C23F-44AC-49C6-B5C4-DFC7E98E8745}" type="parTrans" cxnId="{FBC3C280-95CD-4671-80D9-51FAED1A1D6C}">
      <dgm:prSet/>
      <dgm:spPr/>
      <dgm:t>
        <a:bodyPr/>
        <a:lstStyle/>
        <a:p>
          <a:endParaRPr lang="en-US"/>
        </a:p>
      </dgm:t>
    </dgm:pt>
    <dgm:pt modelId="{E80DAB82-5E22-4148-B59F-805DA5843CE7}" type="sibTrans" cxnId="{FBC3C280-95CD-4671-80D9-51FAED1A1D6C}">
      <dgm:prSet/>
      <dgm:spPr/>
      <dgm:t>
        <a:bodyPr/>
        <a:lstStyle/>
        <a:p>
          <a:endParaRPr lang="en-US"/>
        </a:p>
      </dgm:t>
    </dgm:pt>
    <dgm:pt modelId="{4FCDF627-A029-4D61-B3C4-5466B90E7C46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endParaRPr lang="en-US" sz="80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1A9D2239-3204-4778-9FCC-C0EDAE0E5B43}" type="parTrans" cxnId="{90E2A58E-5C09-42AE-9CD7-E05224374510}">
      <dgm:prSet/>
      <dgm:spPr/>
    </dgm:pt>
    <dgm:pt modelId="{BA4C6D25-1A51-47B6-B919-46F82D9EE37B}" type="sibTrans" cxnId="{90E2A58E-5C09-42AE-9CD7-E05224374510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93434" custLinFactNeighborX="-100000" custLinFactNeighborY="-95008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6900" custLinFactY="3301" custLinFactNeighborY="100000">
        <dgm:presLayoutVars>
          <dgm:bulletEnabled val="1"/>
        </dgm:presLayoutVars>
      </dgm:prSet>
      <dgm:spPr/>
    </dgm:pt>
  </dgm:ptLst>
  <dgm:cxnLst>
    <dgm:cxn modelId="{02EA7100-2520-43EB-8554-1511C63D648F}" type="presOf" srcId="{4FCDF627-A029-4D61-B3C4-5466B90E7C46}" destId="{5FD4668F-81DD-421E-9924-50274E363CDB}" srcOrd="0" destOrd="21" presId="urn:microsoft.com/office/officeart/2005/8/layout/list1"/>
    <dgm:cxn modelId="{992D5406-F20A-459E-BC98-E59E5B2D67D9}" type="presOf" srcId="{CBE62BB8-FDDA-4F6C-A841-BD56208662CE}" destId="{5FD4668F-81DD-421E-9924-50274E363CDB}" srcOrd="0" destOrd="8" presId="urn:microsoft.com/office/officeart/2005/8/layout/list1"/>
    <dgm:cxn modelId="{284B8A06-7C5D-4784-8425-9A6548357FF9}" srcId="{CBE62BB8-FDDA-4F6C-A841-BD56208662CE}" destId="{16A8BC4C-165E-4E18-A3EB-EF9F6BD447BE}" srcOrd="0" destOrd="0" parTransId="{3227DC16-E6EB-4239-B503-865B8B0AA5EC}" sibTransId="{5D3F0BB0-C2A1-48A8-A2F2-4B5D35376E4B}"/>
    <dgm:cxn modelId="{356F5308-AD62-447B-BF62-1DB97AC65813}" type="presOf" srcId="{3D5EF223-D600-4126-BFE9-0F3B5950277C}" destId="{5FD4668F-81DD-421E-9924-50274E363CDB}" srcOrd="0" destOrd="13" presId="urn:microsoft.com/office/officeart/2005/8/layout/list1"/>
    <dgm:cxn modelId="{E1E78A0B-7F80-434E-AF75-C1EAE98EDF7E}" srcId="{D2506135-395C-47B0-8DA9-C3F76649FF22}" destId="{3B22BA84-BA41-4BD0-9977-518D5167128A}" srcOrd="0" destOrd="0" parTransId="{A70C627F-A7A7-4C70-AD82-78F4CB5C634B}" sibTransId="{07F49020-D7E4-4CED-8312-D67E6CB8A9DE}"/>
    <dgm:cxn modelId="{A908990B-7BB6-48AC-8E96-EEF4E9DC8CED}" type="presOf" srcId="{19A793A7-E8BA-4C06-9083-B5338D300041}" destId="{5FD4668F-81DD-421E-9924-50274E363CDB}" srcOrd="0" destOrd="5" presId="urn:microsoft.com/office/officeart/2005/8/layout/list1"/>
    <dgm:cxn modelId="{D07ED30E-8F1B-4B0F-A9F1-6E15CB6750C6}" type="presOf" srcId="{EE319D32-0CEB-453D-A2BC-965BF8CED41C}" destId="{5FD4668F-81DD-421E-9924-50274E363CDB}" srcOrd="0" destOrd="16" presId="urn:microsoft.com/office/officeart/2005/8/layout/list1"/>
    <dgm:cxn modelId="{E3B3E10E-C95C-451A-A667-F2352EA5E482}" type="presOf" srcId="{DC6638E4-C934-442B-9486-32BCEBBF301B}" destId="{5FD4668F-81DD-421E-9924-50274E363CDB}" srcOrd="0" destOrd="0" presId="urn:microsoft.com/office/officeart/2005/8/layout/list1"/>
    <dgm:cxn modelId="{FAADE71B-E0D2-43C9-A16E-80C3D6465CCD}" srcId="{9E391E05-9A63-499F-918F-B7BEFD7AC858}" destId="{AFBC91F2-4702-4D06-A82A-517564701C3B}" srcOrd="0" destOrd="0" parTransId="{4236B6E6-260B-4571-B6F9-FA9544A6EC86}" sibTransId="{7B51E48D-12C9-4DCE-BAFF-C79B276A9187}"/>
    <dgm:cxn modelId="{E27C7B1D-6451-4B0E-884B-99C2E3D42D4B}" srcId="{926BE093-DEA2-4ADB-87F1-444CF2AC40FD}" destId="{BA979649-EB5F-4C21-8475-07728CEEBB5D}" srcOrd="1" destOrd="0" parTransId="{B3F5F2A0-05C4-4A41-A47B-141FA7BB3699}" sibTransId="{2EFBB1DD-D628-4431-95EF-1DF34AF16876}"/>
    <dgm:cxn modelId="{D248A927-35EF-4111-B2E0-756B109F1351}" srcId="{CBE62BB8-FDDA-4F6C-A841-BD56208662CE}" destId="{66EB04EC-E869-4993-9ACA-F5163F8F8A66}" srcOrd="3" destOrd="0" parTransId="{0FC7B18B-AC73-490E-9380-FCFAB86C133A}" sibTransId="{01B5260F-D12B-4152-847D-AA0950D012E9}"/>
    <dgm:cxn modelId="{2DA5992C-4F9C-4798-A000-0F0DC94673EF}" srcId="{3B22BA84-BA41-4BD0-9977-518D5167128A}" destId="{9E391E05-9A63-499F-918F-B7BEFD7AC858}" srcOrd="2" destOrd="0" parTransId="{45D292B4-186A-4492-8867-7676F1C7D298}" sibTransId="{D8E1FE71-676B-4748-AD27-FD466B3C9DEE}"/>
    <dgm:cxn modelId="{6057715D-BF0D-4251-B796-DEC78F6D35F2}" srcId="{926BE093-DEA2-4ADB-87F1-444CF2AC40FD}" destId="{19A793A7-E8BA-4C06-9083-B5338D300041}" srcOrd="0" destOrd="0" parTransId="{29A80B24-966C-4484-B416-E8C5F3B26140}" sibTransId="{1E923F6F-5F60-4975-8315-2D4E9573678D}"/>
    <dgm:cxn modelId="{34FE5841-5C1A-4269-A199-BFA6E100806B}" type="presOf" srcId="{926BE093-DEA2-4ADB-87F1-444CF2AC40FD}" destId="{5FD4668F-81DD-421E-9924-50274E363CDB}" srcOrd="0" destOrd="4" presId="urn:microsoft.com/office/officeart/2005/8/layout/list1"/>
    <dgm:cxn modelId="{45E38D48-3018-4BD8-BEA1-2EF13B752E48}" type="presOf" srcId="{D6AD9F47-E77C-442F-A14A-EB5C004BF236}" destId="{5FD4668F-81DD-421E-9924-50274E363CDB}" srcOrd="0" destOrd="19" presId="urn:microsoft.com/office/officeart/2005/8/layout/list1"/>
    <dgm:cxn modelId="{87D40C69-9DED-461F-AC5E-3B4346138C11}" srcId="{FA84BF92-43C6-4E94-A77F-6263E68B6783}" destId="{DC6638E4-C934-442B-9486-32BCEBBF301B}" srcOrd="0" destOrd="0" parTransId="{D35C198F-F7DC-4702-93DD-583773403FD3}" sibTransId="{A897E1DC-AAB6-45CD-AB35-A97960EB471B}"/>
    <dgm:cxn modelId="{7A468F6E-3A3C-4556-9D94-F25A02AFE105}" srcId="{3B22BA84-BA41-4BD0-9977-518D5167128A}" destId="{9B6C39D8-43C3-449A-9C96-264371F3C3C3}" srcOrd="0" destOrd="0" parTransId="{75A666AF-CCFC-428B-B30E-36D9077B6A92}" sibTransId="{ECDF9E73-C7C5-43FC-9BA0-76B48F020A14}"/>
    <dgm:cxn modelId="{52A9B26E-EC7B-460A-9D53-82E82DF462D4}" srcId="{926BE093-DEA2-4ADB-87F1-444CF2AC40FD}" destId="{CBE62BB8-FDDA-4F6C-A841-BD56208662CE}" srcOrd="3" destOrd="0" parTransId="{5705C745-9D3E-4CF5-B7D5-19B21977C40C}" sibTransId="{3B5EF14C-069F-40BA-9C39-BA281DCA87DE}"/>
    <dgm:cxn modelId="{56A4D152-8617-4CBD-86F3-9F7458309CED}" type="presOf" srcId="{ADE4D6EF-9CB0-4B33-8BF6-05B2AF18858F}" destId="{5FD4668F-81DD-421E-9924-50274E363CDB}" srcOrd="0" destOrd="18" presId="urn:microsoft.com/office/officeart/2005/8/layout/list1"/>
    <dgm:cxn modelId="{33D88D55-AF04-4D08-94F1-267554E5BB1F}" type="presOf" srcId="{5EA57139-9C2D-4271-83B2-C0FC413048EB}" destId="{5FD4668F-81DD-421E-9924-50274E363CDB}" srcOrd="0" destOrd="11" presId="urn:microsoft.com/office/officeart/2005/8/layout/list1"/>
    <dgm:cxn modelId="{04BE1756-3AC9-4587-80C7-489C681376CD}" srcId="{AFBC91F2-4702-4D06-A82A-517564701C3B}" destId="{EE319D32-0CEB-453D-A2BC-965BF8CED41C}" srcOrd="0" destOrd="0" parTransId="{B7141672-602F-4CD9-83D0-878F669E9C3C}" sibTransId="{67559061-54CD-4956-B595-D377DA7CE49B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54B9037E-EE10-46E2-9210-7E8CECEE57B1}" type="presOf" srcId="{40F5DD5B-455B-4259-A846-E8767CEB1A0E}" destId="{5FD4668F-81DD-421E-9924-50274E363CDB}" srcOrd="0" destOrd="10" presId="urn:microsoft.com/office/officeart/2005/8/layout/list1"/>
    <dgm:cxn modelId="{FBC3C280-95CD-4671-80D9-51FAED1A1D6C}" srcId="{3B22BA84-BA41-4BD0-9977-518D5167128A}" destId="{79496609-2E18-4F6D-954D-920637C5B291}" srcOrd="3" destOrd="0" parTransId="{2403C23F-44AC-49C6-B5C4-DFC7E98E8745}" sibTransId="{E80DAB82-5E22-4148-B59F-805DA5843CE7}"/>
    <dgm:cxn modelId="{7BAD6F87-D78C-4D53-8371-A8E911B054E7}" type="presOf" srcId="{D8106045-C2BD-45F3-8E7E-F57FA7B1DF31}" destId="{5FD4668F-81DD-421E-9924-50274E363CDB}" srcOrd="0" destOrd="22" presId="urn:microsoft.com/office/officeart/2005/8/layout/list1"/>
    <dgm:cxn modelId="{90E2A58E-5C09-42AE-9CD7-E05224374510}" srcId="{D2506135-395C-47B0-8DA9-C3F76649FF22}" destId="{4FCDF627-A029-4D61-B3C4-5466B90E7C46}" srcOrd="1" destOrd="0" parTransId="{1A9D2239-3204-4778-9FCC-C0EDAE0E5B43}" sibTransId="{BA4C6D25-1A51-47B6-B919-46F82D9EE37B}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D211BE9F-D066-4AA1-A164-844B2ED8D935}" type="presOf" srcId="{534ED1B5-DB9C-48A4-8B62-F94EF8F0A3DD}" destId="{5FD4668F-81DD-421E-9924-50274E363CDB}" srcOrd="0" destOrd="17" presId="urn:microsoft.com/office/officeart/2005/8/layout/list1"/>
    <dgm:cxn modelId="{96ACCDA3-A10D-44DB-8A6E-8FC1D82A19DF}" srcId="{3B22BA84-BA41-4BD0-9977-518D5167128A}" destId="{926BE093-DEA2-4ADB-87F1-444CF2AC40FD}" srcOrd="1" destOrd="0" parTransId="{31708A5C-7790-4599-84AC-9517C7269B05}" sibTransId="{907AB90E-9F4C-40A3-AFCF-D12A1FFB6A00}"/>
    <dgm:cxn modelId="{9B5338A9-6886-4A28-B892-27068C39090A}" type="presOf" srcId="{298210EA-A599-44B2-BE5B-294029A5B725}" destId="{5FD4668F-81DD-421E-9924-50274E363CDB}" srcOrd="0" destOrd="7" presId="urn:microsoft.com/office/officeart/2005/8/layout/list1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507A2FB4-F331-42A5-8193-7B6BB48C58F6}" srcId="{CBE62BB8-FDDA-4F6C-A841-BD56208662CE}" destId="{3D5EF223-D600-4126-BFE9-0F3B5950277C}" srcOrd="4" destOrd="0" parTransId="{D96E0303-E0A0-452F-AE75-B0314E924353}" sibTransId="{658D54FE-50BA-4742-AB66-03ADBA73ABF6}"/>
    <dgm:cxn modelId="{4BA727B7-9F0E-44A7-B791-7D44A8A4C4AF}" srcId="{CBE62BB8-FDDA-4F6C-A841-BD56208662CE}" destId="{5EA57139-9C2D-4271-83B2-C0FC413048EB}" srcOrd="2" destOrd="0" parTransId="{05320555-7D2E-4A49-B6B5-396582B4AA9C}" sibTransId="{7C91D797-B5BF-44D8-A34D-77AE668DE3BC}"/>
    <dgm:cxn modelId="{B680BAB7-17B7-4E20-BA34-6BF58FFC7057}" type="presOf" srcId="{66EB04EC-E869-4993-9ACA-F5163F8F8A66}" destId="{5FD4668F-81DD-421E-9924-50274E363CDB}" srcOrd="0" destOrd="12" presId="urn:microsoft.com/office/officeart/2005/8/layout/list1"/>
    <dgm:cxn modelId="{AF5A17BA-93E1-43BA-8701-C1DCBEE9F471}" srcId="{AFBC91F2-4702-4D06-A82A-517564701C3B}" destId="{ADE4D6EF-9CB0-4B33-8BF6-05B2AF18858F}" srcOrd="2" destOrd="0" parTransId="{15B3D554-EB62-40CD-9D72-F25175C5BC71}" sibTransId="{ECCFBC95-501D-4B7C-BB10-8B739E0DF208}"/>
    <dgm:cxn modelId="{CA6720BC-2B64-47AD-AA8B-B0A43C19D291}" srcId="{D2506135-395C-47B0-8DA9-C3F76649FF22}" destId="{D8106045-C2BD-45F3-8E7E-F57FA7B1DF31}" srcOrd="2" destOrd="0" parTransId="{0BB81608-2D1C-44FA-8B2A-329EC9C21E3A}" sibTransId="{4C151C25-BF57-4453-A64F-3DFBC8CCFA34}"/>
    <dgm:cxn modelId="{1345DCC1-14BE-4A2C-9026-DE4B5C5EB215}" srcId="{926BE093-DEA2-4ADB-87F1-444CF2AC40FD}" destId="{298210EA-A599-44B2-BE5B-294029A5B725}" srcOrd="2" destOrd="0" parTransId="{49C6599D-F975-4117-B856-5EB9B8BAC71A}" sibTransId="{C62F910B-B672-42D1-BD97-6F49F07802AE}"/>
    <dgm:cxn modelId="{27D87DC9-1489-4AEC-B53B-024EDC8FE17F}" type="presOf" srcId="{79496609-2E18-4F6D-954D-920637C5B291}" destId="{5FD4668F-81DD-421E-9924-50274E363CDB}" srcOrd="0" destOrd="2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09F96FD4-43FA-4FBE-9EC8-CD819C0407A9}" type="presOf" srcId="{16A8BC4C-165E-4E18-A3EB-EF9F6BD447BE}" destId="{5FD4668F-81DD-421E-9924-50274E363CDB}" srcOrd="0" destOrd="9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818C7BE1-C991-46BF-8653-7A97EA3CFBB2}" srcId="{CBE62BB8-FDDA-4F6C-A841-BD56208662CE}" destId="{40F5DD5B-455B-4259-A846-E8767CEB1A0E}" srcOrd="1" destOrd="0" parTransId="{0C645571-4D80-4700-B9A0-5198375B0BF6}" sibTransId="{AF610A1C-3334-4336-9707-F530D2609E3D}"/>
    <dgm:cxn modelId="{DC7D37E3-7E8A-4F04-B526-6A70B5868E22}" type="presOf" srcId="{AFBC91F2-4702-4D06-A82A-517564701C3B}" destId="{5FD4668F-81DD-421E-9924-50274E363CDB}" srcOrd="0" destOrd="15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17F3B8EA-779D-40A6-959E-34E757D34E6F}" type="presOf" srcId="{BA979649-EB5F-4C21-8475-07728CEEBB5D}" destId="{5FD4668F-81DD-421E-9924-50274E363CDB}" srcOrd="0" destOrd="6" presId="urn:microsoft.com/office/officeart/2005/8/layout/list1"/>
    <dgm:cxn modelId="{F29723EB-A6DE-4B5B-B6C5-7915FAA89B52}" type="presOf" srcId="{3B22BA84-BA41-4BD0-9977-518D5167128A}" destId="{5FD4668F-81DD-421E-9924-50274E363CDB}" srcOrd="0" destOrd="2" presId="urn:microsoft.com/office/officeart/2005/8/layout/list1"/>
    <dgm:cxn modelId="{EA3C05ED-A720-4873-B021-6A0A3C4004AD}" type="presOf" srcId="{9B6C39D8-43C3-449A-9C96-264371F3C3C3}" destId="{5FD4668F-81DD-421E-9924-50274E363CDB}" srcOrd="0" destOrd="3" presId="urn:microsoft.com/office/officeart/2005/8/layout/list1"/>
    <dgm:cxn modelId="{ED36C9F2-AFBF-4627-A15B-648E38DAAB2B}" srcId="{9E391E05-9A63-499F-918F-B7BEFD7AC858}" destId="{D6AD9F47-E77C-442F-A14A-EB5C004BF236}" srcOrd="1" destOrd="0" parTransId="{642EF6A5-60DF-4FCA-AC6C-07949E33DF3A}" sibTransId="{A4ECCB37-CE57-47F7-B2BB-CDBBD1425D2A}"/>
    <dgm:cxn modelId="{D3277AFB-4E82-459E-94D7-9E4934622600}" type="presOf" srcId="{9E391E05-9A63-499F-918F-B7BEFD7AC858}" destId="{5FD4668F-81DD-421E-9924-50274E363CDB}" srcOrd="0" destOrd="14" presId="urn:microsoft.com/office/officeart/2005/8/layout/list1"/>
    <dgm:cxn modelId="{AB19C5FC-B56B-4F91-9A9A-48D75CE8054A}" srcId="{AFBC91F2-4702-4D06-A82A-517564701C3B}" destId="{534ED1B5-DB9C-48A4-8B62-F94EF8F0A3DD}" srcOrd="1" destOrd="0" parTransId="{8F73CEE4-0BCA-413E-8930-F396122451B9}" sibTransId="{4FF50B68-2D19-4314-BA81-405A79C78E49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78759"/>
          <a:ext cx="11476232" cy="55759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8526" tIns="155793" rIns="92852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500" b="0" u="sng" kern="1200" dirty="0"/>
        </a:p>
        <a:p>
          <a:pPr marL="171450" lvl="1" indent="-171450" algn="just" defTabSz="80010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1800" b="1" u="sng" kern="1200" dirty="0">
              <a:solidFill>
                <a:schemeClr val="tx1"/>
              </a:solidFill>
            </a:rPr>
            <a:t>System Instances </a:t>
          </a:r>
          <a:r>
            <a:rPr lang="en-US" sz="1800" b="0" u="none" kern="1200" dirty="0">
              <a:solidFill>
                <a:schemeClr val="tx1"/>
              </a:solidFill>
            </a:rPr>
            <a:t>– </a:t>
          </a:r>
          <a:r>
            <a:rPr lang="en-US" sz="1600" b="0" u="none" kern="1200" dirty="0">
              <a:solidFill>
                <a:schemeClr val="tx1"/>
              </a:solidFill>
            </a:rPr>
            <a:t>All Retail market SLAs for July met. MarkeTrak performance remains well within SLO. MarkeTrak volumes remain relatively flat.</a:t>
          </a:r>
          <a:endParaRPr lang="en-US" sz="1600" b="1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b="1" u="sng" kern="1200" dirty="0">
              <a:solidFill>
                <a:schemeClr val="tx1"/>
              </a:solidFill>
            </a:rPr>
            <a:t>ERCOT Projects</a:t>
          </a:r>
        </a:p>
        <a:p>
          <a:pPr marL="342900" lvl="2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b="1" u="none" kern="1200" dirty="0">
              <a:solidFill>
                <a:schemeClr val="tx1"/>
              </a:solidFill>
            </a:rPr>
            <a:t>MIS API </a:t>
          </a:r>
          <a:r>
            <a:rPr lang="en-US" sz="1600" b="0" u="none" kern="1200" dirty="0">
              <a:solidFill>
                <a:schemeClr val="tx1"/>
              </a:solidFill>
            </a:rPr>
            <a:t>– </a:t>
          </a:r>
          <a:r>
            <a:rPr lang="en-US" sz="1600" kern="1200" dirty="0"/>
            <a:t>still early stages of development;  consolidation of operations - APIs;  consistent “look and feel” with ERCOT platforms;  retail API and MT API will be impacted;  expected development by EOY;  SOAP will be retired and replaced with EWS</a:t>
          </a:r>
          <a:endParaRPr lang="en-US" sz="1600" b="0" u="none" kern="1200" dirty="0">
            <a:solidFill>
              <a:schemeClr val="tx1"/>
            </a:solidFill>
          </a:endParaRPr>
        </a:p>
        <a:p>
          <a:pPr marL="342900" lvl="2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b="1" u="none" kern="1200" dirty="0">
              <a:solidFill>
                <a:schemeClr val="tx1"/>
              </a:solidFill>
            </a:rPr>
            <a:t>NAESB upgrade </a:t>
          </a:r>
          <a:r>
            <a:rPr lang="en-US" sz="1600" b="0" u="none" kern="1200" dirty="0">
              <a:solidFill>
                <a:schemeClr val="tx1"/>
              </a:solidFill>
            </a:rPr>
            <a:t>– ERCOT will be contacting service providers and trading partners requesting 1 ‘dummy’ file and 1 large file (IDR) to be sent as a test.  </a:t>
          </a:r>
          <a:r>
            <a:rPr lang="en-US" sz="1600" kern="1200" dirty="0"/>
            <a:t>Functionality is not in RMTE yet, however, will be new for Flight 1025.  To be discussed at Technology Working Group (TWG); communicated through TDTMS by TDTMS leadership.</a:t>
          </a:r>
          <a:endParaRPr lang="en-US" sz="1600" b="0" u="none" kern="1200" dirty="0">
            <a:solidFill>
              <a:schemeClr val="tx1"/>
            </a:solidFill>
          </a:endParaRPr>
        </a:p>
        <a:p>
          <a:pPr marL="342900" lvl="2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600" b="1" u="none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Enhancement list: 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1600" b="0" u="none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Adding ‘key dates’ back to Find Transactions which may be viewed as a heavier lift an unable to run through agile process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1600" b="0" u="none" kern="120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Reject code list in MIS as previously available pre TXSET v5.0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1600" b="0" u="none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MarkeTrak – addition of ESI within automated subject line of escalation email (low effort per ERCOT and might be able to include in upcoming release)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1600" b="0" u="none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MarkeTrak – allowing REPs to utilize same Switch Hold removal codes within MTs – today </a:t>
          </a:r>
          <a:r>
            <a:rPr lang="en-US" sz="1600" b="0" u="none" kern="1200" dirty="0" err="1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unexecutable</a:t>
          </a:r>
          <a:r>
            <a:rPr lang="en-US" sz="1600" b="0" u="none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reasons were developed for TDSPs </a:t>
          </a:r>
        </a:p>
        <a:p>
          <a:pPr marL="342900" lvl="2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600" b="0" u="none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None/>
          </a:pPr>
          <a:endParaRPr lang="en-US" sz="1600" b="0" u="none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just" defTabSz="8001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endParaRPr lang="en-US" sz="1800" b="0" kern="1200" dirty="0">
            <a:solidFill>
              <a:schemeClr val="tx1"/>
            </a:solidFill>
          </a:endParaRPr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b="1" kern="1200" dirty="0">
            <a:solidFill>
              <a:srgbClr val="FF0000"/>
            </a:solidFill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78759"/>
        <a:ext cx="11476232" cy="5575967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1435841" cy="5966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6543" tIns="0" rIns="316543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ERCOT Report</a:t>
          </a:r>
        </a:p>
      </dsp:txBody>
      <dsp:txXfrm>
        <a:off x="0" y="0"/>
        <a:ext cx="11435841" cy="5966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1606947" cy="56934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041400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</dsp:txBody>
      <dsp:txXfrm>
        <a:off x="0" y="0"/>
        <a:ext cx="11606947" cy="5693417"/>
      </dsp:txXfrm>
    </dsp:sp>
    <dsp:sp modelId="{4FC84B32-D1CC-469D-BDF0-F53E02EEAA9C}">
      <dsp:nvSpPr>
        <dsp:cNvPr id="0" name=""/>
        <dsp:cNvSpPr/>
      </dsp:nvSpPr>
      <dsp:spPr>
        <a:xfrm>
          <a:off x="49748" y="0"/>
          <a:ext cx="11089715" cy="6250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bg1"/>
              </a:solidFill>
              <a:latin typeface="Arial Rounded MT Bold" panose="020F0704030504030204" pitchFamily="34" charset="0"/>
            </a:rPr>
            <a:t>MarkeTrak Licensing Volumes</a:t>
          </a:r>
        </a:p>
      </dsp:txBody>
      <dsp:txXfrm>
        <a:off x="49748" y="0"/>
        <a:ext cx="11089715" cy="6250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1606947" cy="56934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041400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</dsp:txBody>
      <dsp:txXfrm>
        <a:off x="0" y="0"/>
        <a:ext cx="11606947" cy="5693417"/>
      </dsp:txXfrm>
    </dsp:sp>
    <dsp:sp modelId="{4FC84B32-D1CC-469D-BDF0-F53E02EEAA9C}">
      <dsp:nvSpPr>
        <dsp:cNvPr id="0" name=""/>
        <dsp:cNvSpPr/>
      </dsp:nvSpPr>
      <dsp:spPr>
        <a:xfrm>
          <a:off x="49748" y="0"/>
          <a:ext cx="11089715" cy="6250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bg1"/>
              </a:solidFill>
              <a:latin typeface="Arial Rounded MT Bold" panose="020F0704030504030204" pitchFamily="34" charset="0"/>
            </a:rPr>
            <a:t>Draft 2026 Release Calendar</a:t>
          </a:r>
        </a:p>
      </dsp:txBody>
      <dsp:txXfrm>
        <a:off x="49748" y="0"/>
        <a:ext cx="11089715" cy="6250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"/>
          <a:ext cx="11606947" cy="56934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041400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</dsp:txBody>
      <dsp:txXfrm>
        <a:off x="0" y="2"/>
        <a:ext cx="11606947" cy="5693417"/>
      </dsp:txXfrm>
    </dsp:sp>
    <dsp:sp modelId="{4FC84B32-D1CC-469D-BDF0-F53E02EEAA9C}">
      <dsp:nvSpPr>
        <dsp:cNvPr id="0" name=""/>
        <dsp:cNvSpPr/>
      </dsp:nvSpPr>
      <dsp:spPr>
        <a:xfrm>
          <a:off x="48545" y="34127"/>
          <a:ext cx="11094707" cy="3995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bg1"/>
              </a:solidFill>
              <a:latin typeface="Arial Rounded MT Bold" panose="020F0704030504030204" pitchFamily="34" charset="0"/>
            </a:rPr>
            <a:t>MarkeTrak Subtype Volumes (1</a:t>
          </a:r>
          <a:r>
            <a:rPr lang="en-US" sz="2600" kern="1200" baseline="30000" dirty="0">
              <a:solidFill>
                <a:schemeClr val="bg1"/>
              </a:solidFill>
              <a:latin typeface="Arial Rounded MT Bold" panose="020F0704030504030204" pitchFamily="34" charset="0"/>
            </a:rPr>
            <a:t>st</a:t>
          </a:r>
          <a:r>
            <a:rPr lang="en-US" sz="2600" kern="1200" dirty="0">
              <a:solidFill>
                <a:schemeClr val="bg1"/>
              </a:solidFill>
              <a:latin typeface="Arial Rounded MT Bold" panose="020F0704030504030204" pitchFamily="34" charset="0"/>
            </a:rPr>
            <a:t> half 2025 update)</a:t>
          </a:r>
        </a:p>
      </dsp:txBody>
      <dsp:txXfrm>
        <a:off x="48545" y="34127"/>
        <a:ext cx="11094707" cy="3995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708632"/>
          <a:ext cx="11329646" cy="48359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962" rIns="879306" bIns="78232" numCol="1" spcCol="1270" anchor="ctr" anchorCtr="0">
          <a:noAutofit/>
        </a:bodyPr>
        <a:lstStyle/>
        <a:p>
          <a:pPr marL="57150" lvl="1" indent="-57150" algn="just" defTabSz="466725">
            <a:lnSpc>
              <a:spcPct val="90000"/>
            </a:lnSpc>
            <a:spcBef>
              <a:spcPct val="0"/>
            </a:spcBef>
            <a:spcAft>
              <a:spcPts val="600"/>
            </a:spcAft>
            <a:buFontTx/>
            <a:buNone/>
          </a:pPr>
          <a:endParaRPr lang="en-US" sz="1050" kern="1200" dirty="0">
            <a:latin typeface="Tenorite" panose="00000500000000000000" pitchFamily="2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1800" b="1" kern="1200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  <a:p>
          <a:pPr marL="114300" lvl="2" indent="-57150" algn="just" defTabSz="40005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endParaRPr lang="en-US" sz="90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342900" lvl="3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400" kern="1200" dirty="0"/>
            <a:t>TDTMS Scope &amp; Working Group Procedures</a:t>
          </a:r>
        </a:p>
        <a:p>
          <a:pPr marL="342900" lvl="3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400" kern="1200"/>
            <a:t>ERCOT Reports</a:t>
          </a:r>
        </a:p>
        <a:p>
          <a:pPr marL="457200" lvl="4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1400" kern="1200" dirty="0"/>
            <a:t>System Instances &amp; MT Performance</a:t>
          </a:r>
        </a:p>
        <a:p>
          <a:pPr marL="457200" lvl="4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1400" kern="1200"/>
            <a:t>Listserv</a:t>
          </a:r>
        </a:p>
        <a:p>
          <a:pPr marL="457200" lvl="4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1400" kern="1200"/>
            <a:t>Service Now ticket tutorial</a:t>
          </a:r>
        </a:p>
        <a:p>
          <a:pPr marL="457200" lvl="4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1400" kern="1200" dirty="0"/>
            <a:t>Projects</a:t>
          </a:r>
        </a:p>
        <a:p>
          <a:pPr marL="571500" lvl="5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1400" kern="1200"/>
            <a:t>MIS – Retail API &amp; UI</a:t>
          </a:r>
        </a:p>
        <a:p>
          <a:pPr marL="571500" lvl="5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1400" kern="1200"/>
            <a:t>NAESB upgrade</a:t>
          </a:r>
        </a:p>
        <a:p>
          <a:pPr marL="571500" lvl="5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1400" kern="1200" dirty="0"/>
            <a:t>MT &amp; Siebel upgrade</a:t>
          </a:r>
        </a:p>
        <a:p>
          <a:pPr marL="571500" lvl="5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1400" kern="1200"/>
            <a:t>Enhancements list</a:t>
          </a:r>
        </a:p>
        <a:p>
          <a:pPr marL="571500" lvl="5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1400" kern="1200" dirty="0"/>
            <a:t>MarkeTrak User’s Guide suggested revisions </a:t>
          </a:r>
        </a:p>
        <a:p>
          <a:pPr marL="342900" lvl="3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400" kern="1200" dirty="0"/>
            <a:t>MarkeTrak Information Page review</a:t>
          </a:r>
        </a:p>
        <a:p>
          <a:pPr marL="457200" lvl="4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1400" kern="1200" dirty="0"/>
            <a:t>Follow up on Action Items:</a:t>
          </a:r>
        </a:p>
        <a:p>
          <a:pPr marL="571500" lvl="5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1400" kern="1200" dirty="0"/>
            <a:t>Bulk Insert Tips and Tricks - additions</a:t>
          </a:r>
        </a:p>
        <a:p>
          <a:pPr marL="571500" lvl="5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1400" kern="1200"/>
            <a:t>Background Reporting Column Headings – additions </a:t>
          </a:r>
        </a:p>
        <a:p>
          <a:pPr marL="571500" lvl="5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1400" kern="1200" dirty="0" err="1"/>
            <a:t>Subytpe</a:t>
          </a:r>
          <a:r>
            <a:rPr lang="en-US" sz="1400" kern="1200" dirty="0"/>
            <a:t> Quick Reference Guide – final review</a:t>
          </a:r>
        </a:p>
        <a:p>
          <a:pPr marL="457200" lvl="4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"/>
          </a:pPr>
          <a:r>
            <a:rPr lang="en-US" sz="1400" kern="1200" dirty="0"/>
            <a:t>Review of MarkeTrak Tips &amp; Tricks 4.0 – assign review</a:t>
          </a:r>
        </a:p>
        <a:p>
          <a:pPr marL="342900" lvl="3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400" kern="1200" dirty="0"/>
            <a:t>MarkeTrak Subtype Volumes – further deep dive on Other Subtypes</a:t>
          </a:r>
        </a:p>
        <a:p>
          <a:pPr marL="114300" lvl="2" indent="-57150" algn="just" defTabSz="3556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endParaRPr lang="en-US" sz="80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114300" lvl="2" indent="-57150" algn="just" defTabSz="31115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700" i="0" kern="1200" dirty="0">
            <a:latin typeface="Tenorite" panose="00000500000000000000" pitchFamily="2" charset="0"/>
            <a:cs typeface="Calibri" panose="020F0502020204030204" pitchFamily="34" charset="0"/>
          </a:endParaRPr>
        </a:p>
      </dsp:txBody>
      <dsp:txXfrm>
        <a:off x="0" y="708632"/>
        <a:ext cx="11329646" cy="4835978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7639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Next Meeting – </a:t>
          </a:r>
          <a:r>
            <a:rPr lang="en-US" sz="2600" b="1" kern="1200" dirty="0"/>
            <a:t>September 16, 2025 @ 1:30 PM [WebEx Only]</a:t>
          </a:r>
          <a:endParaRPr lang="en-US" sz="2600" kern="1200" dirty="0">
            <a:latin typeface="Arial Rounded MT Bold" panose="020F0704030504030204" pitchFamily="34" charset="0"/>
          </a:endParaRPr>
        </a:p>
      </dsp:txBody>
      <dsp:txXfrm>
        <a:off x="0" y="0"/>
        <a:ext cx="10801436" cy="763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September 9th, 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2D042A-5D60-104E-9114-EA96D7589A0F}"/>
              </a:ext>
            </a:extLst>
          </p:cNvPr>
          <p:cNvSpPr txBox="1"/>
          <p:nvPr/>
        </p:nvSpPr>
        <p:spPr>
          <a:xfrm>
            <a:off x="7126357" y="427382"/>
            <a:ext cx="4709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Leadership 2025:</a:t>
            </a:r>
          </a:p>
          <a:p>
            <a:pPr algn="ctr"/>
            <a:r>
              <a:rPr lang="en-US" sz="2400" b="1" dirty="0"/>
              <a:t> Chair - Sheri Wiegand, Vistra</a:t>
            </a:r>
          </a:p>
          <a:p>
            <a:pPr algn="ctr"/>
            <a:r>
              <a:rPr lang="en-US" sz="2400" b="1" dirty="0"/>
              <a:t>Co-Vice Chairs – Monica Jones, CNP</a:t>
            </a:r>
          </a:p>
          <a:p>
            <a:pPr algn="ctr"/>
            <a:r>
              <a:rPr lang="en-US" sz="2400" b="1" dirty="0"/>
              <a:t>Sam Pak, Oncor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842130"/>
              </p:ext>
            </p:extLst>
          </p:nvPr>
        </p:nvGraphicFramePr>
        <p:xfrm>
          <a:off x="300357" y="1138334"/>
          <a:ext cx="11963831" cy="6112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25FCD-0774-8F53-54A2-D05A91032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187226D-2885-DA85-1F00-4103A9EBD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48EF99E9-68D0-DEF3-0E4B-9E833530B522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B3978-A8CC-B34C-95B7-BBE615AE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84A1F0D7-951A-E162-3FED-2BBEEDDBF6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082998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14F7BC5-E9DF-4ADC-9652-081B6942E1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95474" y="1758383"/>
            <a:ext cx="8069178" cy="35497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241CFC-2086-4D5F-9B46-4ABBF9312307}"/>
              </a:ext>
            </a:extLst>
          </p:cNvPr>
          <p:cNvSpPr txBox="1"/>
          <p:nvPr/>
        </p:nvSpPr>
        <p:spPr>
          <a:xfrm>
            <a:off x="1149281" y="5308165"/>
            <a:ext cx="8764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MarkeTrak concurrent license errors should be submit a Service Now ticket to ERCOT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ERCOT to develop a reference guidance on Service Now ticket submissions to be posted on the TDTMS meeting page</a:t>
            </a:r>
          </a:p>
        </p:txBody>
      </p:sp>
    </p:spTree>
    <p:extLst>
      <p:ext uri="{BB962C8B-B14F-4D97-AF65-F5344CB8AC3E}">
        <p14:creationId xmlns:p14="http://schemas.microsoft.com/office/powerpoint/2010/main" val="272467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25FCD-0774-8F53-54A2-D05A91032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187226D-2885-DA85-1F00-4103A9EBD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48EF99E9-68D0-DEF3-0E4B-9E833530B522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B3978-A8CC-B34C-95B7-BBE615AE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84A1F0D7-951A-E162-3FED-2BBEEDDBF639}"/>
              </a:ext>
            </a:extLst>
          </p:cNvPr>
          <p:cNvGraphicFramePr>
            <a:graphicFrameLocks/>
          </p:cNvGraphicFramePr>
          <p:nvPr/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CAC9BE2D-575D-4C47-A3FB-34E44F5DAC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02473" y="1648019"/>
            <a:ext cx="7987054" cy="490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42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25FCD-0774-8F53-54A2-D05A91032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187226D-2885-DA85-1F00-4103A9EBD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48EF99E9-68D0-DEF3-0E4B-9E833530B522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B3978-A8CC-B34C-95B7-BBE615AE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84A1F0D7-951A-E162-3FED-2BBEEDDBF6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779069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AAF12EDC-B752-44FB-BB28-D2FE7A5FB9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8555" y="1518359"/>
            <a:ext cx="7919016" cy="526133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506264E-8516-45A4-AD00-8E97DCE513F9}"/>
              </a:ext>
            </a:extLst>
          </p:cNvPr>
          <p:cNvSpPr txBox="1"/>
          <p:nvPr/>
        </p:nvSpPr>
        <p:spPr>
          <a:xfrm>
            <a:off x="8571244" y="1838848"/>
            <a:ext cx="33661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Notable Observations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</a:t>
            </a:r>
            <a:r>
              <a:rPr lang="en-US" sz="1600" baseline="30000" dirty="0"/>
              <a:t>st</a:t>
            </a:r>
            <a:r>
              <a:rPr lang="en-US" sz="1600" dirty="0"/>
              <a:t> half 2025 overall MT volumes have decreased from last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Events drive spikes in subtype volumes such as new market participant, new system, weather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Switch Hold volumes remain seasonal – higher second half of the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Possible additional validations put in place with SCR817 is a likely driver for reduced volumes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Tracking new subtypes (green):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Meter Cycle Change Request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867 vs Sum of LSE-Dispute</a:t>
            </a:r>
          </a:p>
        </p:txBody>
      </p:sp>
    </p:spTree>
    <p:extLst>
      <p:ext uri="{BB962C8B-B14F-4D97-AF65-F5344CB8AC3E}">
        <p14:creationId xmlns:p14="http://schemas.microsoft.com/office/powerpoint/2010/main" val="490901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777783"/>
              </p:ext>
            </p:extLst>
          </p:nvPr>
        </p:nvGraphicFramePr>
        <p:xfrm>
          <a:off x="478555" y="1165299"/>
          <a:ext cx="11329646" cy="5544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12599</TotalTime>
  <Words>484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Courier New</vt:lpstr>
      <vt:lpstr>Symbol</vt:lpstr>
      <vt:lpstr>Tenorite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Pak, Sam</cp:lastModifiedBy>
  <cp:revision>405</cp:revision>
  <dcterms:created xsi:type="dcterms:W3CDTF">2019-02-27T15:25:50Z</dcterms:created>
  <dcterms:modified xsi:type="dcterms:W3CDTF">2025-09-04T22:06:25Z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2024-03-29T21:01:04Z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b2a58588-84ce-4cb5-af2c-d0f5eb5aa7d3</vt:lpwstr>
  </property>
  <property fmtid="{D5CDD505-2E9C-101B-9397-08002B2CF9AE}" pid="8" name="MSIP_Label_e3ac3a1a-de19-428b-b395-6d250d7743fb_ContentBits">
    <vt:lpwstr>0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etDate">
    <vt:lpwstr>2024-08-05T13:42:42Z</vt:lpwstr>
  </property>
  <property fmtid="{D5CDD505-2E9C-101B-9397-08002B2CF9AE}" pid="11" name="MSIP_Label_7084cbda-52b8-46fb-a7b7-cb5bd465ed85_Method">
    <vt:lpwstr>Standard</vt:lpwstr>
  </property>
  <property fmtid="{D5CDD505-2E9C-101B-9397-08002B2CF9AE}" pid="12" name="MSIP_Label_7084cbda-52b8-46fb-a7b7-cb5bd465ed85_Name">
    <vt:lpwstr>Internal</vt:lpwstr>
  </property>
  <property fmtid="{D5CDD505-2E9C-101B-9397-08002B2CF9AE}" pid="13" name="MSIP_Label_7084cbda-52b8-46fb-a7b7-cb5bd465ed85_SiteId">
    <vt:lpwstr>0afb747d-bff7-4596-a9fc-950ef9e0ec45</vt:lpwstr>
  </property>
  <property fmtid="{D5CDD505-2E9C-101B-9397-08002B2CF9AE}" pid="14" name="MSIP_Label_7084cbda-52b8-46fb-a7b7-cb5bd465ed85_ActionId">
    <vt:lpwstr>8e471e68-1c84-4705-bd16-705128988bf8</vt:lpwstr>
  </property>
  <property fmtid="{D5CDD505-2E9C-101B-9397-08002B2CF9AE}" pid="15" name="MSIP_Label_7084cbda-52b8-46fb-a7b7-cb5bd465ed85_ContentBits">
    <vt:lpwstr>0</vt:lpwstr>
  </property>
</Properties>
</file>