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7" r:id="rId9"/>
    <p:sldId id="28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7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19" d="100"/>
          <a:sy n="119" d="100"/>
        </p:scale>
        <p:origin x="1122" y="33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171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73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/>
              <a:t>09/09/2025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1025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29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for Flight 1025 was sent on 07/23/25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first reminder for Flight 1025 was sent on 08/13/25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final reminder for Flight 1025 was sent on 09/03/25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1025 application deadline was 08/20/25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1025 signup deadline is 09/10/25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09/16/25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began on 10/13/25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10</a:t>
            </a:r>
            <a:r>
              <a:rPr lang="en-US" sz="2000" dirty="0"/>
              <a:t>25 </a:t>
            </a:r>
            <a:r>
              <a:rPr lang="en-US" sz="2000" dirty="0">
                <a:solidFill>
                  <a:prstClr val="black"/>
                </a:solidFill>
              </a:rPr>
              <a:t>is scheduled to conclude on 10/24/25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10/31/25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09/09/25</a:t>
            </a:r>
          </a:p>
        </p:txBody>
      </p:sp>
    </p:spTree>
    <p:extLst>
      <p:ext uri="{BB962C8B-B14F-4D97-AF65-F5344CB8AC3E}">
        <p14:creationId xmlns:p14="http://schemas.microsoft.com/office/powerpoint/2010/main" val="1787964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1025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456" y="1066800"/>
            <a:ext cx="8534400" cy="4495800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/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r>
              <a:rPr lang="en-US" sz="2000" dirty="0"/>
              <a:t>As of 09/03/2025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7 New CRs have registered for Flight 1025 including 4 DUNS+4 CRs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28 Existing CRs have registered for Flight 1025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Of the 28 Existing CRs, 28 are testing for Service Provider Change, 5 are adding Territories, and 5 are making Bank Changes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 Existing CR withdrew their registration from Flight 1025</a:t>
            </a:r>
          </a:p>
          <a:p>
            <a:pPr marL="0" lvl="0" indent="0">
              <a:lnSpc>
                <a:spcPct val="150000"/>
              </a:lnSpc>
              <a:buNone/>
            </a:pP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09/09/25</a:t>
            </a:r>
          </a:p>
        </p:txBody>
      </p:sp>
    </p:spTree>
    <p:extLst>
      <p:ext uri="{BB962C8B-B14F-4D97-AF65-F5344CB8AC3E}">
        <p14:creationId xmlns:p14="http://schemas.microsoft.com/office/powerpoint/2010/main" val="146433041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6841</TotalTime>
  <Words>155</Words>
  <Application>Microsoft Office PowerPoint</Application>
  <PresentationFormat>On-screen Show (4:3)</PresentationFormat>
  <Paragraphs>32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1025 Preview</vt:lpstr>
      <vt:lpstr>Flight 1025 Details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250</cp:revision>
  <cp:lastPrinted>2016-01-21T20:53:15Z</cp:lastPrinted>
  <dcterms:created xsi:type="dcterms:W3CDTF">2016-01-21T15:20:31Z</dcterms:created>
  <dcterms:modified xsi:type="dcterms:W3CDTF">2025-09-03T17:02:35Z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2023-07-27T18:57:26Z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4f7bf5ee-2436-49ba-bb95-badc121fb36b</vt:lpwstr>
  </property>
  <property fmtid="{D5CDD505-2E9C-101B-9397-08002B2CF9AE}" pid="9" name="MSIP_Label_7084cbda-52b8-46fb-a7b7-cb5bd465ed85_ContentBits">
    <vt:lpwstr>0</vt:lpwstr>
  </property>
</Properties>
</file>