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9" r:id="rId7"/>
    <p:sldId id="280" r:id="rId8"/>
    <p:sldId id="274" r:id="rId9"/>
    <p:sldId id="275" r:id="rId10"/>
    <p:sldId id="28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D1153-2FEE-4373-A2F7-1F988E3401EB}" v="2" dt="2025-08-27T16:39:34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s, Nick" userId="a081efdc-bf3e-4a61-bcc5-e9bc4cadfb68" providerId="ADAL" clId="{FC04B83F-C94B-4B14-B318-E921F8BDBB48}"/>
    <pc:docChg chg="custSel modSld">
      <pc:chgData name="Barbas, Nick" userId="a081efdc-bf3e-4a61-bcc5-e9bc4cadfb68" providerId="ADAL" clId="{FC04B83F-C94B-4B14-B318-E921F8BDBB48}" dt="2025-07-30T18:50:38.958" v="827" actId="6549"/>
      <pc:docMkLst>
        <pc:docMk/>
      </pc:docMkLst>
      <pc:sldChg chg="modSp mod">
        <pc:chgData name="Barbas, Nick" userId="a081efdc-bf3e-4a61-bcc5-e9bc4cadfb68" providerId="ADAL" clId="{FC04B83F-C94B-4B14-B318-E921F8BDBB48}" dt="2025-07-30T18:50:38.958" v="827" actId="6549"/>
        <pc:sldMkLst>
          <pc:docMk/>
          <pc:sldMk cId="1834024318" sldId="269"/>
        </pc:sldMkLst>
        <pc:spChg chg="mod">
          <ac:chgData name="Barbas, Nick" userId="a081efdc-bf3e-4a61-bcc5-e9bc4cadfb68" providerId="ADAL" clId="{FC04B83F-C94B-4B14-B318-E921F8BDBB48}" dt="2025-07-30T18:50:38.958" v="827" actId="6549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rbas, Nick" userId="a081efdc-bf3e-4a61-bcc5-e9bc4cadfb68" providerId="ADAL" clId="{FC04B83F-C94B-4B14-B318-E921F8BDBB48}" dt="2025-07-30T12:33:38.862" v="697" actId="20577"/>
        <pc:sldMkLst>
          <pc:docMk/>
          <pc:sldMk cId="141005720" sldId="274"/>
        </pc:sldMkLst>
        <pc:spChg chg="mod">
          <ac:chgData name="Barbas, Nick" userId="a081efdc-bf3e-4a61-bcc5-e9bc4cadfb68" providerId="ADAL" clId="{FC04B83F-C94B-4B14-B318-E921F8BDBB48}" dt="2025-07-30T12:33:38.862" v="697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">
        <pc:chgData name="Barbas, Nick" userId="a081efdc-bf3e-4a61-bcc5-e9bc4cadfb68" providerId="ADAL" clId="{FC04B83F-C94B-4B14-B318-E921F8BDBB48}" dt="2025-07-30T18:28:13.632" v="729" actId="20577"/>
        <pc:sldMkLst>
          <pc:docMk/>
          <pc:sldMk cId="4189641941" sldId="280"/>
        </pc:sldMkLst>
        <pc:spChg chg="mod">
          <ac:chgData name="Barbas, Nick" userId="a081efdc-bf3e-4a61-bcc5-e9bc4cadfb68" providerId="ADAL" clId="{FC04B83F-C94B-4B14-B318-E921F8BDBB48}" dt="2025-07-30T18:28:13.632" v="729" actId="20577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</pc:sldChg>
    </pc:docChg>
  </pc:docChgLst>
  <pc:docChgLst>
    <pc:chgData name="Badri, Sreenivas" userId="0b43dccd-042e-4be0-871d-afa1d90d6a2e" providerId="ADAL" clId="{C0BC27F5-034B-4893-ADE8-00AD69B02D74}"/>
    <pc:docChg chg="custSel addSld modSld">
      <pc:chgData name="Badri, Sreenivas" userId="0b43dccd-042e-4be0-871d-afa1d90d6a2e" providerId="ADAL" clId="{C0BC27F5-034B-4893-ADE8-00AD69B02D74}" dt="2025-07-29T21:22:21.482" v="404" actId="20577"/>
      <pc:docMkLst>
        <pc:docMk/>
      </pc:docMkLst>
      <pc:sldChg chg="modSp mod">
        <pc:chgData name="Badri, Sreenivas" userId="0b43dccd-042e-4be0-871d-afa1d90d6a2e" providerId="ADAL" clId="{C0BC27F5-034B-4893-ADE8-00AD69B02D74}" dt="2025-07-29T21:19:50.835" v="326" actId="113"/>
        <pc:sldMkLst>
          <pc:docMk/>
          <pc:sldMk cId="1834024318" sldId="269"/>
        </pc:sldMkLst>
        <pc:spChg chg="mod">
          <ac:chgData name="Badri, Sreenivas" userId="0b43dccd-042e-4be0-871d-afa1d90d6a2e" providerId="ADAL" clId="{C0BC27F5-034B-4893-ADE8-00AD69B02D74}" dt="2025-07-29T21:19:50.835" v="326" actId="113"/>
          <ac:spMkLst>
            <pc:docMk/>
            <pc:sldMk cId="1834024318" sldId="269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C0BC27F5-034B-4893-ADE8-00AD69B02D74}" dt="2025-07-29T21:22:21.482" v="404" actId="20577"/>
        <pc:sldMkLst>
          <pc:docMk/>
          <pc:sldMk cId="4189641941" sldId="280"/>
        </pc:sldMkLst>
        <pc:spChg chg="mod">
          <ac:chgData name="Badri, Sreenivas" userId="0b43dccd-042e-4be0-871d-afa1d90d6a2e" providerId="ADAL" clId="{C0BC27F5-034B-4893-ADE8-00AD69B02D74}" dt="2025-07-29T21:21:31.389" v="344" actId="20577"/>
          <ac:spMkLst>
            <pc:docMk/>
            <pc:sldMk cId="4189641941" sldId="280"/>
            <ac:spMk id="2" creationId="{7A08CC32-06FB-A321-AE93-64076DB08C2E}"/>
          </ac:spMkLst>
        </pc:spChg>
        <pc:spChg chg="mod">
          <ac:chgData name="Badri, Sreenivas" userId="0b43dccd-042e-4be0-871d-afa1d90d6a2e" providerId="ADAL" clId="{C0BC27F5-034B-4893-ADE8-00AD69B02D74}" dt="2025-07-29T21:22:21.482" v="404" actId="20577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4F76F5E7-DCBE-4FB2-A73E-C78AD7076355}"/>
    <pc:docChg chg="custSel delSld modSld sldOrd">
      <pc:chgData name="Barbas, Nick" userId="a081efdc-bf3e-4a61-bcc5-e9bc4cadfb68" providerId="ADAL" clId="{4F76F5E7-DCBE-4FB2-A73E-C78AD7076355}" dt="2025-07-29T19:30:39.835" v="1235" actId="255"/>
      <pc:docMkLst>
        <pc:docMk/>
      </pc:docMkLst>
      <pc:sldChg chg="modSp mod">
        <pc:chgData name="Barbas, Nick" userId="a081efdc-bf3e-4a61-bcc5-e9bc4cadfb68" providerId="ADAL" clId="{4F76F5E7-DCBE-4FB2-A73E-C78AD7076355}" dt="2025-07-28T19:02:16.215" v="29" actId="20577"/>
        <pc:sldMkLst>
          <pc:docMk/>
          <pc:sldMk cId="730603795" sldId="260"/>
        </pc:sldMkLst>
        <pc:spChg chg="mod">
          <ac:chgData name="Barbas, Nick" userId="a081efdc-bf3e-4a61-bcc5-e9bc4cadfb68" providerId="ADAL" clId="{4F76F5E7-DCBE-4FB2-A73E-C78AD7076355}" dt="2025-07-28T19:02:16.215" v="2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4F76F5E7-DCBE-4FB2-A73E-C78AD7076355}" dt="2025-07-29T19:30:39.835" v="1235" actId="255"/>
        <pc:sldMkLst>
          <pc:docMk/>
          <pc:sldMk cId="1834024318" sldId="269"/>
        </pc:sldMkLst>
        <pc:spChg chg="mod">
          <ac:chgData name="Barbas, Nick" userId="a081efdc-bf3e-4a61-bcc5-e9bc4cadfb68" providerId="ADAL" clId="{4F76F5E7-DCBE-4FB2-A73E-C78AD7076355}" dt="2025-07-29T19:30:39.835" v="1235" actId="255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4F76F5E7-DCBE-4FB2-A73E-C78AD7076355}" dt="2025-07-28T21:38:08.616" v="943" actId="2696"/>
        <pc:sldMkLst>
          <pc:docMk/>
          <pc:sldMk cId="3073956096" sldId="271"/>
        </pc:sldMkLst>
      </pc:sldChg>
      <pc:sldChg chg="modSp mod ord">
        <pc:chgData name="Barbas, Nick" userId="a081efdc-bf3e-4a61-bcc5-e9bc4cadfb68" providerId="ADAL" clId="{4F76F5E7-DCBE-4FB2-A73E-C78AD7076355}" dt="2025-07-28T21:23:16.950" v="245" actId="20577"/>
        <pc:sldMkLst>
          <pc:docMk/>
          <pc:sldMk cId="141005720" sldId="274"/>
        </pc:sldMkLst>
        <pc:spChg chg="mod">
          <ac:chgData name="Barbas, Nick" userId="a081efdc-bf3e-4a61-bcc5-e9bc4cadfb68" providerId="ADAL" clId="{4F76F5E7-DCBE-4FB2-A73E-C78AD7076355}" dt="2025-07-28T21:23:16.950" v="245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 ord">
        <pc:chgData name="Barbas, Nick" userId="a081efdc-bf3e-4a61-bcc5-e9bc4cadfb68" providerId="ADAL" clId="{4F76F5E7-DCBE-4FB2-A73E-C78AD7076355}" dt="2025-07-28T21:54:17.781" v="1049" actId="6549"/>
        <pc:sldMkLst>
          <pc:docMk/>
          <pc:sldMk cId="2391928886" sldId="275"/>
        </pc:sldMkLst>
        <pc:spChg chg="mod">
          <ac:chgData name="Barbas, Nick" userId="a081efdc-bf3e-4a61-bcc5-e9bc4cadfb68" providerId="ADAL" clId="{4F76F5E7-DCBE-4FB2-A73E-C78AD7076355}" dt="2025-07-28T21:54:17.781" v="1049" actId="6549"/>
          <ac:spMkLst>
            <pc:docMk/>
            <pc:sldMk cId="2391928886" sldId="275"/>
            <ac:spMk id="7" creationId="{67DB1995-D693-9A8B-3727-92C974E44B81}"/>
          </ac:spMkLst>
        </pc:spChg>
      </pc:sldChg>
      <pc:sldChg chg="del">
        <pc:chgData name="Barbas, Nick" userId="a081efdc-bf3e-4a61-bcc5-e9bc4cadfb68" providerId="ADAL" clId="{4F76F5E7-DCBE-4FB2-A73E-C78AD7076355}" dt="2025-07-28T21:38:38.709" v="944" actId="2696"/>
        <pc:sldMkLst>
          <pc:docMk/>
          <pc:sldMk cId="2508696625" sldId="278"/>
        </pc:sldMkLst>
      </pc:sldChg>
    </pc:docChg>
  </pc:docChgLst>
  <pc:docChgLst>
    <pc:chgData name="Barbas, Nick" userId="a081efdc-bf3e-4a61-bcc5-e9bc4cadfb68" providerId="ADAL" clId="{9C5D1153-2FEE-4373-A2F7-1F988E3401EB}"/>
    <pc:docChg chg="addSld delSld modSld">
      <pc:chgData name="Barbas, Nick" userId="a081efdc-bf3e-4a61-bcc5-e9bc4cadfb68" providerId="ADAL" clId="{9C5D1153-2FEE-4373-A2F7-1F988E3401EB}" dt="2025-08-27T18:17:45.159" v="355" actId="20577"/>
      <pc:docMkLst>
        <pc:docMk/>
      </pc:docMkLst>
      <pc:sldChg chg="modSp mod">
        <pc:chgData name="Barbas, Nick" userId="a081efdc-bf3e-4a61-bcc5-e9bc4cadfb68" providerId="ADAL" clId="{9C5D1153-2FEE-4373-A2F7-1F988E3401EB}" dt="2025-08-27T16:19:59.843" v="11" actId="20577"/>
        <pc:sldMkLst>
          <pc:docMk/>
          <pc:sldMk cId="730603795" sldId="260"/>
        </pc:sldMkLst>
        <pc:spChg chg="mod">
          <ac:chgData name="Barbas, Nick" userId="a081efdc-bf3e-4a61-bcc5-e9bc4cadfb68" providerId="ADAL" clId="{9C5D1153-2FEE-4373-A2F7-1F988E3401EB}" dt="2025-08-27T16:19:59.8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9C5D1153-2FEE-4373-A2F7-1F988E3401EB}" dt="2025-08-27T18:17:45.159" v="355" actId="20577"/>
        <pc:sldMkLst>
          <pc:docMk/>
          <pc:sldMk cId="1834024318" sldId="269"/>
        </pc:sldMkLst>
        <pc:spChg chg="mod">
          <ac:chgData name="Barbas, Nick" userId="a081efdc-bf3e-4a61-bcc5-e9bc4cadfb68" providerId="ADAL" clId="{9C5D1153-2FEE-4373-A2F7-1F988E3401EB}" dt="2025-08-27T18:17:45.159" v="35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9C5D1153-2FEE-4373-A2F7-1F988E3401EB}" dt="2025-08-27T16:29:04.856" v="331" actId="2696"/>
        <pc:sldMkLst>
          <pc:docMk/>
          <pc:sldMk cId="4137230073" sldId="273"/>
        </pc:sldMkLst>
      </pc:sldChg>
      <pc:sldChg chg="del">
        <pc:chgData name="Barbas, Nick" userId="a081efdc-bf3e-4a61-bcc5-e9bc4cadfb68" providerId="ADAL" clId="{9C5D1153-2FEE-4373-A2F7-1F988E3401EB}" dt="2025-08-27T16:29:07.750" v="332" actId="2696"/>
        <pc:sldMkLst>
          <pc:docMk/>
          <pc:sldMk cId="3848834093" sldId="276"/>
        </pc:sldMkLst>
      </pc:sldChg>
      <pc:sldChg chg="del">
        <pc:chgData name="Barbas, Nick" userId="a081efdc-bf3e-4a61-bcc5-e9bc4cadfb68" providerId="ADAL" clId="{9C5D1153-2FEE-4373-A2F7-1F988E3401EB}" dt="2025-08-27T16:29:10.784" v="333" actId="2696"/>
        <pc:sldMkLst>
          <pc:docMk/>
          <pc:sldMk cId="12783080" sldId="277"/>
        </pc:sldMkLst>
      </pc:sldChg>
      <pc:sldChg chg="del">
        <pc:chgData name="Barbas, Nick" userId="a081efdc-bf3e-4a61-bcc5-e9bc4cadfb68" providerId="ADAL" clId="{9C5D1153-2FEE-4373-A2F7-1F988E3401EB}" dt="2025-08-27T16:29:13.457" v="334" actId="2696"/>
        <pc:sldMkLst>
          <pc:docMk/>
          <pc:sldMk cId="2364380098" sldId="279"/>
        </pc:sldMkLst>
      </pc:sldChg>
      <pc:sldChg chg="addSp modSp add mod">
        <pc:chgData name="Barbas, Nick" userId="a081efdc-bf3e-4a61-bcc5-e9bc4cadfb68" providerId="ADAL" clId="{9C5D1153-2FEE-4373-A2F7-1F988E3401EB}" dt="2025-08-27T16:39:49.637" v="342" actId="1076"/>
        <pc:sldMkLst>
          <pc:docMk/>
          <pc:sldMk cId="772915771" sldId="281"/>
        </pc:sldMkLst>
        <pc:spChg chg="mod">
          <ac:chgData name="Barbas, Nick" userId="a081efdc-bf3e-4a61-bcc5-e9bc4cadfb68" providerId="ADAL" clId="{9C5D1153-2FEE-4373-A2F7-1F988E3401EB}" dt="2025-08-27T16:38:12.193" v="337" actId="5793"/>
          <ac:spMkLst>
            <pc:docMk/>
            <pc:sldMk cId="772915771" sldId="281"/>
            <ac:spMk id="7" creationId="{A59D0C8E-9CC9-3478-B610-3D77A0D247E2}"/>
          </ac:spMkLst>
        </pc:spChg>
        <pc:picChg chg="add mod">
          <ac:chgData name="Barbas, Nick" userId="a081efdc-bf3e-4a61-bcc5-e9bc4cadfb68" providerId="ADAL" clId="{9C5D1153-2FEE-4373-A2F7-1F988E3401EB}" dt="2025-08-27T16:39:49.637" v="342" actId="1076"/>
          <ac:picMkLst>
            <pc:docMk/>
            <pc:sldMk cId="772915771" sldId="281"/>
            <ac:picMk id="5" creationId="{917191E3-EE48-0558-5ADD-CE0BEA0D1A5B}"/>
          </ac:picMkLst>
        </pc:picChg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</pc:sldChg>
    </pc:docChg>
  </pc:docChgLst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</pc:sldChg>
    </pc:docChg>
  </pc:docChgLst>
  <pc:docChgLst>
    <pc:chgData name="Barbas, Nick" userId="a081efdc-bf3e-4a61-bcc5-e9bc4cadfb68" providerId="ADAL" clId="{0AC8235F-4B9F-4AB1-ADF1-021225C28848}"/>
    <pc:docChg chg="custSel modSld sldOrd">
      <pc:chgData name="Barbas, Nick" userId="a081efdc-bf3e-4a61-bcc5-e9bc4cadfb68" providerId="ADAL" clId="{0AC8235F-4B9F-4AB1-ADF1-021225C28848}" dt="2025-04-21T16:48:23.349" v="23" actId="20577"/>
      <pc:docMkLst>
        <pc:docMk/>
      </pc:docMkLst>
      <pc:sldChg chg="modSp mod">
        <pc:chgData name="Barbas, Nick" userId="a081efdc-bf3e-4a61-bcc5-e9bc4cadfb68" providerId="ADAL" clId="{0AC8235F-4B9F-4AB1-ADF1-021225C28848}" dt="2025-04-21T15:24:48.708" v="14" actId="5793"/>
        <pc:sldMkLst>
          <pc:docMk/>
          <pc:sldMk cId="3073956096" sldId="271"/>
        </pc:sldMkLst>
      </pc:sldChg>
      <pc:sldChg chg="ord">
        <pc:chgData name="Barbas, Nick" userId="a081efdc-bf3e-4a61-bcc5-e9bc4cadfb68" providerId="ADAL" clId="{0AC8235F-4B9F-4AB1-ADF1-021225C28848}" dt="2025-04-21T14:55:52.920" v="1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0AC8235F-4B9F-4AB1-ADF1-021225C28848}" dt="2025-04-21T16:48:23.349" v="23" actId="20577"/>
        <pc:sldMkLst>
          <pc:docMk/>
          <pc:sldMk cId="2391928886" sldId="275"/>
        </pc:sldMkLst>
      </pc:sldChg>
      <pc:sldChg chg="addSp delSp modSp mod">
        <pc:chgData name="Barbas, Nick" userId="a081efdc-bf3e-4a61-bcc5-e9bc4cadfb68" providerId="ADAL" clId="{0AC8235F-4B9F-4AB1-ADF1-021225C28848}" dt="2025-04-21T15:10:05.816" v="5" actId="962"/>
        <pc:sldMkLst>
          <pc:docMk/>
          <pc:sldMk cId="3848834093" sldId="276"/>
        </pc:sldMkLst>
      </pc:sldChg>
      <pc:sldChg chg="addSp delSp modSp mod">
        <pc:chgData name="Barbas, Nick" userId="a081efdc-bf3e-4a61-bcc5-e9bc4cadfb68" providerId="ADAL" clId="{0AC8235F-4B9F-4AB1-ADF1-021225C28848}" dt="2025-04-21T15:17:53.727" v="9" actId="962"/>
        <pc:sldMkLst>
          <pc:docMk/>
          <pc:sldMk cId="12783080" sldId="277"/>
        </pc:sldMkLst>
      </pc:sldChg>
      <pc:sldChg chg="modSp mod">
        <pc:chgData name="Barbas, Nick" userId="a081efdc-bf3e-4a61-bcc5-e9bc4cadfb68" providerId="ADAL" clId="{0AC8235F-4B9F-4AB1-ADF1-021225C28848}" dt="2025-04-21T15:19:05.623" v="12" actId="20577"/>
        <pc:sldMkLst>
          <pc:docMk/>
          <pc:sldMk cId="2508696625" sldId="278"/>
        </pc:sldMkLst>
      </pc:sldChg>
      <pc:sldChg chg="addSp delSp modSp mod">
        <pc:chgData name="Barbas, Nick" userId="a081efdc-bf3e-4a61-bcc5-e9bc4cadfb68" providerId="ADAL" clId="{0AC8235F-4B9F-4AB1-ADF1-021225C28848}" dt="2025-04-21T15:50:16.058" v="22" actId="1076"/>
        <pc:sldMkLst>
          <pc:docMk/>
          <pc:sldMk cId="2364380098" sldId="279"/>
        </pc:sldMkLst>
      </pc:sldChg>
    </pc:docChg>
  </pc:docChgLst>
  <pc:docChgLst>
    <pc:chgData name="Barbas, Nick" userId="a081efdc-bf3e-4a61-bcc5-e9bc4cadfb68" providerId="ADAL" clId="{512CDE6E-3D15-4953-80D7-1FE565220A0F}"/>
    <pc:docChg chg="custSel delSld modSld">
      <pc:chgData name="Barbas, Nick" userId="a081efdc-bf3e-4a61-bcc5-e9bc4cadfb68" providerId="ADAL" clId="{512CDE6E-3D15-4953-80D7-1FE565220A0F}" dt="2025-04-18T22:15:31.262" v="3085" actId="20577"/>
      <pc:docMkLst>
        <pc:docMk/>
      </pc:docMkLst>
      <pc:sldChg chg="modSp mod">
        <pc:chgData name="Barbas, Nick" userId="a081efdc-bf3e-4a61-bcc5-e9bc4cadfb68" providerId="ADAL" clId="{512CDE6E-3D15-4953-80D7-1FE565220A0F}" dt="2025-04-18T20:16:32.161" v="73" actId="20577"/>
        <pc:sldMkLst>
          <pc:docMk/>
          <pc:sldMk cId="730603795" sldId="260"/>
        </pc:sldMkLst>
      </pc:sldChg>
      <pc:sldChg chg="delSp modSp mod">
        <pc:chgData name="Barbas, Nick" userId="a081efdc-bf3e-4a61-bcc5-e9bc4cadfb68" providerId="ADAL" clId="{512CDE6E-3D15-4953-80D7-1FE565220A0F}" dt="2025-04-18T21:53:06.951" v="2741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512CDE6E-3D15-4953-80D7-1FE565220A0F}" dt="2025-04-18T22:06:00.379" v="2951" actId="269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512CDE6E-3D15-4953-80D7-1FE565220A0F}" dt="2025-04-18T22:10:23.040" v="2970" actId="962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512CDE6E-3D15-4953-80D7-1FE565220A0F}" dt="2025-04-18T22:05:10.679" v="2945" actId="5793"/>
        <pc:sldMkLst>
          <pc:docMk/>
          <pc:sldMk cId="141005720" sldId="274"/>
        </pc:sldMkLst>
      </pc:sldChg>
      <pc:sldChg chg="modSp mod">
        <pc:chgData name="Barbas, Nick" userId="a081efdc-bf3e-4a61-bcc5-e9bc4cadfb68" providerId="ADAL" clId="{512CDE6E-3D15-4953-80D7-1FE565220A0F}" dt="2025-04-18T22:05:45.824" v="2950" actId="255"/>
        <pc:sldMkLst>
          <pc:docMk/>
          <pc:sldMk cId="2391928886" sldId="275"/>
        </pc:sldMkLst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RTC+B Changes and Market Testing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August 28,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Timeline Update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NDCRC RTC+B release planned 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 production in December 2025 to incorporate changes supporting the submission of test data for single model ESRs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Project is in execution phase with a release candidate currently deployed to test environment at ERCOT</a:t>
            </a: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Update - MOTE environment for market testing NDCRC RTC+B changes is planned for early September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Scheduled launch date moved from August to early September due to UX changes implemented after internal business testing completed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Requesting MPs start utilizing NDCRC MOTE for testing RTC+B changes </a:t>
            </a:r>
            <a:r>
              <a:rPr lang="en-US" sz="1400">
                <a:ea typeface="Calibri" panose="020F0502020204030204" pitchFamily="34" charset="0"/>
                <a:cs typeface="Calibri" panose="020F0502020204030204" pitchFamily="34" charset="0"/>
              </a:rPr>
              <a:t>after environment go-live</a:t>
            </a: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USA can request client certificates through MOTE MPIM for RE/QSE roles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0AB23-3185-42F0-EA64-03359F441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8CC32-06FB-A321-AE93-64076DB0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 – MOTE Access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2BC6A-8B24-8B02-06F3-0897D3D1E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8A20ED-A7FF-88F1-801D-0466F53D1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NDCRC RTC+B URL – https://testmis.ercot.com/ndcrc/Home.do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MOTE MPIM URL – https://testmis.ercot.com/midm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USA can request certificates here for use with NDCRC’s MOTE environment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NDCRC_RE role is required for RE level access (all RTC+B changes will be tested using this role)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QSE_W/QSE_R role is required for QSE level access (needed to access Test Request dashboard)</a:t>
            </a:r>
          </a:p>
          <a:p>
            <a:pPr lvl="1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4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C97F7-DA65-D559-E9B9-B8B2CECE6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D5D8-73EE-D89A-A9B3-76B5071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33E97-A354-4745-66C4-78011F49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3C1E20-C596-4BDC-AE7D-536C41A0D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Changes - Database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“PWRSTR” (power storage) representing the generation side of a combo model ESR will be removed (units commonly end with _BES/_BESS)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“CLR” (controllable load resource) representing the load side of a combo model ESR will be removed, but other CLRs outside of combo model ESRs will remain in the database (units commonly end with _LD)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units with the designation “ESR” (energy storage resource) will be added to the database to replace the removed “PWRSTR”/”CLR” combo model units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Naming convention for “ESR” units are “STATION_ESR1”, “STATION_ESR2”…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A67C0-D173-83CE-CAE0-1E16D81E7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074C-7306-A4AB-B7EA-B49C1199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E0D9F-D60D-EC42-01C9-69F503E94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DB1995-D693-9A8B-3727-92C974E4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List Changes Only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CT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CLR Freq. Resp. – only show CLRs that aren’t part of a combo model ESR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Mech-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Electro-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Historical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Historical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Unannounced Seasonal HSL – exclude single model ESRs from unit list</a:t>
            </a: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New and Existing Form Changes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Reactive ESR – A new version of the reactive form specific to ESR units is launching for RTC+B with separate charging/discharging CURL points, modified test labels, and two new VSS validation fields (“Max Net Discharge Power”, “Max Net Charge Power”)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AVR -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field added to existing form called “AVR Test Category” with values “ESR Charging”, “ESR Discharging”, and “Normal”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2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36215-3440-D3A9-A38A-F77E13065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CCD6-0A41-028A-9627-B77F3E83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E2C5E-D04E-AF93-5B90-075CDC16B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9D0C8E-9CC9-3478-B610-3D77A0D24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07000"/>
              </a:lnSpc>
              <a:buNone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7191E3-EE48-0558-5ADD-CE0BEA0D1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762000"/>
            <a:ext cx="5105400" cy="552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157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3992</TotalTime>
  <Words>567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RTC+B</vt:lpstr>
      <vt:lpstr>NDCRC – RTC+B – MOTE Access</vt:lpstr>
      <vt:lpstr>NDCRC – RTC+B</vt:lpstr>
      <vt:lpstr>NDCRC – RTC+B</vt:lpstr>
      <vt:lpstr>NDCRC – RTC+B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Barbas, Nick</cp:lastModifiedBy>
  <cp:revision>64</cp:revision>
  <cp:lastPrinted>2016-01-21T20:53:15Z</cp:lastPrinted>
  <dcterms:created xsi:type="dcterms:W3CDTF">2016-01-21T15:20:31Z</dcterms:created>
  <dcterms:modified xsi:type="dcterms:W3CDTF">2025-08-27T18:17:46Z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