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56" r:id="rId6"/>
  </p:sldMasterIdLst>
  <p:notesMasterIdLst>
    <p:notesMasterId r:id="rId23"/>
  </p:notesMasterIdLst>
  <p:handoutMasterIdLst>
    <p:handoutMasterId r:id="rId24"/>
  </p:handoutMasterIdLst>
  <p:sldIdLst>
    <p:sldId id="542" r:id="rId7"/>
    <p:sldId id="582" r:id="rId8"/>
    <p:sldId id="618" r:id="rId9"/>
    <p:sldId id="619" r:id="rId10"/>
    <p:sldId id="620" r:id="rId11"/>
    <p:sldId id="588" r:id="rId12"/>
    <p:sldId id="589" r:id="rId13"/>
    <p:sldId id="598" r:id="rId14"/>
    <p:sldId id="625" r:id="rId15"/>
    <p:sldId id="626" r:id="rId16"/>
    <p:sldId id="631" r:id="rId17"/>
    <p:sldId id="622" r:id="rId18"/>
    <p:sldId id="623" r:id="rId19"/>
    <p:sldId id="624" r:id="rId20"/>
    <p:sldId id="632" r:id="rId21"/>
    <p:sldId id="633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15CA3CB-6538-491B-AB52-8D69DDA0784A}">
          <p14:sldIdLst>
            <p14:sldId id="542"/>
            <p14:sldId id="582"/>
            <p14:sldId id="618"/>
            <p14:sldId id="619"/>
            <p14:sldId id="620"/>
            <p14:sldId id="588"/>
            <p14:sldId id="589"/>
            <p14:sldId id="598"/>
            <p14:sldId id="625"/>
            <p14:sldId id="626"/>
          </p14:sldIdLst>
        </p14:section>
        <p14:section name="08/28/2025 TWG" id="{C7DB3F8F-256C-43FE-B482-E007F73CF884}">
          <p14:sldIdLst>
            <p14:sldId id="631"/>
            <p14:sldId id="622"/>
            <p14:sldId id="623"/>
            <p14:sldId id="624"/>
          </p14:sldIdLst>
        </p14:section>
        <p14:section name="08/28/2025 TWG" id="{BB61A214-ABF9-4D54-BDD2-86B71D57F1A2}">
          <p14:sldIdLst>
            <p14:sldId id="632"/>
            <p14:sldId id="63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CDD9"/>
    <a:srgbClr val="26D07C"/>
    <a:srgbClr val="0076C6"/>
    <a:srgbClr val="00AEC7"/>
    <a:srgbClr val="E6EBF0"/>
    <a:srgbClr val="093C61"/>
    <a:srgbClr val="98C3FA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B6BE57-4476-438E-BF5E-FA3A639CB7B0}" v="5" dt="2025-08-27T22:11:20.296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0BA54FBB-D3AE-4D89-A481-E6FF60C42599}"/>
    <pc:docChg chg="custSel modSld sldOrd modSection">
      <pc:chgData name="Badri, Sreenivas" userId="0b43dccd-042e-4be0-871d-afa1d90d6a2e" providerId="ADAL" clId="{0BA54FBB-D3AE-4D89-A481-E6FF60C42599}" dt="2025-07-30T19:22:23.930" v="22"/>
      <pc:docMkLst>
        <pc:docMk/>
      </pc:docMkLst>
      <pc:sldChg chg="addSp delSp modSp mod">
        <pc:chgData name="Badri, Sreenivas" userId="0b43dccd-042e-4be0-871d-afa1d90d6a2e" providerId="ADAL" clId="{0BA54FBB-D3AE-4D89-A481-E6FF60C42599}" dt="2025-07-30T19:15:48.889" v="9" actId="14100"/>
        <pc:sldMkLst>
          <pc:docMk/>
          <pc:sldMk cId="3876082925" sldId="620"/>
        </pc:sldMkLst>
        <pc:spChg chg="mod">
          <ac:chgData name="Badri, Sreenivas" userId="0b43dccd-042e-4be0-871d-afa1d90d6a2e" providerId="ADAL" clId="{0BA54FBB-D3AE-4D89-A481-E6FF60C42599}" dt="2025-07-30T19:14:59.013" v="6" actId="20577"/>
          <ac:spMkLst>
            <pc:docMk/>
            <pc:sldMk cId="3876082925" sldId="620"/>
            <ac:spMk id="8" creationId="{F97F78F1-831D-5D2B-D86F-5DA2B2C9A12A}"/>
          </ac:spMkLst>
        </pc:spChg>
        <pc:picChg chg="add mod">
          <ac:chgData name="Badri, Sreenivas" userId="0b43dccd-042e-4be0-871d-afa1d90d6a2e" providerId="ADAL" clId="{0BA54FBB-D3AE-4D89-A481-E6FF60C42599}" dt="2025-07-30T19:15:48.889" v="9" actId="14100"/>
          <ac:picMkLst>
            <pc:docMk/>
            <pc:sldMk cId="3876082925" sldId="620"/>
            <ac:picMk id="4" creationId="{A39D6182-9BD9-729D-FD68-427F81F2E980}"/>
          </ac:picMkLst>
        </pc:picChg>
      </pc:sldChg>
      <pc:sldChg chg="modSp mod ord">
        <pc:chgData name="Badri, Sreenivas" userId="0b43dccd-042e-4be0-871d-afa1d90d6a2e" providerId="ADAL" clId="{0BA54FBB-D3AE-4D89-A481-E6FF60C42599}" dt="2025-07-30T19:22:23.930" v="22"/>
        <pc:sldMkLst>
          <pc:docMk/>
          <pc:sldMk cId="4069517327" sldId="625"/>
        </pc:sldMkLst>
        <pc:spChg chg="mod">
          <ac:chgData name="Badri, Sreenivas" userId="0b43dccd-042e-4be0-871d-afa1d90d6a2e" providerId="ADAL" clId="{0BA54FBB-D3AE-4D89-A481-E6FF60C42599}" dt="2025-07-30T19:16:29.884" v="13" actId="20577"/>
          <ac:spMkLst>
            <pc:docMk/>
            <pc:sldMk cId="4069517327" sldId="625"/>
            <ac:spMk id="7" creationId="{BEB45E59-BF8F-3766-9C42-D2AA6054D192}"/>
          </ac:spMkLst>
        </pc:spChg>
        <pc:picChg chg="mod">
          <ac:chgData name="Badri, Sreenivas" userId="0b43dccd-042e-4be0-871d-afa1d90d6a2e" providerId="ADAL" clId="{0BA54FBB-D3AE-4D89-A481-E6FF60C42599}" dt="2025-07-30T19:16:33.534" v="14" actId="14100"/>
          <ac:picMkLst>
            <pc:docMk/>
            <pc:sldMk cId="4069517327" sldId="625"/>
            <ac:picMk id="4" creationId="{4A7481E4-535B-846C-9455-857CCF7C1BC8}"/>
          </ac:picMkLst>
        </pc:picChg>
      </pc:sldChg>
    </pc:docChg>
  </pc:docChgLst>
  <pc:docChgLst>
    <pc:chgData name="Badri, Sreenivas" userId="0b43dccd-042e-4be0-871d-afa1d90d6a2e" providerId="ADAL" clId="{4AB6BE57-4476-438E-BF5E-FA3A639CB7B0}"/>
    <pc:docChg chg="undo custSel addSld modSld addSection modSection">
      <pc:chgData name="Badri, Sreenivas" userId="0b43dccd-042e-4be0-871d-afa1d90d6a2e" providerId="ADAL" clId="{4AB6BE57-4476-438E-BF5E-FA3A639CB7B0}" dt="2025-08-28T16:56:35.769" v="105" actId="14100"/>
      <pc:docMkLst>
        <pc:docMk/>
      </pc:docMkLst>
      <pc:sldChg chg="modSp mod">
        <pc:chgData name="Badri, Sreenivas" userId="0b43dccd-042e-4be0-871d-afa1d90d6a2e" providerId="ADAL" clId="{4AB6BE57-4476-438E-BF5E-FA3A639CB7B0}" dt="2025-08-27T17:02:56.102" v="88" actId="20577"/>
        <pc:sldMkLst>
          <pc:docMk/>
          <pc:sldMk cId="1850676767" sldId="542"/>
        </pc:sldMkLst>
        <pc:spChg chg="mod">
          <ac:chgData name="Badri, Sreenivas" userId="0b43dccd-042e-4be0-871d-afa1d90d6a2e" providerId="ADAL" clId="{4AB6BE57-4476-438E-BF5E-FA3A639CB7B0}" dt="2025-08-27T17:02:56.102" v="88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modSp mod">
        <pc:chgData name="Badri, Sreenivas" userId="0b43dccd-042e-4be0-871d-afa1d90d6a2e" providerId="ADAL" clId="{4AB6BE57-4476-438E-BF5E-FA3A639CB7B0}" dt="2025-08-27T16:21:21.824" v="82" actId="13926"/>
        <pc:sldMkLst>
          <pc:docMk/>
          <pc:sldMk cId="103424632" sldId="626"/>
        </pc:sldMkLst>
        <pc:spChg chg="mod">
          <ac:chgData name="Badri, Sreenivas" userId="0b43dccd-042e-4be0-871d-afa1d90d6a2e" providerId="ADAL" clId="{4AB6BE57-4476-438E-BF5E-FA3A639CB7B0}" dt="2025-08-27T16:21:21.824" v="82" actId="13926"/>
          <ac:spMkLst>
            <pc:docMk/>
            <pc:sldMk cId="103424632" sldId="626"/>
            <ac:spMk id="2" creationId="{3FC81396-1733-73F3-CA20-D6A44A6B0A2D}"/>
          </ac:spMkLst>
        </pc:spChg>
      </pc:sldChg>
      <pc:sldChg chg="addSp delSp modSp mod">
        <pc:chgData name="Badri, Sreenivas" userId="0b43dccd-042e-4be0-871d-afa1d90d6a2e" providerId="ADAL" clId="{4AB6BE57-4476-438E-BF5E-FA3A639CB7B0}" dt="2025-08-28T16:56:35.769" v="105" actId="14100"/>
        <pc:sldMkLst>
          <pc:docMk/>
          <pc:sldMk cId="1577101715" sldId="631"/>
        </pc:sldMkLst>
        <pc:spChg chg="add mod">
          <ac:chgData name="Badri, Sreenivas" userId="0b43dccd-042e-4be0-871d-afa1d90d6a2e" providerId="ADAL" clId="{4AB6BE57-4476-438E-BF5E-FA3A639CB7B0}" dt="2025-08-27T16:20:09.962" v="81" actId="113"/>
          <ac:spMkLst>
            <pc:docMk/>
            <pc:sldMk cId="1577101715" sldId="631"/>
            <ac:spMk id="8" creationId="{AF69F920-771B-005B-0C28-97B4E9437E87}"/>
          </ac:spMkLst>
        </pc:spChg>
        <pc:graphicFrameChg chg="add mod">
          <ac:chgData name="Badri, Sreenivas" userId="0b43dccd-042e-4be0-871d-afa1d90d6a2e" providerId="ADAL" clId="{4AB6BE57-4476-438E-BF5E-FA3A639CB7B0}" dt="2025-08-27T16:18:05.031" v="15"/>
          <ac:graphicFrameMkLst>
            <pc:docMk/>
            <pc:sldMk cId="1577101715" sldId="631"/>
            <ac:graphicFrameMk id="7" creationId="{1290E285-4C2A-FA6A-664A-8011B86A501B}"/>
          </ac:graphicFrameMkLst>
        </pc:graphicFrameChg>
        <pc:picChg chg="add del mod">
          <ac:chgData name="Badri, Sreenivas" userId="0b43dccd-042e-4be0-871d-afa1d90d6a2e" providerId="ADAL" clId="{4AB6BE57-4476-438E-BF5E-FA3A639CB7B0}" dt="2025-08-28T16:55:37.032" v="96" actId="478"/>
          <ac:picMkLst>
            <pc:docMk/>
            <pc:sldMk cId="1577101715" sldId="631"/>
            <ac:picMk id="5" creationId="{936580B9-0523-E918-FF33-4BD78D2C36EB}"/>
          </ac:picMkLst>
        </pc:picChg>
        <pc:picChg chg="add del">
          <ac:chgData name="Badri, Sreenivas" userId="0b43dccd-042e-4be0-871d-afa1d90d6a2e" providerId="ADAL" clId="{4AB6BE57-4476-438E-BF5E-FA3A639CB7B0}" dt="2025-08-28T16:55:51.736" v="98" actId="22"/>
          <ac:picMkLst>
            <pc:docMk/>
            <pc:sldMk cId="1577101715" sldId="631"/>
            <ac:picMk id="6" creationId="{15DB3F3A-9575-08DF-93AD-918A6FB0C248}"/>
          </ac:picMkLst>
        </pc:picChg>
        <pc:picChg chg="add del mod">
          <ac:chgData name="Badri, Sreenivas" userId="0b43dccd-042e-4be0-871d-afa1d90d6a2e" providerId="ADAL" clId="{4AB6BE57-4476-438E-BF5E-FA3A639CB7B0}" dt="2025-08-27T16:17:55.234" v="14" actId="22"/>
          <ac:picMkLst>
            <pc:docMk/>
            <pc:sldMk cId="1577101715" sldId="631"/>
            <ac:picMk id="6" creationId="{691B4935-DBF9-3ECD-2136-53A3CA5CDD09}"/>
          </ac:picMkLst>
        </pc:picChg>
        <pc:picChg chg="add mod">
          <ac:chgData name="Badri, Sreenivas" userId="0b43dccd-042e-4be0-871d-afa1d90d6a2e" providerId="ADAL" clId="{4AB6BE57-4476-438E-BF5E-FA3A639CB7B0}" dt="2025-08-28T16:56:35.769" v="105" actId="14100"/>
          <ac:picMkLst>
            <pc:docMk/>
            <pc:sldMk cId="1577101715" sldId="631"/>
            <ac:picMk id="9" creationId="{D14174DF-9DE9-785A-D942-B0D1C4E32405}"/>
          </ac:picMkLst>
        </pc:picChg>
      </pc:sldChg>
      <pc:sldChg chg="modSp add mod">
        <pc:chgData name="Badri, Sreenivas" userId="0b43dccd-042e-4be0-871d-afa1d90d6a2e" providerId="ADAL" clId="{4AB6BE57-4476-438E-BF5E-FA3A639CB7B0}" dt="2025-08-27T22:12:00.158" v="90" actId="13926"/>
        <pc:sldMkLst>
          <pc:docMk/>
          <pc:sldMk cId="907115582" sldId="632"/>
        </pc:sldMkLst>
        <pc:spChg chg="mod">
          <ac:chgData name="Badri, Sreenivas" userId="0b43dccd-042e-4be0-871d-afa1d90d6a2e" providerId="ADAL" clId="{4AB6BE57-4476-438E-BF5E-FA3A639CB7B0}" dt="2025-08-27T22:12:00.158" v="90" actId="13926"/>
          <ac:spMkLst>
            <pc:docMk/>
            <pc:sldMk cId="907115582" sldId="632"/>
            <ac:spMk id="2" creationId="{6AB4E59B-8FA2-DD38-5222-8FD0915FE2C0}"/>
          </ac:spMkLst>
        </pc:spChg>
      </pc:sldChg>
      <pc:sldChg chg="modSp add mod">
        <pc:chgData name="Badri, Sreenivas" userId="0b43dccd-042e-4be0-871d-afa1d90d6a2e" providerId="ADAL" clId="{4AB6BE57-4476-438E-BF5E-FA3A639CB7B0}" dt="2025-08-27T22:12:04.336" v="91" actId="13926"/>
        <pc:sldMkLst>
          <pc:docMk/>
          <pc:sldMk cId="465573167" sldId="633"/>
        </pc:sldMkLst>
        <pc:spChg chg="mod">
          <ac:chgData name="Badri, Sreenivas" userId="0b43dccd-042e-4be0-871d-afa1d90d6a2e" providerId="ADAL" clId="{4AB6BE57-4476-438E-BF5E-FA3A639CB7B0}" dt="2025-08-27T22:12:04.336" v="91" actId="13926"/>
          <ac:spMkLst>
            <pc:docMk/>
            <pc:sldMk cId="465573167" sldId="633"/>
            <ac:spMk id="2" creationId="{17680AA6-0C98-1645-F1D0-782025474BF1}"/>
          </ac:spMkLst>
        </pc:spChg>
      </pc:sldChg>
    </pc:docChg>
  </pc:docChgLst>
  <pc:docChgLst>
    <pc:chgData name="Badri, Sreenivas" userId="0b43dccd-042e-4be0-871d-afa1d90d6a2e" providerId="ADAL" clId="{7C05C032-CC79-4513-8ABB-96E029213953}"/>
    <pc:docChg chg="delSld modSld modSection">
      <pc:chgData name="Badri, Sreenivas" userId="0b43dccd-042e-4be0-871d-afa1d90d6a2e" providerId="ADAL" clId="{7C05C032-CC79-4513-8ABB-96E029213953}" dt="2025-05-28T21:18:25.318" v="6" actId="20577"/>
      <pc:docMkLst>
        <pc:docMk/>
      </pc:docMkLst>
      <pc:sldChg chg="modSp mod">
        <pc:chgData name="Badri, Sreenivas" userId="0b43dccd-042e-4be0-871d-afa1d90d6a2e" providerId="ADAL" clId="{7C05C032-CC79-4513-8ABB-96E029213953}" dt="2025-05-28T21:17:44.435" v="3" actId="20577"/>
        <pc:sldMkLst>
          <pc:docMk/>
          <pc:sldMk cId="1850676767" sldId="542"/>
        </pc:sldMkLst>
      </pc:sldChg>
      <pc:sldChg chg="del">
        <pc:chgData name="Badri, Sreenivas" userId="0b43dccd-042e-4be0-871d-afa1d90d6a2e" providerId="ADAL" clId="{7C05C032-CC79-4513-8ABB-96E029213953}" dt="2025-05-28T21:18:05.526" v="4" actId="47"/>
        <pc:sldMkLst>
          <pc:docMk/>
          <pc:sldMk cId="1475119215" sldId="587"/>
        </pc:sldMkLst>
      </pc:sldChg>
      <pc:sldChg chg="modSp mod">
        <pc:chgData name="Badri, Sreenivas" userId="0b43dccd-042e-4be0-871d-afa1d90d6a2e" providerId="ADAL" clId="{7C05C032-CC79-4513-8ABB-96E029213953}" dt="2025-05-28T21:18:25.318" v="6" actId="20577"/>
        <pc:sldMkLst>
          <pc:docMk/>
          <pc:sldMk cId="3083346220" sldId="621"/>
        </pc:sldMkLst>
      </pc:sldChg>
    </pc:docChg>
  </pc:docChgLst>
  <pc:docChgLst>
    <pc:chgData name="Badri, Sreenivas" userId="0b43dccd-042e-4be0-871d-afa1d90d6a2e" providerId="ADAL" clId="{74C108B7-E03F-464E-A4A7-B1B08ACE42E2}"/>
    <pc:docChg chg="addSld modSld">
      <pc:chgData name="Badri, Sreenivas" userId="0b43dccd-042e-4be0-871d-afa1d90d6a2e" providerId="ADAL" clId="{74C108B7-E03F-464E-A4A7-B1B08ACE42E2}" dt="2025-07-30T23:35:31.930" v="539" actId="6549"/>
      <pc:docMkLst>
        <pc:docMk/>
      </pc:docMkLst>
      <pc:sldChg chg="modSp mod">
        <pc:chgData name="Badri, Sreenivas" userId="0b43dccd-042e-4be0-871d-afa1d90d6a2e" providerId="ADAL" clId="{74C108B7-E03F-464E-A4A7-B1B08ACE42E2}" dt="2025-07-30T23:19:53.244" v="192" actId="20577"/>
        <pc:sldMkLst>
          <pc:docMk/>
          <pc:sldMk cId="103424632" sldId="626"/>
        </pc:sldMkLst>
        <pc:spChg chg="mod">
          <ac:chgData name="Badri, Sreenivas" userId="0b43dccd-042e-4be0-871d-afa1d90d6a2e" providerId="ADAL" clId="{74C108B7-E03F-464E-A4A7-B1B08ACE42E2}" dt="2025-07-30T23:19:53.244" v="192" actId="20577"/>
          <ac:spMkLst>
            <pc:docMk/>
            <pc:sldMk cId="103424632" sldId="626"/>
            <ac:spMk id="12" creationId="{28E0D344-A6DA-66DF-E1DB-3AEF7531F444}"/>
          </ac:spMkLst>
        </pc:spChg>
      </pc:sldChg>
      <pc:sldChg chg="modSp mod">
        <pc:chgData name="Badri, Sreenivas" userId="0b43dccd-042e-4be0-871d-afa1d90d6a2e" providerId="ADAL" clId="{74C108B7-E03F-464E-A4A7-B1B08ACE42E2}" dt="2025-07-30T23:29:42.592" v="447" actId="20577"/>
        <pc:sldMkLst>
          <pc:docMk/>
          <pc:sldMk cId="2436584146" sldId="628"/>
        </pc:sldMkLst>
      </pc:sldChg>
      <pc:sldChg chg="modSp mod">
        <pc:chgData name="Badri, Sreenivas" userId="0b43dccd-042e-4be0-871d-afa1d90d6a2e" providerId="ADAL" clId="{74C108B7-E03F-464E-A4A7-B1B08ACE42E2}" dt="2025-07-30T23:28:49.817" v="425" actId="20577"/>
        <pc:sldMkLst>
          <pc:docMk/>
          <pc:sldMk cId="2797917784" sldId="629"/>
        </pc:sldMkLst>
      </pc:sldChg>
      <pc:sldChg chg="modSp mod">
        <pc:chgData name="Badri, Sreenivas" userId="0b43dccd-042e-4be0-871d-afa1d90d6a2e" providerId="ADAL" clId="{74C108B7-E03F-464E-A4A7-B1B08ACE42E2}" dt="2025-07-30T23:33:51.063" v="515" actId="20577"/>
        <pc:sldMkLst>
          <pc:docMk/>
          <pc:sldMk cId="2299729970" sldId="630"/>
        </pc:sldMkLst>
      </pc:sldChg>
      <pc:sldChg chg="modSp add mod">
        <pc:chgData name="Badri, Sreenivas" userId="0b43dccd-042e-4be0-871d-afa1d90d6a2e" providerId="ADAL" clId="{74C108B7-E03F-464E-A4A7-B1B08ACE42E2}" dt="2025-07-30T23:35:31.930" v="539" actId="6549"/>
        <pc:sldMkLst>
          <pc:docMk/>
          <pc:sldMk cId="1577101715" sldId="631"/>
        </pc:sldMkLst>
      </pc:sldChg>
    </pc:docChg>
  </pc:docChgLst>
  <pc:docChgLst>
    <pc:chgData name="Badri, Sreenivas" userId="0b43dccd-042e-4be0-871d-afa1d90d6a2e" providerId="ADAL" clId="{8B04F88C-299B-4973-8C56-41505366154F}"/>
    <pc:docChg chg="custSel delSld modSld delSection modSection">
      <pc:chgData name="Badri, Sreenivas" userId="0b43dccd-042e-4be0-871d-afa1d90d6a2e" providerId="ADAL" clId="{8B04F88C-299B-4973-8C56-41505366154F}" dt="2025-07-31T14:33:10.751" v="42" actId="14100"/>
      <pc:docMkLst>
        <pc:docMk/>
      </pc:docMkLst>
      <pc:sldChg chg="modSp mod">
        <pc:chgData name="Badri, Sreenivas" userId="0b43dccd-042e-4be0-871d-afa1d90d6a2e" providerId="ADAL" clId="{8B04F88C-299B-4973-8C56-41505366154F}" dt="2025-07-31T00:15:10.238" v="35" actId="20577"/>
        <pc:sldMkLst>
          <pc:docMk/>
          <pc:sldMk cId="1850676767" sldId="542"/>
        </pc:sldMkLst>
        <pc:spChg chg="mod">
          <ac:chgData name="Badri, Sreenivas" userId="0b43dccd-042e-4be0-871d-afa1d90d6a2e" providerId="ADAL" clId="{8B04F88C-299B-4973-8C56-41505366154F}" dt="2025-07-31T00:15:10.238" v="35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del">
        <pc:chgData name="Badri, Sreenivas" userId="0b43dccd-042e-4be0-871d-afa1d90d6a2e" providerId="ADAL" clId="{8B04F88C-299B-4973-8C56-41505366154F}" dt="2025-07-31T00:15:30.107" v="36" actId="47"/>
        <pc:sldMkLst>
          <pc:docMk/>
          <pc:sldMk cId="1514441609" sldId="590"/>
        </pc:sldMkLst>
      </pc:sldChg>
      <pc:sldChg chg="del">
        <pc:chgData name="Badri, Sreenivas" userId="0b43dccd-042e-4be0-871d-afa1d90d6a2e" providerId="ADAL" clId="{8B04F88C-299B-4973-8C56-41505366154F}" dt="2025-07-31T00:15:30.107" v="36" actId="47"/>
        <pc:sldMkLst>
          <pc:docMk/>
          <pc:sldMk cId="3083346220" sldId="621"/>
        </pc:sldMkLst>
      </pc:sldChg>
      <pc:sldChg chg="modSp mod">
        <pc:chgData name="Badri, Sreenivas" userId="0b43dccd-042e-4be0-871d-afa1d90d6a2e" providerId="ADAL" clId="{8B04F88C-299B-4973-8C56-41505366154F}" dt="2025-07-31T00:14:03.316" v="12" actId="13926"/>
        <pc:sldMkLst>
          <pc:docMk/>
          <pc:sldMk cId="103424632" sldId="626"/>
        </pc:sldMkLst>
        <pc:spChg chg="mod">
          <ac:chgData name="Badri, Sreenivas" userId="0b43dccd-042e-4be0-871d-afa1d90d6a2e" providerId="ADAL" clId="{8B04F88C-299B-4973-8C56-41505366154F}" dt="2025-07-31T00:14:03.316" v="12" actId="13926"/>
          <ac:spMkLst>
            <pc:docMk/>
            <pc:sldMk cId="103424632" sldId="626"/>
            <ac:spMk id="2" creationId="{3FC81396-1733-73F3-CA20-D6A44A6B0A2D}"/>
          </ac:spMkLst>
        </pc:spChg>
      </pc:sldChg>
      <pc:sldChg chg="del">
        <pc:chgData name="Badri, Sreenivas" userId="0b43dccd-042e-4be0-871d-afa1d90d6a2e" providerId="ADAL" clId="{8B04F88C-299B-4973-8C56-41505366154F}" dt="2025-07-31T00:12:47.370" v="1" actId="47"/>
        <pc:sldMkLst>
          <pc:docMk/>
          <pc:sldMk cId="2436584146" sldId="628"/>
        </pc:sldMkLst>
      </pc:sldChg>
      <pc:sldChg chg="del">
        <pc:chgData name="Badri, Sreenivas" userId="0b43dccd-042e-4be0-871d-afa1d90d6a2e" providerId="ADAL" clId="{8B04F88C-299B-4973-8C56-41505366154F}" dt="2025-07-31T00:12:46.458" v="0" actId="47"/>
        <pc:sldMkLst>
          <pc:docMk/>
          <pc:sldMk cId="2797917784" sldId="629"/>
        </pc:sldMkLst>
      </pc:sldChg>
      <pc:sldChg chg="del">
        <pc:chgData name="Badri, Sreenivas" userId="0b43dccd-042e-4be0-871d-afa1d90d6a2e" providerId="ADAL" clId="{8B04F88C-299B-4973-8C56-41505366154F}" dt="2025-07-31T00:12:49.081" v="2" actId="47"/>
        <pc:sldMkLst>
          <pc:docMk/>
          <pc:sldMk cId="2299729970" sldId="630"/>
        </pc:sldMkLst>
      </pc:sldChg>
      <pc:sldChg chg="addSp delSp modSp mod">
        <pc:chgData name="Badri, Sreenivas" userId="0b43dccd-042e-4be0-871d-afa1d90d6a2e" providerId="ADAL" clId="{8B04F88C-299B-4973-8C56-41505366154F}" dt="2025-07-31T14:33:10.751" v="42" actId="14100"/>
        <pc:sldMkLst>
          <pc:docMk/>
          <pc:sldMk cId="1577101715" sldId="631"/>
        </pc:sldMkLst>
        <pc:spChg chg="mod">
          <ac:chgData name="Badri, Sreenivas" userId="0b43dccd-042e-4be0-871d-afa1d90d6a2e" providerId="ADAL" clId="{8B04F88C-299B-4973-8C56-41505366154F}" dt="2025-07-31T00:13:59.154" v="11" actId="13926"/>
          <ac:spMkLst>
            <pc:docMk/>
            <pc:sldMk cId="1577101715" sldId="631"/>
            <ac:spMk id="2" creationId="{8244A11D-8761-3371-E922-D6F23C4F76C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5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66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058219"/>
            <a:ext cx="853328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4800" y="3524730"/>
            <a:ext cx="853328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0283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rgbClr val="5B6770"/>
                </a:solidFill>
              </a:defRPr>
            </a:lvl2pPr>
            <a:lvl3pPr>
              <a:defRPr sz="1200">
                <a:solidFill>
                  <a:srgbClr val="5B6770"/>
                </a:solidFill>
              </a:defRPr>
            </a:lvl3pPr>
            <a:lvl4pPr>
              <a:defRPr sz="1050">
                <a:solidFill>
                  <a:srgbClr val="5B6770"/>
                </a:solidFill>
              </a:defRPr>
            </a:lvl4pPr>
            <a:lvl5pPr>
              <a:defRPr sz="9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95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71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accent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403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33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14460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198"/>
            <a:ext cx="85344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accent1"/>
                </a:solidFill>
              </a:defRPr>
            </a:lvl2pPr>
            <a:lvl3pPr>
              <a:defRPr sz="9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5523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1">
                <a:solidFill>
                  <a:schemeClr val="tx1"/>
                </a:solidFill>
              </a:defRPr>
            </a:lvl2pPr>
            <a:lvl3pPr>
              <a:defRPr sz="9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19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8357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185653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54326" y="1066802"/>
            <a:ext cx="8384875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accent2"/>
                </a:solidFill>
              </a:defRPr>
            </a:lvl2pPr>
            <a:lvl3pPr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54326" y="3574376"/>
            <a:ext cx="8384875" cy="2077492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60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2915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7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267075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22935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538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1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3" y="6477006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27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6200" y="6477000"/>
            <a:ext cx="4953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600200" y="6477006"/>
            <a:ext cx="7452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0" y="6480104"/>
            <a:ext cx="10306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Item 4.2</a:t>
            </a:r>
          </a:p>
          <a:p>
            <a:r>
              <a:rPr lang="en-US" sz="750" b="1">
                <a:solidFill>
                  <a:srgbClr val="5B6770"/>
                </a:solidFill>
              </a:rPr>
              <a:t>ERCOT 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31" y="6217200"/>
            <a:ext cx="897566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5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ommittees/tac/rtcbtf" TargetMode="External"/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ercot.com/files/docs/2025/04/07/RTCB_Market_Trials_Handbook_2_TelemetryPointCheckout.docx" TargetMode="Externa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ercot.com/files/docs/2025/04/07/RTCB_Market_Trials_Handbook_4_QSE-Telemetry-Tests_Rev_06132025_FINAL.docx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Technical Working Group (TWG)</a:t>
            </a:r>
          </a:p>
          <a:p>
            <a:endParaRPr lang="en-US" sz="2400" b="1" dirty="0"/>
          </a:p>
          <a:p>
            <a:r>
              <a:rPr lang="en-US" sz="2400" b="1" dirty="0"/>
              <a:t>ICCP Telemetry Points Modeling</a:t>
            </a:r>
          </a:p>
          <a:p>
            <a:pPr algn="ctr"/>
            <a:r>
              <a:rPr lang="en-US" sz="2400" b="1" dirty="0"/>
              <a:t>&amp;</a:t>
            </a:r>
          </a:p>
          <a:p>
            <a:r>
              <a:rPr lang="en-US" sz="2400" b="1" dirty="0"/>
              <a:t>EMS SCADA/AGC Changes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Kevin McGarrahan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Tejaswi Potluri</a:t>
            </a:r>
          </a:p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Karthik Gopinath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08/28/2025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EA707F-AB46-8589-7BFA-6168FCE4D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81396-1733-73F3-CA20-D6A44A6B0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Scorecard 3B for Handbook 3</a:t>
            </a:r>
            <a:br>
              <a:rPr lang="en-US" sz="2000" dirty="0"/>
            </a:br>
            <a:r>
              <a:rPr lang="en-US" sz="1600" dirty="0"/>
              <a:t>Acceptable Telemetry Point values received by ERCOT for active resources.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4610DF8D-0E46-AA1F-8BFA-3315A75E14E1}"/>
              </a:ext>
            </a:extLst>
          </p:cNvPr>
          <p:cNvSpPr txBox="1">
            <a:spLocks/>
          </p:cNvSpPr>
          <p:nvPr/>
        </p:nvSpPr>
        <p:spPr>
          <a:xfrm>
            <a:off x="76200" y="814633"/>
            <a:ext cx="8534400" cy="46381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9863" lvl="1" indent="0">
              <a:buNone/>
            </a:pP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E50DD5-14CF-1C49-CE91-D2630EF1E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996497"/>
            <a:ext cx="3048000" cy="19753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6B6F9A2-BBB3-08DA-A6E1-EB0CA1D794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8508" y="1336449"/>
            <a:ext cx="3975102" cy="1295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8E0D344-A6DA-66DF-E1DB-3AEF7531F444}"/>
              </a:ext>
            </a:extLst>
          </p:cNvPr>
          <p:cNvSpPr txBox="1"/>
          <p:nvPr/>
        </p:nvSpPr>
        <p:spPr>
          <a:xfrm>
            <a:off x="533400" y="3133725"/>
            <a:ext cx="740021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5563" indent="-342900">
              <a:buFont typeface="Arial" panose="020B0604020202020204" pitchFamily="34" charset="0"/>
              <a:buChar char="•"/>
            </a:pPr>
            <a:r>
              <a:rPr lang="en-US" sz="2000" b="1" dirty="0"/>
              <a:t>Key points for Telemetry scorecard check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Device types checked - Units, CLRs, NCLRs, ESRs for each QSE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RTCB Telemetry status should be “Good” quality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RTCB Units / CLRs / NCLRs Telemetry values should be within “Expected Range” or  an expected value. Details are provided in next few slides.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Expected values are derived from equivalent analogs in current production, based on defined criteria. 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RTCB ESR telemetry values are checked against corresponding combo model Battery Unit / CLR counterparts in production.</a:t>
            </a:r>
          </a:p>
        </p:txBody>
      </p:sp>
    </p:spTree>
    <p:extLst>
      <p:ext uri="{BB962C8B-B14F-4D97-AF65-F5344CB8AC3E}">
        <p14:creationId xmlns:p14="http://schemas.microsoft.com/office/powerpoint/2010/main" val="103424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0DD31B-11FB-1E05-481F-0780C0ABF2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4A11D-8761-3371-E922-D6F23C4F7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23351"/>
          </a:xfrm>
        </p:spPr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RTC+B Telemetry points validation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3E392-88E0-F7A0-908E-D9D3E92881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69F920-771B-005B-0C28-97B4E9437E87}"/>
              </a:ext>
            </a:extLst>
          </p:cNvPr>
          <p:cNvSpPr txBox="1"/>
          <p:nvPr/>
        </p:nvSpPr>
        <p:spPr>
          <a:xfrm>
            <a:off x="228600" y="5778381"/>
            <a:ext cx="906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Power Augmentation slide deck for reference:</a:t>
            </a:r>
          </a:p>
          <a:p>
            <a:r>
              <a:rPr lang="en-US" sz="1000" dirty="0"/>
              <a:t>https://www.ercot.com/files/docs/2025/08/26/Resources-with-NFRC_RTCB-Telemetry_PDCWG_041625-_Updated.PPTX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4174DF-9DE9-785A-D942-B0D1C4E32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838200"/>
            <a:ext cx="8763000" cy="494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101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641A3-EA58-9336-8A16-A71E5AB17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8FB0-CAEF-0299-4056-22E0AD276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Refresher on Resource Statuses for both Telemetry and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62F37-1F02-0E52-0FFD-2D66C77C4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A479F1C3-D81B-1D01-3D4B-483E0FBC13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828202"/>
              </p:ext>
            </p:extLst>
          </p:nvPr>
        </p:nvGraphicFramePr>
        <p:xfrm>
          <a:off x="381000" y="926490"/>
          <a:ext cx="8690918" cy="5005020"/>
        </p:xfrm>
        <a:graphic>
          <a:graphicData uri="http://schemas.openxmlformats.org/drawingml/2006/table">
            <a:tbl>
              <a:tblPr/>
              <a:tblGrid>
                <a:gridCol w="1149120">
                  <a:extLst>
                    <a:ext uri="{9D8B030D-6E8A-4147-A177-3AD203B41FA5}">
                      <a16:colId xmlns:a16="http://schemas.microsoft.com/office/drawing/2014/main" val="2895812154"/>
                    </a:ext>
                  </a:extLst>
                </a:gridCol>
                <a:gridCol w="1093337">
                  <a:extLst>
                    <a:ext uri="{9D8B030D-6E8A-4147-A177-3AD203B41FA5}">
                      <a16:colId xmlns:a16="http://schemas.microsoft.com/office/drawing/2014/main" val="2532826316"/>
                    </a:ext>
                  </a:extLst>
                </a:gridCol>
                <a:gridCol w="870208">
                  <a:extLst>
                    <a:ext uri="{9D8B030D-6E8A-4147-A177-3AD203B41FA5}">
                      <a16:colId xmlns:a16="http://schemas.microsoft.com/office/drawing/2014/main" val="1757066230"/>
                    </a:ext>
                  </a:extLst>
                </a:gridCol>
                <a:gridCol w="524355">
                  <a:extLst>
                    <a:ext uri="{9D8B030D-6E8A-4147-A177-3AD203B41FA5}">
                      <a16:colId xmlns:a16="http://schemas.microsoft.com/office/drawing/2014/main" val="2081067369"/>
                    </a:ext>
                  </a:extLst>
                </a:gridCol>
                <a:gridCol w="1137964">
                  <a:extLst>
                    <a:ext uri="{9D8B030D-6E8A-4147-A177-3AD203B41FA5}">
                      <a16:colId xmlns:a16="http://schemas.microsoft.com/office/drawing/2014/main" val="1787737225"/>
                    </a:ext>
                  </a:extLst>
                </a:gridCol>
                <a:gridCol w="3915934">
                  <a:extLst>
                    <a:ext uri="{9D8B030D-6E8A-4147-A177-3AD203B41FA5}">
                      <a16:colId xmlns:a16="http://schemas.microsoft.com/office/drawing/2014/main" val="2323099781"/>
                    </a:ext>
                  </a:extLst>
                </a:gridCol>
              </a:tblGrid>
              <a:tr h="4192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Code</a:t>
                      </a:r>
                    </a:p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LABEL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COP applicable in RTC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DSCRPT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4450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UNDEFINED RESOURCE STATUS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77031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ONRUC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HOUR IS RUC-COMMITTED INTERVAL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4522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WITH ENERGY OFFER CURVE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12694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ONOS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WITH OUTPUT SCHEDULE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071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ONTEST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TEST WITH OUTPUT SCHEDULE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493846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109461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Not available in Current system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ONSC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SYNC CONDENSER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98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SHUTDOWN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UNIT SHUTTING DOWN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09659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STARTUP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UNIT STARTING UP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932243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ONOPTOUT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HOUR IS A RUC BUY-BACK HOUR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55317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ONHOLD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ONHOLD - OUTPUT TO BE CONSTANT TEMPORARILY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053015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OUT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UNAVAILABLE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61875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AVAILABLE FOR DAM AND RUC COMMITMENT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206614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COMMITMENT ONLY FOR 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15690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OFFQS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QSGR AVAILABLE FOR SCED DEPLOYMENT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18813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132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EMRSWGR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AVAILABLE ONLY FOR EMERGENCY CONDITION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3034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UNDEFINED RESOURCE STATUS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455108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257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Not available in Current system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LOAD RESOURCE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3688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OUTL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NOT AVAILABLE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5588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39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B82E7-803D-E804-72FE-7C2F74D8A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E811F-C444-3CBE-BE82-2808FF865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Refresher on Resource Statuses for both Telemetry and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42138-F236-45E1-B221-1159C2447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2755E2D-B414-C2AA-59A9-E4ECE3132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729375"/>
            <a:ext cx="8534400" cy="4853233"/>
          </a:xfrm>
        </p:spPr>
        <p:txBody>
          <a:bodyPr/>
          <a:lstStyle/>
          <a:p>
            <a:r>
              <a:rPr lang="en-US" sz="2400" dirty="0"/>
              <a:t>Unit Resource status codes no longer needed in RTC+B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3C5ABFF-1FFD-17EB-3B0D-12B52FBAC2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21077"/>
              </p:ext>
            </p:extLst>
          </p:nvPr>
        </p:nvGraphicFramePr>
        <p:xfrm>
          <a:off x="533400" y="1300326"/>
          <a:ext cx="7619999" cy="4567077"/>
        </p:xfrm>
        <a:graphic>
          <a:graphicData uri="http://schemas.openxmlformats.org/drawingml/2006/table">
            <a:tbl>
              <a:tblPr/>
              <a:tblGrid>
                <a:gridCol w="1355543">
                  <a:extLst>
                    <a:ext uri="{9D8B030D-6E8A-4147-A177-3AD203B41FA5}">
                      <a16:colId xmlns:a16="http://schemas.microsoft.com/office/drawing/2014/main" val="570842236"/>
                    </a:ext>
                  </a:extLst>
                </a:gridCol>
                <a:gridCol w="1026529">
                  <a:extLst>
                    <a:ext uri="{9D8B030D-6E8A-4147-A177-3AD203B41FA5}">
                      <a16:colId xmlns:a16="http://schemas.microsoft.com/office/drawing/2014/main" val="3521544801"/>
                    </a:ext>
                  </a:extLst>
                </a:gridCol>
                <a:gridCol w="618548">
                  <a:extLst>
                    <a:ext uri="{9D8B030D-6E8A-4147-A177-3AD203B41FA5}">
                      <a16:colId xmlns:a16="http://schemas.microsoft.com/office/drawing/2014/main" val="1548005135"/>
                    </a:ext>
                  </a:extLst>
                </a:gridCol>
                <a:gridCol w="4619379">
                  <a:extLst>
                    <a:ext uri="{9D8B030D-6E8A-4147-A177-3AD203B41FA5}">
                      <a16:colId xmlns:a16="http://schemas.microsoft.com/office/drawing/2014/main" val="1993674794"/>
                    </a:ext>
                  </a:extLst>
                </a:gridCol>
              </a:tblGrid>
              <a:tr h="4401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LABEL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DSCRPT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21649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ONREG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ENERGY OFFER CURVE PROVIDING REGULATION SERVICE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3515373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ONDSR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DYNAMICALLY SCHEDULED RESOURCE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792338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ONOSREG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WITH OUTPUT SCHEDULE PROVIDING REGULATION SERVICE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024949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ONDSRREG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DYNAMICALLY SCHEDULED RESOURCE PROVIDING REGULATION SERVICE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098735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ONRR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SYNCH CONDENSER = RESPONSIVE RESERVE YES - SCED DISPATCH NO - RUC YES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140251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OFFNS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RESERVED FOR NONSPIN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6143440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FRRSUP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AVAILABLE FOR FRRS UP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751027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ONFFRRRS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AVAILABLE FOR FFR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716615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ONECRS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SYNCH CONDENSER PROVIDING ECRS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864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76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1D8C49-4112-8CE5-B97B-618068F2B1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31DB6-1DDF-3704-D7A3-98DB7F9D1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Refresher on Resource statuses for </a:t>
            </a:r>
            <a:r>
              <a:rPr lang="en-US" sz="2000"/>
              <a:t>both Telemetry </a:t>
            </a:r>
            <a:r>
              <a:rPr lang="en-US" sz="2000" dirty="0"/>
              <a:t>and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92442-3C73-5BAA-7C35-F21FECDB4A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112F68B-0934-462D-B79E-66D02238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853233"/>
          </a:xfrm>
        </p:spPr>
        <p:txBody>
          <a:bodyPr/>
          <a:lstStyle/>
          <a:p>
            <a:r>
              <a:rPr lang="en-US" sz="2400" dirty="0"/>
              <a:t>Load Resource status codes no longer needed in RTC+B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1F7C876-87D6-F6FD-E60E-035917A97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774386"/>
              </p:ext>
            </p:extLst>
          </p:nvPr>
        </p:nvGraphicFramePr>
        <p:xfrm>
          <a:off x="896646" y="1600200"/>
          <a:ext cx="7332953" cy="3962401"/>
        </p:xfrm>
        <a:graphic>
          <a:graphicData uri="http://schemas.openxmlformats.org/drawingml/2006/table">
            <a:tbl>
              <a:tblPr/>
              <a:tblGrid>
                <a:gridCol w="1304481">
                  <a:extLst>
                    <a:ext uri="{9D8B030D-6E8A-4147-A177-3AD203B41FA5}">
                      <a16:colId xmlns:a16="http://schemas.microsoft.com/office/drawing/2014/main" val="962285722"/>
                    </a:ext>
                  </a:extLst>
                </a:gridCol>
                <a:gridCol w="987858">
                  <a:extLst>
                    <a:ext uri="{9D8B030D-6E8A-4147-A177-3AD203B41FA5}">
                      <a16:colId xmlns:a16="http://schemas.microsoft.com/office/drawing/2014/main" val="2903819881"/>
                    </a:ext>
                  </a:extLst>
                </a:gridCol>
                <a:gridCol w="595248">
                  <a:extLst>
                    <a:ext uri="{9D8B030D-6E8A-4147-A177-3AD203B41FA5}">
                      <a16:colId xmlns:a16="http://schemas.microsoft.com/office/drawing/2014/main" val="4099883131"/>
                    </a:ext>
                  </a:extLst>
                </a:gridCol>
                <a:gridCol w="4445366">
                  <a:extLst>
                    <a:ext uri="{9D8B030D-6E8A-4147-A177-3AD203B41FA5}">
                      <a16:colId xmlns:a16="http://schemas.microsoft.com/office/drawing/2014/main" val="1368724425"/>
                    </a:ext>
                  </a:extLst>
                </a:gridCol>
              </a:tblGrid>
              <a:tr h="4778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LABEL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DSCRPT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799825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ONRGL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DISPATCH OF REGULATION SERVICE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455280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ONCLR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DISPATCH OF RRS and NS AS A CONTROLLABLE LOAD RESOURCE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89769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RRS and NS EXCLUDING CONTROLLABLE LOAD RESOURCES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697485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FRRSDN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FRRS DOWN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941299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FRRSUP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FRRS UP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878858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ONFFRRRSL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FFR EXCLUDING CONTROLLABLE LOAD RESOURCES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431416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ONECL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ECRS AND RRS EXCLUDING CONTROLLABLE LOAD RESOURCES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394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967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0A2A43-485B-DD95-59B4-17B532068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4E59B-8FA2-DD38-5222-8FD0915F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highlight>
                  <a:srgbClr val="FFFF00"/>
                </a:highlight>
              </a:rPr>
              <a:t>Resource status mapping for Generating Units and ESRs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B87B05-518A-997B-A065-A9F410968E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B70A1BC1-CF97-EF61-ACCD-BC2DE478CFE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4998" y="790445"/>
          <a:ext cx="4067002" cy="5142608"/>
        </p:xfrm>
        <a:graphic>
          <a:graphicData uri="http://schemas.openxmlformats.org/drawingml/2006/table">
            <a:tbl>
              <a:tblPr/>
              <a:tblGrid>
                <a:gridCol w="460807">
                  <a:extLst>
                    <a:ext uri="{9D8B030D-6E8A-4147-A177-3AD203B41FA5}">
                      <a16:colId xmlns:a16="http://schemas.microsoft.com/office/drawing/2014/main" val="2895812154"/>
                    </a:ext>
                  </a:extLst>
                </a:gridCol>
                <a:gridCol w="1367993">
                  <a:extLst>
                    <a:ext uri="{9D8B030D-6E8A-4147-A177-3AD203B41FA5}">
                      <a16:colId xmlns:a16="http://schemas.microsoft.com/office/drawing/2014/main" val="1757066230"/>
                    </a:ext>
                  </a:extLst>
                </a:gridCol>
                <a:gridCol w="840814">
                  <a:extLst>
                    <a:ext uri="{9D8B030D-6E8A-4147-A177-3AD203B41FA5}">
                      <a16:colId xmlns:a16="http://schemas.microsoft.com/office/drawing/2014/main" val="2081067369"/>
                    </a:ext>
                  </a:extLst>
                </a:gridCol>
                <a:gridCol w="811835">
                  <a:extLst>
                    <a:ext uri="{9D8B030D-6E8A-4147-A177-3AD203B41FA5}">
                      <a16:colId xmlns:a16="http://schemas.microsoft.com/office/drawing/2014/main" val="1787737225"/>
                    </a:ext>
                  </a:extLst>
                </a:gridCol>
                <a:gridCol w="585553">
                  <a:extLst>
                    <a:ext uri="{9D8B030D-6E8A-4147-A177-3AD203B41FA5}">
                      <a16:colId xmlns:a16="http://schemas.microsoft.com/office/drawing/2014/main" val="2323099781"/>
                    </a:ext>
                  </a:extLst>
                </a:gridCol>
              </a:tblGrid>
              <a:tr h="4192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Device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Label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Code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Label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 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4450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77031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4522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ONREG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12694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071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ONDSR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493846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109461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ONOSREG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98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ONDSREG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09659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ONTEST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ONTEST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932243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ONEMR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ONEMR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55317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ONSC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053015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61875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206614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15690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18813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SHUTDOWN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SHUTDOWN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3034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455108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FRRSUP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3688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558817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17DACAC-6DDA-D093-AF79-C01900E9965B}"/>
              </a:ext>
            </a:extLst>
          </p:cNvPr>
          <p:cNvGraphicFramePr>
            <a:graphicFrameLocks noGrp="1"/>
          </p:cNvGraphicFramePr>
          <p:nvPr/>
        </p:nvGraphicFramePr>
        <p:xfrm>
          <a:off x="4772938" y="790445"/>
          <a:ext cx="4067002" cy="1648702"/>
        </p:xfrm>
        <a:graphic>
          <a:graphicData uri="http://schemas.openxmlformats.org/drawingml/2006/table">
            <a:tbl>
              <a:tblPr/>
              <a:tblGrid>
                <a:gridCol w="460807">
                  <a:extLst>
                    <a:ext uri="{9D8B030D-6E8A-4147-A177-3AD203B41FA5}">
                      <a16:colId xmlns:a16="http://schemas.microsoft.com/office/drawing/2014/main" val="2941634647"/>
                    </a:ext>
                  </a:extLst>
                </a:gridCol>
                <a:gridCol w="1367993">
                  <a:extLst>
                    <a:ext uri="{9D8B030D-6E8A-4147-A177-3AD203B41FA5}">
                      <a16:colId xmlns:a16="http://schemas.microsoft.com/office/drawing/2014/main" val="1290027074"/>
                    </a:ext>
                  </a:extLst>
                </a:gridCol>
                <a:gridCol w="840814">
                  <a:extLst>
                    <a:ext uri="{9D8B030D-6E8A-4147-A177-3AD203B41FA5}">
                      <a16:colId xmlns:a16="http://schemas.microsoft.com/office/drawing/2014/main" val="3535575785"/>
                    </a:ext>
                  </a:extLst>
                </a:gridCol>
                <a:gridCol w="811835">
                  <a:extLst>
                    <a:ext uri="{9D8B030D-6E8A-4147-A177-3AD203B41FA5}">
                      <a16:colId xmlns:a16="http://schemas.microsoft.com/office/drawing/2014/main" val="2415280384"/>
                    </a:ext>
                  </a:extLst>
                </a:gridCol>
                <a:gridCol w="585553">
                  <a:extLst>
                    <a:ext uri="{9D8B030D-6E8A-4147-A177-3AD203B41FA5}">
                      <a16:colId xmlns:a16="http://schemas.microsoft.com/office/drawing/2014/main" val="2283172256"/>
                    </a:ext>
                  </a:extLst>
                </a:gridCol>
              </a:tblGrid>
              <a:tr h="4192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Device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Label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Code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Label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 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366685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OFFQS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OFFQS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629519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EMRSWGR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EMRSWGR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0281742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ONFFRRRS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4519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ONECRS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ONSC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37603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ONHOLD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ONHOLD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260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115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40352F-AD83-BCA0-4A26-BAF092CEB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80AA6-0C98-1645-F1D0-782025474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highlight>
                  <a:srgbClr val="FFFF00"/>
                </a:highlight>
              </a:rPr>
              <a:t>Resource status mapping for Load 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5E19B-5821-F402-30B0-5EC9194F9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FE15EA7D-A33F-5C2B-4274-3755579F2BB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57400" y="1066800"/>
          <a:ext cx="4067002" cy="2740548"/>
        </p:xfrm>
        <a:graphic>
          <a:graphicData uri="http://schemas.openxmlformats.org/drawingml/2006/table">
            <a:tbl>
              <a:tblPr/>
              <a:tblGrid>
                <a:gridCol w="460807">
                  <a:extLst>
                    <a:ext uri="{9D8B030D-6E8A-4147-A177-3AD203B41FA5}">
                      <a16:colId xmlns:a16="http://schemas.microsoft.com/office/drawing/2014/main" val="2895812154"/>
                    </a:ext>
                  </a:extLst>
                </a:gridCol>
                <a:gridCol w="1367993">
                  <a:extLst>
                    <a:ext uri="{9D8B030D-6E8A-4147-A177-3AD203B41FA5}">
                      <a16:colId xmlns:a16="http://schemas.microsoft.com/office/drawing/2014/main" val="1757066230"/>
                    </a:ext>
                  </a:extLst>
                </a:gridCol>
                <a:gridCol w="840814">
                  <a:extLst>
                    <a:ext uri="{9D8B030D-6E8A-4147-A177-3AD203B41FA5}">
                      <a16:colId xmlns:a16="http://schemas.microsoft.com/office/drawing/2014/main" val="2081067369"/>
                    </a:ext>
                  </a:extLst>
                </a:gridCol>
                <a:gridCol w="811835">
                  <a:extLst>
                    <a:ext uri="{9D8B030D-6E8A-4147-A177-3AD203B41FA5}">
                      <a16:colId xmlns:a16="http://schemas.microsoft.com/office/drawing/2014/main" val="1787737225"/>
                    </a:ext>
                  </a:extLst>
                </a:gridCol>
                <a:gridCol w="585553">
                  <a:extLst>
                    <a:ext uri="{9D8B030D-6E8A-4147-A177-3AD203B41FA5}">
                      <a16:colId xmlns:a16="http://schemas.microsoft.com/office/drawing/2014/main" val="2323099781"/>
                    </a:ext>
                  </a:extLst>
                </a:gridCol>
              </a:tblGrid>
              <a:tr h="4192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Device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Label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Code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Label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 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4450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ONRGL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77031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ONCLR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4522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12694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FRSSDN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071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FRRSUP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493846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ONFFRRRSL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109461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ONECL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98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09659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932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573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Modeling – Key Documents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3758"/>
            <a:ext cx="8534400" cy="4850484"/>
          </a:xfrm>
        </p:spPr>
        <p:txBody>
          <a:bodyPr/>
          <a:lstStyle/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Resource specific ICCP Telemetry Modeling Template (</a:t>
            </a:r>
            <a:r>
              <a:rPr lang="fr-FR" sz="1800" dirty="0"/>
              <a:t>ICCP_Change_Request_example_RTCB_V1.4.xlsx</a:t>
            </a:r>
            <a:r>
              <a:rPr lang="en-US" sz="1800" dirty="0"/>
              <a:t>) is posted in two locations</a:t>
            </a:r>
          </a:p>
          <a:p>
            <a:pPr marL="169863" lvl="1" indent="0">
              <a:buNone/>
            </a:pPr>
            <a:endParaRPr lang="en-US" sz="1800" dirty="0"/>
          </a:p>
          <a:p>
            <a:pPr marL="855663" lvl="2">
              <a:buFont typeface="Courier New" panose="02070309020205020404" pitchFamily="49" charset="0"/>
              <a:buChar char="o"/>
            </a:pPr>
            <a:r>
              <a:rPr lang="en-US" sz="1800" dirty="0"/>
              <a:t>ercot.com site under User Guides:  </a:t>
            </a:r>
            <a:r>
              <a:rPr lang="en-US" sz="1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https://www.ercot.com/services/mdt/userguides</a:t>
            </a:r>
            <a:endParaRPr lang="en-US" sz="1200" dirty="0"/>
          </a:p>
          <a:p>
            <a:pPr marL="855663" lvl="2">
              <a:buFont typeface="Courier New" panose="02070309020205020404" pitchFamily="49" charset="0"/>
              <a:buChar char="o"/>
            </a:pPr>
            <a:r>
              <a:rPr lang="en-US" sz="1800" dirty="0"/>
              <a:t>RTCBTF site under Key Documents: </a:t>
            </a:r>
            <a:r>
              <a:rPr lang="en-US" sz="1200" dirty="0">
                <a:hlinkClick r:id="rId3" tooltip="https://www.ercot.com/committees/tac/rtcbtf"/>
              </a:rPr>
              <a:t>https://www.ercot.com/committees/tac/rtcbtf</a:t>
            </a: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Request all market participants to follow the template for the object name format.</a:t>
            </a:r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Latest version of RTC+B ICCP Handbook is available at</a:t>
            </a:r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New single model ESR names for existing combo-model ESRs have been published to the RTCBTF page: </a:t>
            </a:r>
            <a:r>
              <a:rPr lang="en-US" sz="1800" dirty="0">
                <a:hlinkClick r:id="rId3"/>
              </a:rPr>
              <a:t>https://www.ercot.com/committees/tac/rtcbtf</a:t>
            </a: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7201F5-5DD5-24E6-973F-BEDB29352146}"/>
              </a:ext>
            </a:extLst>
          </p:cNvPr>
          <p:cNvSpPr txBox="1"/>
          <p:nvPr/>
        </p:nvSpPr>
        <p:spPr>
          <a:xfrm>
            <a:off x="838200" y="4724400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>
                <a:hlinkClick r:id="rId2"/>
              </a:rPr>
              <a:t>Link to RTC+B ERCOT Nodal ICCP Communications Handbook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5870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 Expectations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05400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QSEs to Submit new ICCP telemetry point requests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QSEs/ERCOT to maintain the new ICCP telemetry points for both current system and RTC+B system through weekly model loads.</a:t>
            </a:r>
          </a:p>
          <a:p>
            <a:pPr marL="169863" lvl="1" indent="0">
              <a:buNone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When submitting ICCP requests for existing resources, please provide RTC specific object names only for modeling. These are the objects in </a:t>
            </a:r>
            <a:r>
              <a:rPr lang="en-US" sz="2000" dirty="0">
                <a:solidFill>
                  <a:srgbClr val="FF0000"/>
                </a:solidFill>
              </a:rPr>
              <a:t>RED </a:t>
            </a:r>
            <a:r>
              <a:rPr lang="en-US" sz="2000" dirty="0"/>
              <a:t>text in the template.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Similarly for single model ESR devices, all objects in </a:t>
            </a:r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/>
              <a:t> text on the ESR tab are required to be submitted. 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In RTC+B, single model ESR device names are changed to ESR1, ESR2,..,ESR# under a given site.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169863" lvl="1" indent="0">
              <a:buNone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4303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 Expectations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52" y="928933"/>
            <a:ext cx="8534400" cy="5281367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Within the RTC+B construct, 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AS capabilities for IRRs no longer required to be modeled (Updated the ICCP Telemetry Template and Handbook).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CLRs are not expected to participate in FFR service.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The AVR and PSS points are not required to be modelled on CLRs in RTC.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Station specific ICCP telemetry like line flows, auxiliary load are NOT required to be modeled again.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Non-ESR Generation Resources as well as Controllable and Non-Controllable Load Resources are required to model the new RTC+B telemetry points under the existing non-ESR device.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939448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683241"/>
            <a:ext cx="8534400" cy="419649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QSE Telemetry point Check-Out (Handbook #2)</a:t>
            </a:r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https://www.ercot.com/files/docs/2025/04/07/RTCB_Market_Trials_Handbook_2_TelemetryPointCheckout.docx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9D6182-9BD9-729D-FD68-427F81F2E9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81199"/>
            <a:ext cx="9144000" cy="403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082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Model Load and Testing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109908"/>
            <a:ext cx="8534400" cy="46381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model the RTC+B ICCP points in the network model and perform ICCP model load in lower environment for ERCOT internal verification.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This verified model with the RTC+B ICCP points will be loaded into current Production ICCP system.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publish a schedule to indicate when the new RTC+B specific telemetry points will be available in Production.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provide support to QSEs to setup the RTC+B telemetry points in their Production ICCP system and perform communication testing.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and QSE to start testing the RTC+B telemetry points in current Production ICCP system (telemetry points check out) from market trials starting from 05/05.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expects continuous good quality telemetry from July 1st week for points that are needed to support RTC+B EMS/SCED open loop testing. </a:t>
            </a:r>
          </a:p>
        </p:txBody>
      </p:sp>
    </p:spTree>
    <p:extLst>
      <p:ext uri="{BB962C8B-B14F-4D97-AF65-F5344CB8AC3E}">
        <p14:creationId xmlns:p14="http://schemas.microsoft.com/office/powerpoint/2010/main" val="1197591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Refresher on ICCP configuration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6381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RTC+B ICCP telemetry will be modeled in the current Production ICCP system under existing ICCP links.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No new sandbox will be available for RTC+B specific ICCP testing.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All point-to-point telemetry checkouts will be performed in the current Production ICCP system from market trials starting from 05/05.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4CEA02-DB29-72FC-D463-9E8E20DC9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048000"/>
            <a:ext cx="7111571" cy="276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45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QSE EMS SCADA/AGC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Reminder for QSEs to work with their EMS vendors (and/or in-house development teams) to update their EMS Tools/SCADA/AGC control system functionality to send RTC+B specific telemetry to ERCOT and receive telemetry (like UDSP) from ERCOT and follow control signal.</a:t>
            </a: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QSE EMS Tools/SCADA/AGC system changes are expected to be in place to support Market Trials from June time frame.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</a:rPr>
              <a:t>Examples of RTC+B specific telemetry changes:</a:t>
            </a:r>
          </a:p>
          <a:p>
            <a:pPr lvl="1"/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UDSP (ERCOT to QSE)</a:t>
            </a:r>
          </a:p>
          <a:p>
            <a:pPr lvl="1"/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Current Capability  ( QSE to ERCOT)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New RTC Resource Status Code (QSE to ERCOT)</a:t>
            </a:r>
          </a:p>
        </p:txBody>
      </p:sp>
    </p:spTree>
    <p:extLst>
      <p:ext uri="{BB962C8B-B14F-4D97-AF65-F5344CB8AC3E}">
        <p14:creationId xmlns:p14="http://schemas.microsoft.com/office/powerpoint/2010/main" val="4210686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548A96-4B5F-F0EA-3275-4AF0640838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0E3B4-5A84-EA07-09B6-74DDF0853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BEB45E59-BF8F-3766-9C42-D2AA6054D192}"/>
              </a:ext>
            </a:extLst>
          </p:cNvPr>
          <p:cNvSpPr txBox="1">
            <a:spLocks/>
          </p:cNvSpPr>
          <p:nvPr/>
        </p:nvSpPr>
        <p:spPr>
          <a:xfrm>
            <a:off x="76200" y="814633"/>
            <a:ext cx="8534400" cy="46381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9863" lvl="1" indent="0">
              <a:buNone/>
            </a:pPr>
            <a:r>
              <a:rPr lang="en-US" sz="1800" dirty="0"/>
              <a:t>Review Handbook #4 for QSE Telemetry Tests</a:t>
            </a:r>
          </a:p>
          <a:p>
            <a:pPr marL="169863" lvl="1" indent="0">
              <a:buNone/>
            </a:pPr>
            <a:r>
              <a:rPr lang="en-US" sz="1800" dirty="0">
                <a:hlinkClick r:id="rId2"/>
              </a:rPr>
              <a:t>https://www.ercot.com/files/docs/2025/04/07/RTCB_Market_Trials_Handbook_4_QSE-Telemetry-Tests_Rev_06132025_FINAL.docx</a:t>
            </a: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</p:txBody>
      </p:sp>
      <p:pic>
        <p:nvPicPr>
          <p:cNvPr id="4" name="Picture 3" descr="Text&#10;&#10;AI-generated content may be incorrect.">
            <a:extLst>
              <a:ext uri="{FF2B5EF4-FFF2-40B4-BE49-F238E27FC236}">
                <a16:creationId xmlns:a16="http://schemas.microsoft.com/office/drawing/2014/main" id="{4A7481E4-535B-846C-9455-857CCF7C1B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981200"/>
            <a:ext cx="5943600" cy="418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51732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32750</TotalTime>
  <Words>1756</Words>
  <Application>Microsoft Office PowerPoint</Application>
  <PresentationFormat>On-screen Show (4:3)</PresentationFormat>
  <Paragraphs>484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Aptos</vt:lpstr>
      <vt:lpstr>Aptos Narrow</vt:lpstr>
      <vt:lpstr>Arial</vt:lpstr>
      <vt:lpstr>Calibri</vt:lpstr>
      <vt:lpstr>Courier New</vt:lpstr>
      <vt:lpstr>Times New Roman</vt:lpstr>
      <vt:lpstr>Cover Slide</vt:lpstr>
      <vt:lpstr>Horizontal Theme</vt:lpstr>
      <vt:lpstr>1_Horizontal Theme</vt:lpstr>
      <vt:lpstr>PowerPoint Presentation</vt:lpstr>
      <vt:lpstr>RTC+B ICCP Telemetry Modeling – Key Documents</vt:lpstr>
      <vt:lpstr>RTC+B ICCP Telemetry Points Modeling Expectations</vt:lpstr>
      <vt:lpstr>RTC+B ICCP Telemetry Points Modeling Expectations</vt:lpstr>
      <vt:lpstr>Market Trial Handbooks</vt:lpstr>
      <vt:lpstr>RTC+B ICCP Model Load and Testing</vt:lpstr>
      <vt:lpstr>RTC+B Refresher on ICCP configuration</vt:lpstr>
      <vt:lpstr>RTC+B QSE EMS SCADA/AGC changes</vt:lpstr>
      <vt:lpstr>Market Trial Handbooks</vt:lpstr>
      <vt:lpstr>Scorecard 3B for Handbook 3 Acceptable Telemetry Point values received by ERCOT for active resources.</vt:lpstr>
      <vt:lpstr>RTC+B Telemetry points validation</vt:lpstr>
      <vt:lpstr>RTC+B Refresher on Resource Statuses for both Telemetry and COP</vt:lpstr>
      <vt:lpstr>RTC+B Refresher on Resource Statuses for both Telemetry and COP</vt:lpstr>
      <vt:lpstr>RTC+B Refresher on Resource statuses for both Telemetry and COP</vt:lpstr>
      <vt:lpstr>Resource status mapping for Generating Units and ESRs</vt:lpstr>
      <vt:lpstr>Resource status mapping for Load Resources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632</cp:revision>
  <cp:lastPrinted>2017-10-10T21:31:05Z</cp:lastPrinted>
  <dcterms:created xsi:type="dcterms:W3CDTF">2016-01-21T15:20:31Z</dcterms:created>
  <dcterms:modified xsi:type="dcterms:W3CDTF">2025-08-28T16:56:44Z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