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3" r:id="rId7"/>
    <p:sldMasterId id="2147483667" r:id="rId8"/>
  </p:sldMasterIdLst>
  <p:notesMasterIdLst>
    <p:notesMasterId r:id="rId15"/>
  </p:notesMasterIdLst>
  <p:handoutMasterIdLst>
    <p:handoutMasterId r:id="rId16"/>
  </p:handoutMasterIdLst>
  <p:sldIdLst>
    <p:sldId id="260" r:id="rId9"/>
    <p:sldId id="377" r:id="rId10"/>
    <p:sldId id="562" r:id="rId11"/>
    <p:sldId id="563" r:id="rId12"/>
    <p:sldId id="564" r:id="rId13"/>
    <p:sldId id="56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625516-F910-4EE8-AB4B-8DB494193970}">
          <p14:sldIdLst>
            <p14:sldId id="260"/>
            <p14:sldId id="377"/>
            <p14:sldId id="562"/>
            <p14:sldId id="563"/>
            <p14:sldId id="564"/>
            <p14:sldId id="561"/>
          </p14:sldIdLst>
        </p14:section>
        <p14:section name="Untitled Section" id="{BBADAE9B-1CB7-48F4-B4FE-E5E2F357C95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26D07C"/>
    <a:srgbClr val="093C61"/>
    <a:srgbClr val="5B6770"/>
    <a:srgbClr val="00AEC7"/>
    <a:srgbClr val="0076C6"/>
    <a:srgbClr val="B03018"/>
    <a:srgbClr val="FF820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596D1-4032-47CB-AEF8-8C7D757A4305}" v="6" dt="2025-08-27T03:20:50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hna, Ashwini" userId="3d439a64-2c55-4874-8f6c-ebb442c93524" providerId="ADAL" clId="{B0ED65F1-AF6F-49BD-80FB-919DE11FF750}"/>
    <pc:docChg chg="undo custSel modSld">
      <pc:chgData name="Krishna, Ashwini" userId="3d439a64-2c55-4874-8f6c-ebb442c93524" providerId="ADAL" clId="{B0ED65F1-AF6F-49BD-80FB-919DE11FF750}" dt="2024-02-20T22:10:59.904" v="85" actId="20577"/>
      <pc:docMkLst>
        <pc:docMk/>
      </pc:docMkLst>
      <pc:sldChg chg="modSp mod">
        <pc:chgData name="Krishna, Ashwini" userId="3d439a64-2c55-4874-8f6c-ebb442c93524" providerId="ADAL" clId="{B0ED65F1-AF6F-49BD-80FB-919DE11FF750}" dt="2024-02-20T22:03:59.368" v="2" actId="20577"/>
        <pc:sldMkLst>
          <pc:docMk/>
          <pc:sldMk cId="730603795" sldId="260"/>
        </pc:sldMkLst>
      </pc:sldChg>
      <pc:sldChg chg="modSp mod">
        <pc:chgData name="Krishna, Ashwini" userId="3d439a64-2c55-4874-8f6c-ebb442c93524" providerId="ADAL" clId="{B0ED65F1-AF6F-49BD-80FB-919DE11FF750}" dt="2024-02-20T22:10:59.904" v="85" actId="20577"/>
        <pc:sldMkLst>
          <pc:docMk/>
          <pc:sldMk cId="1087970448" sldId="377"/>
        </pc:sldMkLst>
      </pc:sldChg>
      <pc:sldChg chg="modSp mod">
        <pc:chgData name="Krishna, Ashwini" userId="3d439a64-2c55-4874-8f6c-ebb442c93524" providerId="ADAL" clId="{B0ED65F1-AF6F-49BD-80FB-919DE11FF750}" dt="2024-02-20T22:09:33.527" v="73" actId="14100"/>
        <pc:sldMkLst>
          <pc:docMk/>
          <pc:sldMk cId="2505493180" sldId="561"/>
        </pc:sldMkLst>
      </pc:sldChg>
    </pc:docChg>
  </pc:docChgLst>
  <pc:docChgLst>
    <pc:chgData name="Shen, Ming" userId="9af836a9-d3e7-46b6-b859-db5a4d447a12" providerId="ADAL" clId="{28D596D1-4032-47CB-AEF8-8C7D757A4305}"/>
    <pc:docChg chg="undo redo custSel addSld modSld sldOrd modSection">
      <pc:chgData name="Shen, Ming" userId="9af836a9-d3e7-46b6-b859-db5a4d447a12" providerId="ADAL" clId="{28D596D1-4032-47CB-AEF8-8C7D757A4305}" dt="2025-08-27T03:23:48.480" v="1262" actId="113"/>
      <pc:docMkLst>
        <pc:docMk/>
      </pc:docMkLst>
      <pc:sldChg chg="modSp mod">
        <pc:chgData name="Shen, Ming" userId="9af836a9-d3e7-46b6-b859-db5a4d447a12" providerId="ADAL" clId="{28D596D1-4032-47CB-AEF8-8C7D757A4305}" dt="2025-08-27T03:06:51.167" v="1092" actId="6549"/>
        <pc:sldMkLst>
          <pc:docMk/>
          <pc:sldMk cId="730603795" sldId="260"/>
        </pc:sldMkLst>
        <pc:spChg chg="mod">
          <ac:chgData name="Shen, Ming" userId="9af836a9-d3e7-46b6-b859-db5a4d447a12" providerId="ADAL" clId="{28D596D1-4032-47CB-AEF8-8C7D757A4305}" dt="2025-08-27T03:06:51.167" v="1092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hen, Ming" userId="9af836a9-d3e7-46b6-b859-db5a4d447a12" providerId="ADAL" clId="{28D596D1-4032-47CB-AEF8-8C7D757A4305}" dt="2025-08-27T03:23:48.480" v="1262" actId="113"/>
        <pc:sldMkLst>
          <pc:docMk/>
          <pc:sldMk cId="1087970448" sldId="377"/>
        </pc:sldMkLst>
        <pc:spChg chg="mod">
          <ac:chgData name="Shen, Ming" userId="9af836a9-d3e7-46b6-b859-db5a4d447a12" providerId="ADAL" clId="{28D596D1-4032-47CB-AEF8-8C7D757A4305}" dt="2025-08-27T03:23:48.480" v="1262" actId="113"/>
          <ac:spMkLst>
            <pc:docMk/>
            <pc:sldMk cId="1087970448" sldId="377"/>
            <ac:spMk id="3" creationId="{00000000-0000-0000-0000-000000000000}"/>
          </ac:spMkLst>
        </pc:spChg>
        <pc:spChg chg="add mod">
          <ac:chgData name="Shen, Ming" userId="9af836a9-d3e7-46b6-b859-db5a4d447a12" providerId="ADAL" clId="{28D596D1-4032-47CB-AEF8-8C7D757A4305}" dt="2025-08-18T14:50:03.791" v="359" actId="14100"/>
          <ac:spMkLst>
            <pc:docMk/>
            <pc:sldMk cId="1087970448" sldId="377"/>
            <ac:spMk id="6" creationId="{F2B5A604-E800-7802-7FB8-D2334549816B}"/>
          </ac:spMkLst>
        </pc:spChg>
      </pc:sldChg>
      <pc:sldChg chg="addSp delSp modSp mod ord">
        <pc:chgData name="Shen, Ming" userId="9af836a9-d3e7-46b6-b859-db5a4d447a12" providerId="ADAL" clId="{28D596D1-4032-47CB-AEF8-8C7D757A4305}" dt="2025-08-27T03:17:47.869" v="1245"/>
        <pc:sldMkLst>
          <pc:docMk/>
          <pc:sldMk cId="2505493180" sldId="561"/>
        </pc:sldMkLst>
        <pc:spChg chg="mod">
          <ac:chgData name="Shen, Ming" userId="9af836a9-d3e7-46b6-b859-db5a4d447a12" providerId="ADAL" clId="{28D596D1-4032-47CB-AEF8-8C7D757A4305}" dt="2025-08-27T03:11:28.926" v="1243" actId="20577"/>
          <ac:spMkLst>
            <pc:docMk/>
            <pc:sldMk cId="2505493180" sldId="561"/>
            <ac:spMk id="3" creationId="{00000000-0000-0000-0000-000000000000}"/>
          </ac:spMkLst>
        </pc:spChg>
        <pc:spChg chg="add mod">
          <ac:chgData name="Shen, Ming" userId="9af836a9-d3e7-46b6-b859-db5a4d447a12" providerId="ADAL" clId="{28D596D1-4032-47CB-AEF8-8C7D757A4305}" dt="2025-08-18T15:05:58.573" v="761" actId="14100"/>
          <ac:spMkLst>
            <pc:docMk/>
            <pc:sldMk cId="2505493180" sldId="561"/>
            <ac:spMk id="7" creationId="{30A46A2C-823C-3575-C63B-E6504CA8A969}"/>
          </ac:spMkLst>
        </pc:spChg>
      </pc:sldChg>
      <pc:sldChg chg="addSp delSp modSp new mod">
        <pc:chgData name="Shen, Ming" userId="9af836a9-d3e7-46b6-b859-db5a4d447a12" providerId="ADAL" clId="{28D596D1-4032-47CB-AEF8-8C7D757A4305}" dt="2025-08-18T16:11:12.537" v="1088" actId="14100"/>
        <pc:sldMkLst>
          <pc:docMk/>
          <pc:sldMk cId="1188595212" sldId="562"/>
        </pc:sldMkLst>
        <pc:spChg chg="mod">
          <ac:chgData name="Shen, Ming" userId="9af836a9-d3e7-46b6-b859-db5a4d447a12" providerId="ADAL" clId="{28D596D1-4032-47CB-AEF8-8C7D757A4305}" dt="2025-08-18T16:01:28.449" v="1061" actId="14100"/>
          <ac:spMkLst>
            <pc:docMk/>
            <pc:sldMk cId="1188595212" sldId="562"/>
            <ac:spMk id="2" creationId="{C934D289-0210-0FC0-6735-8DBFDC8DC5D1}"/>
          </ac:spMkLst>
        </pc:spChg>
        <pc:picChg chg="add mod ord">
          <ac:chgData name="Shen, Ming" userId="9af836a9-d3e7-46b6-b859-db5a4d447a12" providerId="ADAL" clId="{28D596D1-4032-47CB-AEF8-8C7D757A4305}" dt="2025-08-18T16:11:12.537" v="1088" actId="14100"/>
          <ac:picMkLst>
            <pc:docMk/>
            <pc:sldMk cId="1188595212" sldId="562"/>
            <ac:picMk id="6" creationId="{6CFA5021-08DB-D8CB-79C3-73F973514C69}"/>
          </ac:picMkLst>
        </pc:picChg>
      </pc:sldChg>
      <pc:sldChg chg="addSp delSp modSp new mod">
        <pc:chgData name="Shen, Ming" userId="9af836a9-d3e7-46b6-b859-db5a4d447a12" providerId="ADAL" clId="{28D596D1-4032-47CB-AEF8-8C7D757A4305}" dt="2025-08-18T16:11:40.035" v="1090" actId="14100"/>
        <pc:sldMkLst>
          <pc:docMk/>
          <pc:sldMk cId="567244850" sldId="563"/>
        </pc:sldMkLst>
        <pc:spChg chg="mod">
          <ac:chgData name="Shen, Ming" userId="9af836a9-d3e7-46b6-b859-db5a4d447a12" providerId="ADAL" clId="{28D596D1-4032-47CB-AEF8-8C7D757A4305}" dt="2025-08-18T16:04:18.099" v="1067" actId="14100"/>
          <ac:spMkLst>
            <pc:docMk/>
            <pc:sldMk cId="567244850" sldId="563"/>
            <ac:spMk id="2" creationId="{E7F3D665-D288-5D9C-ED0E-D8BBE02967EA}"/>
          </ac:spMkLst>
        </pc:spChg>
        <pc:picChg chg="add mod ord">
          <ac:chgData name="Shen, Ming" userId="9af836a9-d3e7-46b6-b859-db5a4d447a12" providerId="ADAL" clId="{28D596D1-4032-47CB-AEF8-8C7D757A4305}" dt="2025-08-18T16:11:36.086" v="1089" actId="14100"/>
          <ac:picMkLst>
            <pc:docMk/>
            <pc:sldMk cId="567244850" sldId="563"/>
            <ac:picMk id="6" creationId="{6BA13565-D7A4-F6F0-FE0F-BCFD7F3C864E}"/>
          </ac:picMkLst>
        </pc:picChg>
        <pc:picChg chg="add mod">
          <ac:chgData name="Shen, Ming" userId="9af836a9-d3e7-46b6-b859-db5a4d447a12" providerId="ADAL" clId="{28D596D1-4032-47CB-AEF8-8C7D757A4305}" dt="2025-08-18T16:11:40.035" v="1090" actId="14100"/>
          <ac:picMkLst>
            <pc:docMk/>
            <pc:sldMk cId="567244850" sldId="563"/>
            <ac:picMk id="8" creationId="{2E8A5425-1C5B-2F8C-A259-BBDD4D4BFD9A}"/>
          </ac:picMkLst>
        </pc:picChg>
      </pc:sldChg>
      <pc:sldChg chg="addSp delSp modSp new mod">
        <pc:chgData name="Shen, Ming" userId="9af836a9-d3e7-46b6-b859-db5a4d447a12" providerId="ADAL" clId="{28D596D1-4032-47CB-AEF8-8C7D757A4305}" dt="2025-08-18T16:10:06.579" v="1083" actId="14100"/>
        <pc:sldMkLst>
          <pc:docMk/>
          <pc:sldMk cId="2611419942" sldId="564"/>
        </pc:sldMkLst>
        <pc:spChg chg="mod">
          <ac:chgData name="Shen, Ming" userId="9af836a9-d3e7-46b6-b859-db5a4d447a12" providerId="ADAL" clId="{28D596D1-4032-47CB-AEF8-8C7D757A4305}" dt="2025-08-18T16:10:02.404" v="1082" actId="14100"/>
          <ac:spMkLst>
            <pc:docMk/>
            <pc:sldMk cId="2611419942" sldId="564"/>
            <ac:spMk id="2" creationId="{E95421DE-31C4-5DC3-5A06-91D59903BCCD}"/>
          </ac:spMkLst>
        </pc:spChg>
        <pc:picChg chg="add mod ord">
          <ac:chgData name="Shen, Ming" userId="9af836a9-d3e7-46b6-b859-db5a4d447a12" providerId="ADAL" clId="{28D596D1-4032-47CB-AEF8-8C7D757A4305}" dt="2025-08-18T16:10:06.579" v="1083" actId="14100"/>
          <ac:picMkLst>
            <pc:docMk/>
            <pc:sldMk cId="2611419942" sldId="564"/>
            <ac:picMk id="6" creationId="{6E3E76EC-AB6B-602A-B996-CE73C5A167DE}"/>
          </ac:picMkLst>
        </pc:picChg>
      </pc:sldChg>
    </pc:docChg>
  </pc:docChgLst>
  <pc:docChgLst>
    <pc:chgData name="Badri, Sreenivas" userId="0b43dccd-042e-4be0-871d-afa1d90d6a2e" providerId="ADAL" clId="{57B57E38-AC9C-45A7-9BB8-E7C03042D6B9}"/>
    <pc:docChg chg="modSld">
      <pc:chgData name="Badri, Sreenivas" userId="0b43dccd-042e-4be0-871d-afa1d90d6a2e" providerId="ADAL" clId="{57B57E38-AC9C-45A7-9BB8-E7C03042D6B9}" dt="2025-08-27T17:01:06.247" v="12" actId="20577"/>
      <pc:docMkLst>
        <pc:docMk/>
      </pc:docMkLst>
      <pc:sldChg chg="modSp mod">
        <pc:chgData name="Badri, Sreenivas" userId="0b43dccd-042e-4be0-871d-afa1d90d6a2e" providerId="ADAL" clId="{57B57E38-AC9C-45A7-9BB8-E7C03042D6B9}" dt="2025-08-27T17:01:06.247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7B57E38-AC9C-45A7-9BB8-E7C03042D6B9}" dt="2025-08-27T17:01:06.247" v="12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  <pc:docChgLst>
    <pc:chgData name="Krishna, Ashwini" userId="3d439a64-2c55-4874-8f6c-ebb442c93524" providerId="ADAL" clId="{F73F7034-1DAF-43E3-992C-094C6EAD355C}"/>
    <pc:docChg chg="undo custSel addSld delSld modSld addMainMaster delMainMaster modSection">
      <pc:chgData name="Krishna, Ashwini" userId="3d439a64-2c55-4874-8f6c-ebb442c93524" providerId="ADAL" clId="{F73F7034-1DAF-43E3-992C-094C6EAD355C}" dt="2024-02-16T23:26:09.022" v="2154" actId="12"/>
      <pc:docMkLst>
        <pc:docMk/>
      </pc:docMkLst>
      <pc:sldChg chg="addSp delSp modSp add del mod">
        <pc:chgData name="Krishna, Ashwini" userId="3d439a64-2c55-4874-8f6c-ebb442c93524" providerId="ADAL" clId="{F73F7034-1DAF-43E3-992C-094C6EAD355C}" dt="2024-02-16T23:26:09.022" v="2154" actId="12"/>
        <pc:sldMkLst>
          <pc:docMk/>
          <pc:sldMk cId="1087970448" sldId="377"/>
        </pc:sldMkLst>
      </pc:sldChg>
      <pc:sldChg chg="addSp delSp modSp add del mod">
        <pc:chgData name="Krishna, Ashwini" userId="3d439a64-2c55-4874-8f6c-ebb442c93524" providerId="ADAL" clId="{F73F7034-1DAF-43E3-992C-094C6EAD355C}" dt="2024-02-16T23:24:14.152" v="2152" actId="14100"/>
        <pc:sldMkLst>
          <pc:docMk/>
          <pc:sldMk cId="1509466584" sldId="559"/>
        </pc:sldMkLst>
      </pc:sldChg>
      <pc:sldChg chg="del">
        <pc:chgData name="Krishna, Ashwini" userId="3d439a64-2c55-4874-8f6c-ebb442c93524" providerId="ADAL" clId="{F73F7034-1DAF-43E3-992C-094C6EAD355C}" dt="2024-02-16T22:37:30.773" v="1822" actId="2696"/>
        <pc:sldMkLst>
          <pc:docMk/>
          <pc:sldMk cId="795018928" sldId="560"/>
        </pc:sldMkLst>
      </pc:sldChg>
      <pc:sldChg chg="del">
        <pc:chgData name="Krishna, Ashwini" userId="3d439a64-2c55-4874-8f6c-ebb442c93524" providerId="ADAL" clId="{F73F7034-1DAF-43E3-992C-094C6EAD355C}" dt="2024-02-16T22:37:25.772" v="1819" actId="2696"/>
        <pc:sldMkLst>
          <pc:docMk/>
          <pc:sldMk cId="2562635589" sldId="561"/>
        </pc:sldMkLst>
      </pc:sldChg>
      <pc:sldChg chg="del">
        <pc:chgData name="Krishna, Ashwini" userId="3d439a64-2c55-4874-8f6c-ebb442c93524" providerId="ADAL" clId="{F73F7034-1DAF-43E3-992C-094C6EAD355C}" dt="2024-02-16T22:37:29.354" v="1821" actId="2696"/>
        <pc:sldMkLst>
          <pc:docMk/>
          <pc:sldMk cId="2187746023" sldId="562"/>
        </pc:sldMkLst>
      </pc:sldChg>
      <pc:sldChg chg="del">
        <pc:chgData name="Krishna, Ashwini" userId="3d439a64-2c55-4874-8f6c-ebb442c93524" providerId="ADAL" clId="{F73F7034-1DAF-43E3-992C-094C6EAD355C}" dt="2024-02-16T22:37:27.652" v="1820" actId="2696"/>
        <pc:sldMkLst>
          <pc:docMk/>
          <pc:sldMk cId="4190427392" sldId="563"/>
        </pc:sldMkLst>
      </pc:sldChg>
      <pc:sldChg chg="del">
        <pc:chgData name="Krishna, Ashwini" userId="3d439a64-2c55-4874-8f6c-ebb442c93524" providerId="ADAL" clId="{F73F7034-1DAF-43E3-992C-094C6EAD355C}" dt="2024-02-16T22:37:32.177" v="1823" actId="2696"/>
        <pc:sldMkLst>
          <pc:docMk/>
          <pc:sldMk cId="29334200" sldId="564"/>
        </pc:sldMkLst>
      </pc:sldChg>
      <pc:sldChg chg="del">
        <pc:chgData name="Krishna, Ashwini" userId="3d439a64-2c55-4874-8f6c-ebb442c93524" providerId="ADAL" clId="{F73F7034-1DAF-43E3-992C-094C6EAD355C}" dt="2024-02-16T22:37:33.796" v="1824" actId="2696"/>
        <pc:sldMkLst>
          <pc:docMk/>
          <pc:sldMk cId="4187669336" sldId="565"/>
        </pc:sldMkLst>
      </pc:sldChg>
      <pc:sldChg chg="del">
        <pc:chgData name="Krishna, Ashwini" userId="3d439a64-2c55-4874-8f6c-ebb442c93524" providerId="ADAL" clId="{F73F7034-1DAF-43E3-992C-094C6EAD355C}" dt="2024-02-16T22:41:48.265" v="1863" actId="2696"/>
        <pc:sldMkLst>
          <pc:docMk/>
          <pc:sldMk cId="3475639056" sldId="566"/>
        </pc:sldMkLst>
      </pc:sldChg>
      <pc:sldChg chg="del">
        <pc:chgData name="Krishna, Ashwini" userId="3d439a64-2c55-4874-8f6c-ebb442c93524" providerId="ADAL" clId="{F73F7034-1DAF-43E3-992C-094C6EAD355C}" dt="2024-02-16T22:41:50.545" v="1864" actId="2696"/>
        <pc:sldMkLst>
          <pc:docMk/>
          <pc:sldMk cId="4105444583" sldId="567"/>
        </pc:sldMkLst>
      </pc:sldChg>
      <pc:sldMasterChg chg="add del addSldLayout delSldLayout">
        <pc:chgData name="Krishna, Ashwini" userId="3d439a64-2c55-4874-8f6c-ebb442c93524" providerId="ADAL" clId="{F73F7034-1DAF-43E3-992C-094C6EAD355C}" dt="2024-02-16T21:17:50.270" v="2" actId="2696"/>
        <pc:sldMasterMkLst>
          <pc:docMk/>
          <pc:sldMasterMk cId="3058975864" sldId="2147483648"/>
        </pc:sldMasterMkLst>
        <pc:sldLayoutChg chg="add del">
          <pc:chgData name="Krishna, Ashwini" userId="3d439a64-2c55-4874-8f6c-ebb442c93524" providerId="ADAL" clId="{F73F7034-1DAF-43E3-992C-094C6EAD355C}" dt="2024-02-16T21:17:50.270" v="2" actId="2696"/>
          <pc:sldLayoutMkLst>
            <pc:docMk/>
            <pc:sldMasterMk cId="3058975864" sldId="2147483648"/>
            <pc:sldLayoutMk cId="1574457150" sldId="2147483649"/>
          </pc:sldLayoutMkLst>
        </pc:sldLayoutChg>
        <pc:sldLayoutChg chg="add del">
          <pc:chgData name="Krishna, Ashwini" userId="3d439a64-2c55-4874-8f6c-ebb442c93524" providerId="ADAL" clId="{F73F7034-1DAF-43E3-992C-094C6EAD355C}" dt="2024-02-16T21:17:50.270" v="2" actId="2696"/>
          <pc:sldLayoutMkLst>
            <pc:docMk/>
            <pc:sldMasterMk cId="3058975864" sldId="2147483648"/>
            <pc:sldLayoutMk cId="2790084855" sldId="2147483650"/>
          </pc:sldLayoutMkLst>
        </pc:sldLayoutChg>
        <pc:sldLayoutChg chg="add del">
          <pc:chgData name="Krishna, Ashwini" userId="3d439a64-2c55-4874-8f6c-ebb442c93524" providerId="ADAL" clId="{F73F7034-1DAF-43E3-992C-094C6EAD355C}" dt="2024-02-16T21:17:50.270" v="2" actId="2696"/>
          <pc:sldLayoutMkLst>
            <pc:docMk/>
            <pc:sldMasterMk cId="3058975864" sldId="2147483648"/>
            <pc:sldLayoutMk cId="2925626588" sldId="2147483662"/>
          </pc:sldLayoutMkLst>
        </pc:sldLayoutChg>
      </pc:sldMasterChg>
    </pc:docChg>
  </pc:docChgLst>
  <pc:docChgLst>
    <pc:chgData name="Sreenivas Badri" userId="0b43dccd-042e-4be0-871d-afa1d90d6a2e" providerId="ADAL" clId="{F5776CB7-2C78-4A59-8AB4-792095157598}"/>
    <pc:docChg chg="undo custSel addSld delSld modSld sldOrd modSection">
      <pc:chgData name="Sreenivas Badri" userId="0b43dccd-042e-4be0-871d-afa1d90d6a2e" providerId="ADAL" clId="{F5776CB7-2C78-4A59-8AB4-792095157598}" dt="2024-02-20T00:03:54.381" v="577" actId="47"/>
      <pc:docMkLst>
        <pc:docMk/>
      </pc:docMkLst>
      <pc:sldChg chg="addSp delSp modSp add del mod ord">
        <pc:chgData name="Sreenivas Badri" userId="0b43dccd-042e-4be0-871d-afa1d90d6a2e" providerId="ADAL" clId="{F5776CB7-2C78-4A59-8AB4-792095157598}" dt="2024-02-19T21:50:00.130" v="422" actId="14100"/>
        <pc:sldMkLst>
          <pc:docMk/>
          <pc:sldMk cId="730603795" sldId="260"/>
        </pc:sldMkLst>
      </pc:sldChg>
      <pc:sldChg chg="addSp delSp modSp mod">
        <pc:chgData name="Sreenivas Badri" userId="0b43dccd-042e-4be0-871d-afa1d90d6a2e" providerId="ADAL" clId="{F5776CB7-2C78-4A59-8AB4-792095157598}" dt="2024-02-19T22:07:00.800" v="576" actId="1076"/>
        <pc:sldMkLst>
          <pc:docMk/>
          <pc:sldMk cId="1087970448" sldId="377"/>
        </pc:sldMkLst>
      </pc:sldChg>
      <pc:sldChg chg="modSp del mod ord">
        <pc:chgData name="Sreenivas Badri" userId="0b43dccd-042e-4be0-871d-afa1d90d6a2e" providerId="ADAL" clId="{F5776CB7-2C78-4A59-8AB4-792095157598}" dt="2024-02-19T21:57:24.061" v="496" actId="47"/>
        <pc:sldMkLst>
          <pc:docMk/>
          <pc:sldMk cId="1509466584" sldId="559"/>
        </pc:sldMkLst>
      </pc:sldChg>
      <pc:sldChg chg="modSp add del mod">
        <pc:chgData name="Sreenivas Badri" userId="0b43dccd-042e-4be0-871d-afa1d90d6a2e" providerId="ADAL" clId="{F5776CB7-2C78-4A59-8AB4-792095157598}" dt="2024-02-20T00:03:54.381" v="577" actId="47"/>
        <pc:sldMkLst>
          <pc:docMk/>
          <pc:sldMk cId="3644704261" sldId="560"/>
        </pc:sldMkLst>
      </pc:sldChg>
      <pc:sldChg chg="modSp add mod">
        <pc:chgData name="Sreenivas Badri" userId="0b43dccd-042e-4be0-871d-afa1d90d6a2e" providerId="ADAL" clId="{F5776CB7-2C78-4A59-8AB4-792095157598}" dt="2024-02-19T21:59:49.247" v="562" actId="20577"/>
        <pc:sldMkLst>
          <pc:docMk/>
          <pc:sldMk cId="2505493180" sldId="5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96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0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94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850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INTERNAL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3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1472" y="2413338"/>
            <a:ext cx="60101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NOGRR245 (IBR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Ride-Through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 - RIOO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Ming Shen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August 28,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3394"/>
            <a:ext cx="8534400" cy="4955458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Capture the ride-through capabilities based on the requirements identified in IEEE 2800-2022 standard for Interconnection and Interoperability of Inverter-Based Resources (IBRs).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RIOO Application changes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RIOO application is updated with 5 new panels for MPs to enter ride-through capabilities data, for IBRs.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Frequency Ride-Through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Voltage Ride-Through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IEEE Ride-Through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Ride-Through Exemption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Ride-Through Extension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Exemption and Extension panels are view-only, for legacy resources (SGIA signed before 8/1/2024 ).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changes will be implemented in both RIOO-IS and RIOO-RS.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Auto import process for IBR Ride-Through submission data from DocuSign.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2B5A604-E800-7802-7FB8-D2334549816B}"/>
              </a:ext>
            </a:extLst>
          </p:cNvPr>
          <p:cNvSpPr txBox="1">
            <a:spLocks/>
          </p:cNvSpPr>
          <p:nvPr/>
        </p:nvSpPr>
        <p:spPr>
          <a:xfrm>
            <a:off x="383458" y="260265"/>
            <a:ext cx="8417641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NOGRR245 IBR Ride-Through - RIOO</a:t>
            </a:r>
          </a:p>
        </p:txBody>
      </p:sp>
    </p:spTree>
    <p:extLst>
      <p:ext uri="{BB962C8B-B14F-4D97-AF65-F5344CB8AC3E}">
        <p14:creationId xmlns:p14="http://schemas.microsoft.com/office/powerpoint/2010/main" val="108797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D289-0210-0FC0-6735-8DBFDC8DC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3402"/>
          </a:xfrm>
        </p:spPr>
        <p:txBody>
          <a:bodyPr/>
          <a:lstStyle/>
          <a:p>
            <a:r>
              <a:rPr lang="en-US" dirty="0"/>
              <a:t>NOGRR245 IBR Ride-Through - RIOO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CFA5021-08DB-D8CB-79C3-73F973514C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4735" y="1052052"/>
            <a:ext cx="6902246" cy="497512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A6D91-EBC5-BA0D-D182-C8074E042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9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3D665-D288-5D9C-ED0E-D8BBE0296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33066"/>
          </a:xfrm>
        </p:spPr>
        <p:txBody>
          <a:bodyPr/>
          <a:lstStyle/>
          <a:p>
            <a:r>
              <a:rPr lang="en-US" dirty="0"/>
              <a:t>NOGRR245 IBR Ride-Through - RIOO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A13565-D7A4-F6F0-FE0F-BCFD7F3C86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111045"/>
            <a:ext cx="3620729" cy="480874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572DC-393E-51B3-94EB-A8715373F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8A5425-1C5B-2F8C-A259-BBDD4D4BF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808" y="1111045"/>
            <a:ext cx="3792792" cy="480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24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421DE-31C4-5DC3-5A06-91D59903B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3402"/>
          </a:xfrm>
        </p:spPr>
        <p:txBody>
          <a:bodyPr/>
          <a:lstStyle/>
          <a:p>
            <a:r>
              <a:rPr lang="en-US" dirty="0"/>
              <a:t>NOGRR245 IBR Ride-Through - RIOO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E3E76EC-AB6B-602A-B996-CE73C5A167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574" y="1022555"/>
            <a:ext cx="7344697" cy="489723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E2BC9-0F32-693B-E1CD-54DADDEEE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1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6918"/>
            <a:ext cx="8534400" cy="5306596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Current Status and Release Timelines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Development is in progress.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Estimated PROD release – end of October.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0A46A2C-823C-3575-C63B-E6504CA8A9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0" y="244475"/>
            <a:ext cx="8458200" cy="480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NOGRR245 IBR Ride-Through - RIOO</a:t>
            </a:r>
          </a:p>
        </p:txBody>
      </p:sp>
    </p:spTree>
    <p:extLst>
      <p:ext uri="{BB962C8B-B14F-4D97-AF65-F5344CB8AC3E}">
        <p14:creationId xmlns:p14="http://schemas.microsoft.com/office/powerpoint/2010/main" val="25054931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255158-481A-4773-BAED-0B2ED9194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10768</TotalTime>
  <Words>157</Words>
  <Application>Microsoft Office PowerPoint</Application>
  <PresentationFormat>On-screen Show (4:3)</PresentationFormat>
  <Paragraphs>39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Wingdings</vt:lpstr>
      <vt:lpstr>1_Custom Design</vt:lpstr>
      <vt:lpstr>Office Theme</vt:lpstr>
      <vt:lpstr>Custom Design</vt:lpstr>
      <vt:lpstr>1_Office Theme</vt:lpstr>
      <vt:lpstr>2_Custom Design</vt:lpstr>
      <vt:lpstr>PowerPoint Presentation</vt:lpstr>
      <vt:lpstr>PowerPoint Presentation</vt:lpstr>
      <vt:lpstr>NOGRR245 IBR Ride-Through - RIOO</vt:lpstr>
      <vt:lpstr>NOGRR245 IBR Ride-Through - RIOO</vt:lpstr>
      <vt:lpstr>NOGRR245 IBR Ride-Through - RIOO</vt:lpstr>
      <vt:lpstr>NOGRR245 IBR Ride-Through - RIOO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39</cp:revision>
  <cp:lastPrinted>2017-10-10T21:31:05Z</cp:lastPrinted>
  <dcterms:created xsi:type="dcterms:W3CDTF">2016-01-21T15:20:31Z</dcterms:created>
  <dcterms:modified xsi:type="dcterms:W3CDTF">2025-08-27T17:01:09Z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2023-06-12T14:23:41Z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2010146c-0011-47e0-87c0-aaebb2024fc3</vt:lpwstr>
  </property>
  <property fmtid="{D5CDD505-2E9C-101B-9397-08002B2CF9AE}" pid="9" name="MSIP_Label_7084cbda-52b8-46fb-a7b7-cb5bd465ed85_ContentBits">
    <vt:lpwstr>0</vt:lpwstr>
  </property>
</Properties>
</file>