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5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4" r:id="rId5"/>
    <p:sldMasterId id="2147483667" r:id="rId6"/>
    <p:sldMasterId id="2147483671" r:id="rId7"/>
    <p:sldMasterId id="2147483754" r:id="rId8"/>
  </p:sldMasterIdLst>
  <p:notesMasterIdLst>
    <p:notesMasterId r:id="rId17"/>
  </p:notesMasterIdLst>
  <p:handoutMasterIdLst>
    <p:handoutMasterId r:id="rId18"/>
  </p:handoutMasterIdLst>
  <p:sldIdLst>
    <p:sldId id="542" r:id="rId9"/>
    <p:sldId id="2147482280" r:id="rId10"/>
    <p:sldId id="2147482281" r:id="rId11"/>
    <p:sldId id="2147482282" r:id="rId12"/>
    <p:sldId id="2147482283" r:id="rId13"/>
    <p:sldId id="2147482284" r:id="rId14"/>
    <p:sldId id="2147482279" r:id="rId15"/>
    <p:sldId id="2147482278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84BD2A7-6BFF-42CA-AE85-3A31DC97F375}">
          <p14:sldIdLst>
            <p14:sldId id="542"/>
            <p14:sldId id="2147482280"/>
            <p14:sldId id="2147482281"/>
            <p14:sldId id="2147482282"/>
            <p14:sldId id="2147482283"/>
            <p14:sldId id="2147482284"/>
            <p14:sldId id="2147482279"/>
            <p14:sldId id="2147482278"/>
          </p14:sldIdLst>
        </p14:section>
        <p14:section name="Untitled Section" id="{EA31EC23-F88A-4320-A8FD-854E796E99A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5F9DB16-B42A-9E11-B014-C3335EEDB15E}" name="Scheel, Richard" initials="SR" userId="S::Richard.Scheel@ercot.com::70d91988-f65e-464e-945f-c8594778f1d8" providerId="AD"/>
  <p188:author id="{E652BF81-A03D-6EEC-50CF-077AD0993CF2}" name="Gillmore, Gina" initials="GG" userId="S::Gina.Gillmore@ercot.com::83b3af31-2657-4889-8c49-ec6e8d3dcc08" providerId="AD"/>
  <p188:author id="{4F1B539A-FE88-CF36-3FC6-36296C7459E3}" name="Taylor, Sean" initials="TS" userId="S::Sean.Taylor@ercot.com::baa27dd6-d7b4-4405-954c-bca209460274" providerId="AD"/>
  <p188:author id="{27C8E0F3-9981-A536-AE7B-94653E9EE563}" name="Bonser, Drew" initials="DB" userId="S::Drew.Bonser@ercot.com::a0601629-e5ed-401d-b39e-c3866e21e07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llmore, Gina" initials="GG" lastIdx="2" clrIdx="0">
    <p:extLst>
      <p:ext uri="{19B8F6BF-5375-455C-9EA6-DF929625EA0E}">
        <p15:presenceInfo xmlns:p15="http://schemas.microsoft.com/office/powerpoint/2012/main" userId="S-1-5-21-639947351-343809578-3807592339-46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B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E5744C-7E6D-42BE-9BEF-7B6A87C7015F}" v="13" dt="2025-08-27T19:22:06.7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8620" autoAdjust="0"/>
  </p:normalViewPr>
  <p:slideViewPr>
    <p:cSldViewPr showGuides="1">
      <p:cViewPr varScale="1">
        <p:scale>
          <a:sx n="90" d="100"/>
          <a:sy n="90" d="100"/>
        </p:scale>
        <p:origin x="2076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388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handoutMaster" Target="handoutMasters/handout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ett, Nicholas" userId="c7cd04ab-29b2-494e-b620-9808ef6527e3" providerId="ADAL" clId="{3E6DC61C-FBD2-4F96-BDBC-7783EDC4E66C}"/>
    <pc:docChg chg="undo custSel addSld delSld modSld sldOrd delMainMaster modMainMaster modSection">
      <pc:chgData name="Jessett, Nicholas" userId="c7cd04ab-29b2-494e-b620-9808ef6527e3" providerId="ADAL" clId="{3E6DC61C-FBD2-4F96-BDBC-7783EDC4E66C}" dt="2025-03-26T18:59:58.881" v="2207" actId="47"/>
      <pc:docMkLst>
        <pc:docMk/>
      </pc:docMkLst>
      <pc:sldChg chg="modSp mod">
        <pc:chgData name="Jessett, Nicholas" userId="c7cd04ab-29b2-494e-b620-9808ef6527e3" providerId="ADAL" clId="{3E6DC61C-FBD2-4F96-BDBC-7783EDC4E66C}" dt="2025-03-26T18:52:42.166" v="2180" actId="6549"/>
        <pc:sldMkLst>
          <pc:docMk/>
          <pc:sldMk cId="1850676767" sldId="542"/>
        </pc:sldMkLst>
      </pc:sldChg>
      <pc:sldChg chg="del ord">
        <pc:chgData name="Jessett, Nicholas" userId="c7cd04ab-29b2-494e-b620-9808ef6527e3" providerId="ADAL" clId="{3E6DC61C-FBD2-4F96-BDBC-7783EDC4E66C}" dt="2025-03-24T22:52:55.007" v="2162" actId="47"/>
        <pc:sldMkLst>
          <pc:docMk/>
          <pc:sldMk cId="1218684055" sldId="556"/>
        </pc:sldMkLst>
      </pc:sldChg>
      <pc:sldChg chg="addSp delSp modSp mod ord modClrScheme chgLayout modNotesTx">
        <pc:chgData name="Jessett, Nicholas" userId="c7cd04ab-29b2-494e-b620-9808ef6527e3" providerId="ADAL" clId="{3E6DC61C-FBD2-4F96-BDBC-7783EDC4E66C}" dt="2025-03-25T19:35:06.272" v="2166" actId="700"/>
        <pc:sldMkLst>
          <pc:docMk/>
          <pc:sldMk cId="3525409588" sldId="2146849309"/>
        </pc:sldMkLst>
      </pc:sldChg>
      <pc:sldChg chg="del ord">
        <pc:chgData name="Jessett, Nicholas" userId="c7cd04ab-29b2-494e-b620-9808ef6527e3" providerId="ADAL" clId="{3E6DC61C-FBD2-4F96-BDBC-7783EDC4E66C}" dt="2025-03-24T22:52:55.007" v="2162" actId="47"/>
        <pc:sldMkLst>
          <pc:docMk/>
          <pc:sldMk cId="2865274558" sldId="2147482259"/>
        </pc:sldMkLst>
      </pc:sldChg>
      <pc:sldChg chg="del">
        <pc:chgData name="Jessett, Nicholas" userId="c7cd04ab-29b2-494e-b620-9808ef6527e3" providerId="ADAL" clId="{3E6DC61C-FBD2-4F96-BDBC-7783EDC4E66C}" dt="2025-03-24T22:52:55.007" v="2162" actId="47"/>
        <pc:sldMkLst>
          <pc:docMk/>
          <pc:sldMk cId="1301048640" sldId="2147482272"/>
        </pc:sldMkLst>
      </pc:sldChg>
      <pc:sldChg chg="addSp delSp modSp del mod">
        <pc:chgData name="Jessett, Nicholas" userId="c7cd04ab-29b2-494e-b620-9808ef6527e3" providerId="ADAL" clId="{3E6DC61C-FBD2-4F96-BDBC-7783EDC4E66C}" dt="2025-03-26T18:59:58.881" v="2207" actId="47"/>
        <pc:sldMkLst>
          <pc:docMk/>
          <pc:sldMk cId="666624451" sldId="2147482273"/>
        </pc:sldMkLst>
      </pc:sldChg>
      <pc:sldChg chg="del ord">
        <pc:chgData name="Jessett, Nicholas" userId="c7cd04ab-29b2-494e-b620-9808ef6527e3" providerId="ADAL" clId="{3E6DC61C-FBD2-4F96-BDBC-7783EDC4E66C}" dt="2025-03-24T22:52:55.007" v="2162" actId="47"/>
        <pc:sldMkLst>
          <pc:docMk/>
          <pc:sldMk cId="4208008349" sldId="2147482274"/>
        </pc:sldMkLst>
      </pc:sldChg>
      <pc:sldChg chg="del ord">
        <pc:chgData name="Jessett, Nicholas" userId="c7cd04ab-29b2-494e-b620-9808ef6527e3" providerId="ADAL" clId="{3E6DC61C-FBD2-4F96-BDBC-7783EDC4E66C}" dt="2025-03-24T22:52:55.007" v="2162" actId="47"/>
        <pc:sldMkLst>
          <pc:docMk/>
          <pc:sldMk cId="2161165707" sldId="2147482275"/>
        </pc:sldMkLst>
      </pc:sldChg>
      <pc:sldChg chg="add del ord">
        <pc:chgData name="Jessett, Nicholas" userId="c7cd04ab-29b2-494e-b620-9808ef6527e3" providerId="ADAL" clId="{3E6DC61C-FBD2-4F96-BDBC-7783EDC4E66C}" dt="2025-03-24T22:52:55.007" v="2162" actId="47"/>
        <pc:sldMkLst>
          <pc:docMk/>
          <pc:sldMk cId="3701044370" sldId="2147482276"/>
        </pc:sldMkLst>
      </pc:sldChg>
      <pc:sldChg chg="addSp delSp modSp add mod modNotesTx">
        <pc:chgData name="Jessett, Nicholas" userId="c7cd04ab-29b2-494e-b620-9808ef6527e3" providerId="ADAL" clId="{3E6DC61C-FBD2-4F96-BDBC-7783EDC4E66C}" dt="2025-03-25T19:28:46.016" v="2164" actId="113"/>
        <pc:sldMkLst>
          <pc:docMk/>
          <pc:sldMk cId="1114622211" sldId="2147482277"/>
        </pc:sldMkLst>
      </pc:sldChg>
      <pc:sldChg chg="add del ord">
        <pc:chgData name="Jessett, Nicholas" userId="c7cd04ab-29b2-494e-b620-9808ef6527e3" providerId="ADAL" clId="{3E6DC61C-FBD2-4F96-BDBC-7783EDC4E66C}" dt="2025-03-24T22:52:55.007" v="2162" actId="47"/>
        <pc:sldMkLst>
          <pc:docMk/>
          <pc:sldMk cId="2393094357" sldId="2147482278"/>
        </pc:sldMkLst>
      </pc:sldChg>
      <pc:sldChg chg="addSp delSp modSp new del mod chgLayout">
        <pc:chgData name="Jessett, Nicholas" userId="c7cd04ab-29b2-494e-b620-9808ef6527e3" providerId="ADAL" clId="{3E6DC61C-FBD2-4F96-BDBC-7783EDC4E66C}" dt="2025-03-25T19:40:28.914" v="2170" actId="47"/>
        <pc:sldMkLst>
          <pc:docMk/>
          <pc:sldMk cId="2593214185" sldId="2147482278"/>
        </pc:sldMkLst>
      </pc:sldChg>
      <pc:sldChg chg="add del">
        <pc:chgData name="Jessett, Nicholas" userId="c7cd04ab-29b2-494e-b620-9808ef6527e3" providerId="ADAL" clId="{3E6DC61C-FBD2-4F96-BDBC-7783EDC4E66C}" dt="2025-03-26T18:57:19.763" v="2194" actId="47"/>
        <pc:sldMkLst>
          <pc:docMk/>
          <pc:sldMk cId="2899366115" sldId="2147482278"/>
        </pc:sldMkLst>
      </pc:sldChg>
      <pc:sldChg chg="add">
        <pc:chgData name="Jessett, Nicholas" userId="c7cd04ab-29b2-494e-b620-9808ef6527e3" providerId="ADAL" clId="{3E6DC61C-FBD2-4F96-BDBC-7783EDC4E66C}" dt="2025-03-26T18:57:56.146" v="2195" actId="2890"/>
        <pc:sldMkLst>
          <pc:docMk/>
          <pc:sldMk cId="3903993729" sldId="2147482278"/>
        </pc:sldMkLst>
      </pc:sldChg>
      <pc:sldChg chg="add">
        <pc:chgData name="Jessett, Nicholas" userId="c7cd04ab-29b2-494e-b620-9808ef6527e3" providerId="ADAL" clId="{3E6DC61C-FBD2-4F96-BDBC-7783EDC4E66C}" dt="2025-03-26T18:58:29.021" v="2198" actId="2890"/>
        <pc:sldMkLst>
          <pc:docMk/>
          <pc:sldMk cId="3223934292" sldId="2147482279"/>
        </pc:sldMkLst>
      </pc:sldChg>
      <pc:sldMasterChg chg="del delSldLayout">
        <pc:chgData name="Jessett, Nicholas" userId="c7cd04ab-29b2-494e-b620-9808ef6527e3" providerId="ADAL" clId="{3E6DC61C-FBD2-4F96-BDBC-7783EDC4E66C}" dt="2025-03-24T22:52:55.007" v="2162" actId="47"/>
        <pc:sldMasterMkLst>
          <pc:docMk/>
          <pc:sldMasterMk cId="3476290771" sldId="2147483687"/>
        </pc:sldMasterMkLst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4139304592" sldId="2147483688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090824787" sldId="2147483689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485553245" sldId="2147483690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034149741" sldId="2147483691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177137673" sldId="2147483692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541105176" sldId="2147483693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99584549" sldId="2147483694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809863017" sldId="2147483695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155711532" sldId="2147483696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383481409" sldId="2147483697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921625324" sldId="2147483698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515402584" sldId="2147483699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804551227" sldId="2147483700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267176886" sldId="2147483701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416278629" sldId="2147483702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798677860" sldId="2147483703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286925363" sldId="2147483704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793909615" sldId="2147483705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760614617" sldId="2147483706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53617608" sldId="2147483707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4162265580" sldId="2147483708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4117586836" sldId="2147483709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4275980099" sldId="2147483710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562038132" sldId="2147483711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406959863" sldId="2147483712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459820877" sldId="2147483713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419334677" sldId="2147483714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698410672" sldId="2147483715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690145295" sldId="2147483716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256980954" sldId="2147483717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437222831" sldId="2147483718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588232443" sldId="2147483719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031568759" sldId="2147483720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663704587" sldId="2147483721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938737437" sldId="2147483722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23688805" sldId="2147483723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629125139" sldId="2147483724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66794438" sldId="2147483725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912925767" sldId="2147483726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44694518" sldId="2147483727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947403704" sldId="2147483728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64209076" sldId="2147483729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253269709" sldId="2147483730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391734837" sldId="2147483731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473885192" sldId="2147483732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034475780" sldId="2147483733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703963470" sldId="2147483734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877343125" sldId="2147483735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103310308" sldId="2147483736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38273670" sldId="2147483737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539660411" sldId="2147483738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889968940" sldId="2147483739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454165264" sldId="2147483740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593921261" sldId="2147483741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788314088" sldId="2147483742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534092591" sldId="2147483743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664730546" sldId="2147483744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059529305" sldId="2147483745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269618159" sldId="2147483746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892886157" sldId="2147483747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557068519" sldId="2147483748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4279935135" sldId="2147483749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4271714258" sldId="2147483750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340055016" sldId="2147483751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4247949395" sldId="2147483752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797679807" sldId="2147483753"/>
          </pc:sldLayoutMkLst>
        </pc:sldLayoutChg>
      </pc:sldMasterChg>
      <pc:sldMasterChg chg="addSp delSp modSp mod delSldLayout">
        <pc:chgData name="Jessett, Nicholas" userId="c7cd04ab-29b2-494e-b620-9808ef6527e3" providerId="ADAL" clId="{3E6DC61C-FBD2-4F96-BDBC-7783EDC4E66C}" dt="2025-03-25T20:34:30.077" v="2178" actId="20577"/>
        <pc:sldMasterMkLst>
          <pc:docMk/>
          <pc:sldMasterMk cId="2568622853" sldId="2147483754"/>
        </pc:sldMasterMkLst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2568622853" sldId="2147483754"/>
            <pc:sldLayoutMk cId="319638884" sldId="2147483770"/>
          </pc:sldLayoutMkLst>
        </pc:sldLayoutChg>
      </pc:sldMasterChg>
    </pc:docChg>
  </pc:docChgLst>
  <pc:docChgLst>
    <pc:chgData name="Jessett, Nicholas" userId="c7cd04ab-29b2-494e-b620-9808ef6527e3" providerId="ADAL" clId="{A3E5744C-7E6D-42BE-9BEF-7B6A87C7015F}"/>
    <pc:docChg chg="undo custSel addSld delSld modSld sldOrd modSection">
      <pc:chgData name="Jessett, Nicholas" userId="c7cd04ab-29b2-494e-b620-9808ef6527e3" providerId="ADAL" clId="{A3E5744C-7E6D-42BE-9BEF-7B6A87C7015F}" dt="2025-08-27T19:22:12.460" v="377" actId="20577"/>
      <pc:docMkLst>
        <pc:docMk/>
      </pc:docMkLst>
      <pc:sldChg chg="modSp mod">
        <pc:chgData name="Jessett, Nicholas" userId="c7cd04ab-29b2-494e-b620-9808ef6527e3" providerId="ADAL" clId="{A3E5744C-7E6D-42BE-9BEF-7B6A87C7015F}" dt="2025-08-27T19:00:28.585" v="120" actId="20577"/>
        <pc:sldMkLst>
          <pc:docMk/>
          <pc:sldMk cId="1850676767" sldId="542"/>
        </pc:sldMkLst>
        <pc:spChg chg="mod">
          <ac:chgData name="Jessett, Nicholas" userId="c7cd04ab-29b2-494e-b620-9808ef6527e3" providerId="ADAL" clId="{A3E5744C-7E6D-42BE-9BEF-7B6A87C7015F}" dt="2025-08-27T19:00:28.585" v="120" actId="20577"/>
          <ac:spMkLst>
            <pc:docMk/>
            <pc:sldMk cId="1850676767" sldId="542"/>
            <ac:spMk id="4" creationId="{71B380C9-83F4-13B7-773B-9880F0F13E5F}"/>
          </ac:spMkLst>
        </pc:spChg>
      </pc:sldChg>
      <pc:sldChg chg="del ord">
        <pc:chgData name="Jessett, Nicholas" userId="c7cd04ab-29b2-494e-b620-9808ef6527e3" providerId="ADAL" clId="{A3E5744C-7E6D-42BE-9BEF-7B6A87C7015F}" dt="2025-08-27T19:21:20.279" v="373" actId="47"/>
        <pc:sldMkLst>
          <pc:docMk/>
          <pc:sldMk cId="3525409588" sldId="2146849309"/>
        </pc:sldMkLst>
      </pc:sldChg>
      <pc:sldChg chg="del ord">
        <pc:chgData name="Jessett, Nicholas" userId="c7cd04ab-29b2-494e-b620-9808ef6527e3" providerId="ADAL" clId="{A3E5744C-7E6D-42BE-9BEF-7B6A87C7015F}" dt="2025-08-27T19:21:22.254" v="374" actId="47"/>
        <pc:sldMkLst>
          <pc:docMk/>
          <pc:sldMk cId="1114622211" sldId="2147482277"/>
        </pc:sldMkLst>
      </pc:sldChg>
      <pc:sldChg chg="new del">
        <pc:chgData name="Jessett, Nicholas" userId="c7cd04ab-29b2-494e-b620-9808ef6527e3" providerId="ADAL" clId="{A3E5744C-7E6D-42BE-9BEF-7B6A87C7015F}" dt="2025-08-27T17:57:02.911" v="31" actId="680"/>
        <pc:sldMkLst>
          <pc:docMk/>
          <pc:sldMk cId="1478997709" sldId="2147482280"/>
        </pc:sldMkLst>
      </pc:sldChg>
      <pc:sldChg chg="delSp modSp add mod">
        <pc:chgData name="Jessett, Nicholas" userId="c7cd04ab-29b2-494e-b620-9808ef6527e3" providerId="ADAL" clId="{A3E5744C-7E6D-42BE-9BEF-7B6A87C7015F}" dt="2025-08-27T17:59:11.880" v="86" actId="20577"/>
        <pc:sldMkLst>
          <pc:docMk/>
          <pc:sldMk cId="2202385777" sldId="2147482280"/>
        </pc:sldMkLst>
        <pc:spChg chg="mod">
          <ac:chgData name="Jessett, Nicholas" userId="c7cd04ab-29b2-494e-b620-9808ef6527e3" providerId="ADAL" clId="{A3E5744C-7E6D-42BE-9BEF-7B6A87C7015F}" dt="2025-08-27T17:59:11.880" v="86" actId="20577"/>
          <ac:spMkLst>
            <pc:docMk/>
            <pc:sldMk cId="2202385777" sldId="2147482280"/>
            <ac:spMk id="2" creationId="{8C5585D6-F3B2-7E35-B45D-A94B625D602B}"/>
          </ac:spMkLst>
        </pc:spChg>
        <pc:spChg chg="mod">
          <ac:chgData name="Jessett, Nicholas" userId="c7cd04ab-29b2-494e-b620-9808ef6527e3" providerId="ADAL" clId="{A3E5744C-7E6D-42BE-9BEF-7B6A87C7015F}" dt="2025-08-27T17:59:04.708" v="69" actId="1076"/>
          <ac:spMkLst>
            <pc:docMk/>
            <pc:sldMk cId="2202385777" sldId="2147482280"/>
            <ac:spMk id="3" creationId="{F01F031B-03BC-E6A6-0FCE-F96A090A8195}"/>
          </ac:spMkLst>
        </pc:spChg>
        <pc:spChg chg="del">
          <ac:chgData name="Jessett, Nicholas" userId="c7cd04ab-29b2-494e-b620-9808ef6527e3" providerId="ADAL" clId="{A3E5744C-7E6D-42BE-9BEF-7B6A87C7015F}" dt="2025-08-27T17:58:48.537" v="67" actId="478"/>
          <ac:spMkLst>
            <pc:docMk/>
            <pc:sldMk cId="2202385777" sldId="2147482280"/>
            <ac:spMk id="8" creationId="{51A7E624-31B0-9137-BC53-EE36D1FBAD00}"/>
          </ac:spMkLst>
        </pc:spChg>
        <pc:spChg chg="del">
          <ac:chgData name="Jessett, Nicholas" userId="c7cd04ab-29b2-494e-b620-9808ef6527e3" providerId="ADAL" clId="{A3E5744C-7E6D-42BE-9BEF-7B6A87C7015F}" dt="2025-08-27T17:58:52.507" v="68" actId="478"/>
          <ac:spMkLst>
            <pc:docMk/>
            <pc:sldMk cId="2202385777" sldId="2147482280"/>
            <ac:spMk id="9" creationId="{D5FBADA1-3194-58B8-7FDE-9B756F02E705}"/>
          </ac:spMkLst>
        </pc:spChg>
      </pc:sldChg>
      <pc:sldChg chg="addSp delSp modSp add mod">
        <pc:chgData name="Jessett, Nicholas" userId="c7cd04ab-29b2-494e-b620-9808ef6527e3" providerId="ADAL" clId="{A3E5744C-7E6D-42BE-9BEF-7B6A87C7015F}" dt="2025-08-27T19:14:54.722" v="305" actId="1076"/>
        <pc:sldMkLst>
          <pc:docMk/>
          <pc:sldMk cId="674939508" sldId="2147482281"/>
        </pc:sldMkLst>
        <pc:spChg chg="mod">
          <ac:chgData name="Jessett, Nicholas" userId="c7cd04ab-29b2-494e-b620-9808ef6527e3" providerId="ADAL" clId="{A3E5744C-7E6D-42BE-9BEF-7B6A87C7015F}" dt="2025-08-27T18:59:14.505" v="107" actId="20577"/>
          <ac:spMkLst>
            <pc:docMk/>
            <pc:sldMk cId="674939508" sldId="2147482281"/>
            <ac:spMk id="2" creationId="{DB6082DC-A784-8BDF-61C5-5C34C0F0EDB1}"/>
          </ac:spMkLst>
        </pc:spChg>
        <pc:spChg chg="del">
          <ac:chgData name="Jessett, Nicholas" userId="c7cd04ab-29b2-494e-b620-9808ef6527e3" providerId="ADAL" clId="{A3E5744C-7E6D-42BE-9BEF-7B6A87C7015F}" dt="2025-08-27T19:00:11.834" v="108" actId="478"/>
          <ac:spMkLst>
            <pc:docMk/>
            <pc:sldMk cId="674939508" sldId="2147482281"/>
            <ac:spMk id="3" creationId="{1DC0781D-A99B-33E6-627C-0A8E6AAE1902}"/>
          </ac:spMkLst>
        </pc:spChg>
        <pc:spChg chg="add mod ord">
          <ac:chgData name="Jessett, Nicholas" userId="c7cd04ab-29b2-494e-b620-9808ef6527e3" providerId="ADAL" clId="{A3E5744C-7E6D-42BE-9BEF-7B6A87C7015F}" dt="2025-08-27T19:14:54.722" v="305" actId="1076"/>
          <ac:spMkLst>
            <pc:docMk/>
            <pc:sldMk cId="674939508" sldId="2147482281"/>
            <ac:spMk id="6" creationId="{B1E3A937-DA4C-4421-3CA4-7690877FC398}"/>
          </ac:spMkLst>
        </pc:spChg>
        <pc:picChg chg="add mod">
          <ac:chgData name="Jessett, Nicholas" userId="c7cd04ab-29b2-494e-b620-9808ef6527e3" providerId="ADAL" clId="{A3E5744C-7E6D-42BE-9BEF-7B6A87C7015F}" dt="2025-08-27T19:14:43.989" v="304" actId="1076"/>
          <ac:picMkLst>
            <pc:docMk/>
            <pc:sldMk cId="674939508" sldId="2147482281"/>
            <ac:picMk id="8" creationId="{532F58F1-DAA9-874B-53FF-424C97EB142D}"/>
          </ac:picMkLst>
        </pc:picChg>
      </pc:sldChg>
      <pc:sldChg chg="addSp delSp modSp new mod modClrScheme chgLayout">
        <pc:chgData name="Jessett, Nicholas" userId="c7cd04ab-29b2-494e-b620-9808ef6527e3" providerId="ADAL" clId="{A3E5744C-7E6D-42BE-9BEF-7B6A87C7015F}" dt="2025-08-27T19:22:12.460" v="377" actId="20577"/>
        <pc:sldMkLst>
          <pc:docMk/>
          <pc:sldMk cId="3103357447" sldId="2147482282"/>
        </pc:sldMkLst>
        <pc:spChg chg="del mod ord">
          <ac:chgData name="Jessett, Nicholas" userId="c7cd04ab-29b2-494e-b620-9808ef6527e3" providerId="ADAL" clId="{A3E5744C-7E6D-42BE-9BEF-7B6A87C7015F}" dt="2025-08-27T19:07:41.317" v="244" actId="700"/>
          <ac:spMkLst>
            <pc:docMk/>
            <pc:sldMk cId="3103357447" sldId="2147482282"/>
            <ac:spMk id="2" creationId="{E99D7E11-5E74-5DEF-AA8B-94700B45620B}"/>
          </ac:spMkLst>
        </pc:spChg>
        <pc:spChg chg="del mod ord">
          <ac:chgData name="Jessett, Nicholas" userId="c7cd04ab-29b2-494e-b620-9808ef6527e3" providerId="ADAL" clId="{A3E5744C-7E6D-42BE-9BEF-7B6A87C7015F}" dt="2025-08-27T19:07:41.317" v="244" actId="700"/>
          <ac:spMkLst>
            <pc:docMk/>
            <pc:sldMk cId="3103357447" sldId="2147482282"/>
            <ac:spMk id="3" creationId="{C4598E74-10FB-097F-AC1D-94C10D1E5E35}"/>
          </ac:spMkLst>
        </pc:spChg>
        <pc:spChg chg="del">
          <ac:chgData name="Jessett, Nicholas" userId="c7cd04ab-29b2-494e-b620-9808ef6527e3" providerId="ADAL" clId="{A3E5744C-7E6D-42BE-9BEF-7B6A87C7015F}" dt="2025-08-27T19:07:41.317" v="244" actId="700"/>
          <ac:spMkLst>
            <pc:docMk/>
            <pc:sldMk cId="3103357447" sldId="2147482282"/>
            <ac:spMk id="4" creationId="{A6EE1EC2-C345-E3F7-6F48-490833716967}"/>
          </ac:spMkLst>
        </pc:spChg>
        <pc:spChg chg="mod ord">
          <ac:chgData name="Jessett, Nicholas" userId="c7cd04ab-29b2-494e-b620-9808ef6527e3" providerId="ADAL" clId="{A3E5744C-7E6D-42BE-9BEF-7B6A87C7015F}" dt="2025-08-27T19:07:41.317" v="244" actId="700"/>
          <ac:spMkLst>
            <pc:docMk/>
            <pc:sldMk cId="3103357447" sldId="2147482282"/>
            <ac:spMk id="5" creationId="{AEC25C6A-9766-5B01-2D78-7A99861CD893}"/>
          </ac:spMkLst>
        </pc:spChg>
        <pc:spChg chg="add mod ord">
          <ac:chgData name="Jessett, Nicholas" userId="c7cd04ab-29b2-494e-b620-9808ef6527e3" providerId="ADAL" clId="{A3E5744C-7E6D-42BE-9BEF-7B6A87C7015F}" dt="2025-08-27T19:10:52.613" v="287" actId="20577"/>
          <ac:spMkLst>
            <pc:docMk/>
            <pc:sldMk cId="3103357447" sldId="2147482282"/>
            <ac:spMk id="6" creationId="{E343CFED-0B47-EE3B-7DFC-D32078F28D42}"/>
          </ac:spMkLst>
        </pc:spChg>
        <pc:spChg chg="add mod ord">
          <ac:chgData name="Jessett, Nicholas" userId="c7cd04ab-29b2-494e-b620-9808ef6527e3" providerId="ADAL" clId="{A3E5744C-7E6D-42BE-9BEF-7B6A87C7015F}" dt="2025-08-27T19:22:12.460" v="377" actId="20577"/>
          <ac:spMkLst>
            <pc:docMk/>
            <pc:sldMk cId="3103357447" sldId="2147482282"/>
            <ac:spMk id="7" creationId="{74A4BEA5-360E-3323-DFAB-501F501FE53F}"/>
          </ac:spMkLst>
        </pc:spChg>
      </pc:sldChg>
      <pc:sldChg chg="modSp add mod">
        <pc:chgData name="Jessett, Nicholas" userId="c7cd04ab-29b2-494e-b620-9808ef6527e3" providerId="ADAL" clId="{A3E5744C-7E6D-42BE-9BEF-7B6A87C7015F}" dt="2025-08-27T19:14:31.599" v="302" actId="20577"/>
        <pc:sldMkLst>
          <pc:docMk/>
          <pc:sldMk cId="1840508886" sldId="2147482283"/>
        </pc:sldMkLst>
        <pc:spChg chg="mod">
          <ac:chgData name="Jessett, Nicholas" userId="c7cd04ab-29b2-494e-b620-9808ef6527e3" providerId="ADAL" clId="{A3E5744C-7E6D-42BE-9BEF-7B6A87C7015F}" dt="2025-08-27T19:12:12.582" v="289"/>
          <ac:spMkLst>
            <pc:docMk/>
            <pc:sldMk cId="1840508886" sldId="2147482283"/>
            <ac:spMk id="6" creationId="{849F05B2-7BF4-1E24-E299-6BBEEBE5E558}"/>
          </ac:spMkLst>
        </pc:spChg>
        <pc:spChg chg="mod">
          <ac:chgData name="Jessett, Nicholas" userId="c7cd04ab-29b2-494e-b620-9808ef6527e3" providerId="ADAL" clId="{A3E5744C-7E6D-42BE-9BEF-7B6A87C7015F}" dt="2025-08-27T19:14:31.599" v="302" actId="20577"/>
          <ac:spMkLst>
            <pc:docMk/>
            <pc:sldMk cId="1840508886" sldId="2147482283"/>
            <ac:spMk id="7" creationId="{32ED9FCC-DF44-CFE7-C3CF-EF01EF3B4083}"/>
          </ac:spMkLst>
        </pc:spChg>
      </pc:sldChg>
      <pc:sldChg chg="addSp delSp modSp add mod">
        <pc:chgData name="Jessett, Nicholas" userId="c7cd04ab-29b2-494e-b620-9808ef6527e3" providerId="ADAL" clId="{A3E5744C-7E6D-42BE-9BEF-7B6A87C7015F}" dt="2025-08-27T19:20:58.063" v="372" actId="20577"/>
        <pc:sldMkLst>
          <pc:docMk/>
          <pc:sldMk cId="2052096196" sldId="2147482284"/>
        </pc:sldMkLst>
        <pc:spChg chg="add mod">
          <ac:chgData name="Jessett, Nicholas" userId="c7cd04ab-29b2-494e-b620-9808ef6527e3" providerId="ADAL" clId="{A3E5744C-7E6D-42BE-9BEF-7B6A87C7015F}" dt="2025-08-27T19:20:05.241" v="350" actId="113"/>
          <ac:spMkLst>
            <pc:docMk/>
            <pc:sldMk cId="2052096196" sldId="2147482284"/>
            <ac:spMk id="3" creationId="{EA6E8ED9-6D64-9C14-08B1-B7C55FB8DBF8}"/>
          </ac:spMkLst>
        </pc:spChg>
        <pc:spChg chg="add mod">
          <ac:chgData name="Jessett, Nicholas" userId="c7cd04ab-29b2-494e-b620-9808ef6527e3" providerId="ADAL" clId="{A3E5744C-7E6D-42BE-9BEF-7B6A87C7015F}" dt="2025-08-27T19:20:35.995" v="364" actId="20577"/>
          <ac:spMkLst>
            <pc:docMk/>
            <pc:sldMk cId="2052096196" sldId="2147482284"/>
            <ac:spMk id="4" creationId="{5F6DCEAC-98E1-F2DA-CFF9-22565E1E2AC8}"/>
          </ac:spMkLst>
        </pc:spChg>
        <pc:spChg chg="mod">
          <ac:chgData name="Jessett, Nicholas" userId="c7cd04ab-29b2-494e-b620-9808ef6527e3" providerId="ADAL" clId="{A3E5744C-7E6D-42BE-9BEF-7B6A87C7015F}" dt="2025-08-27T19:18:53.233" v="332" actId="20577"/>
          <ac:spMkLst>
            <pc:docMk/>
            <pc:sldMk cId="2052096196" sldId="2147482284"/>
            <ac:spMk id="6" creationId="{6F40F042-BC1E-6CEB-CF32-42D850FB300B}"/>
          </ac:spMkLst>
        </pc:spChg>
        <pc:spChg chg="del mod">
          <ac:chgData name="Jessett, Nicholas" userId="c7cd04ab-29b2-494e-b620-9808ef6527e3" providerId="ADAL" clId="{A3E5744C-7E6D-42BE-9BEF-7B6A87C7015F}" dt="2025-08-27T19:19:05.210" v="334"/>
          <ac:spMkLst>
            <pc:docMk/>
            <pc:sldMk cId="2052096196" sldId="2147482284"/>
            <ac:spMk id="7" creationId="{1BF81843-D6CD-BE5A-3973-FC39C5D12A3B}"/>
          </ac:spMkLst>
        </pc:spChg>
        <pc:spChg chg="add mod">
          <ac:chgData name="Jessett, Nicholas" userId="c7cd04ab-29b2-494e-b620-9808ef6527e3" providerId="ADAL" clId="{A3E5744C-7E6D-42BE-9BEF-7B6A87C7015F}" dt="2025-08-27T19:20:58.063" v="372" actId="20577"/>
          <ac:spMkLst>
            <pc:docMk/>
            <pc:sldMk cId="2052096196" sldId="2147482284"/>
            <ac:spMk id="8" creationId="{C40551BD-E502-F644-F35D-FE7B68BCCF22}"/>
          </ac:spMkLst>
        </pc:spChg>
        <pc:picChg chg="add mod">
          <ac:chgData name="Jessett, Nicholas" userId="c7cd04ab-29b2-494e-b620-9808ef6527e3" providerId="ADAL" clId="{A3E5744C-7E6D-42BE-9BEF-7B6A87C7015F}" dt="2025-08-27T19:19:20.854" v="337" actId="1076"/>
          <ac:picMkLst>
            <pc:docMk/>
            <pc:sldMk cId="2052096196" sldId="2147482284"/>
            <ac:picMk id="2" creationId="{04463774-9AC6-4B47-DA77-A0371832337A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170583" cy="482027"/>
          </a:xfrm>
          <a:prstGeom prst="rect">
            <a:avLst/>
          </a:prstGeom>
        </p:spPr>
        <p:txBody>
          <a:bodyPr vert="horz" lIns="94839" tIns="47419" rIns="94839" bIns="4741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3" y="2"/>
            <a:ext cx="3170583" cy="482027"/>
          </a:xfrm>
          <a:prstGeom prst="rect">
            <a:avLst/>
          </a:prstGeom>
        </p:spPr>
        <p:txBody>
          <a:bodyPr vert="horz" lIns="94839" tIns="47419" rIns="94839" bIns="47419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174"/>
            <a:ext cx="3170583" cy="482027"/>
          </a:xfrm>
          <a:prstGeom prst="rect">
            <a:avLst/>
          </a:prstGeom>
        </p:spPr>
        <p:txBody>
          <a:bodyPr vert="horz" lIns="94839" tIns="47419" rIns="94839" bIns="4741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3" y="9119174"/>
            <a:ext cx="3170583" cy="482027"/>
          </a:xfrm>
          <a:prstGeom prst="rect">
            <a:avLst/>
          </a:prstGeom>
        </p:spPr>
        <p:txBody>
          <a:bodyPr vert="horz" lIns="94839" tIns="47419" rIns="94839" bIns="47419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1" tIns="48320" rIns="96641" bIns="483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1" tIns="48320" rIns="96641" bIns="48320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1" tIns="48320" rIns="96641" bIns="483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1" tIns="48320" rIns="96641" bIns="483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1" tIns="48320" rIns="96641" bIns="483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1" tIns="48320" rIns="96641" bIns="48320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F8005D-4765-B853-CD0E-B71BAC3380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6B5708-7767-5E97-1D6D-A312709652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7D9909A-541E-CB8C-4BA8-BF716C30D4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74E66F-4A13-6E2E-26D6-F575C54753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29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93ACF9-F2AC-AAA7-CC43-B9A91C7A83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8252F6E-7D5D-BDAF-A2CD-4519833A6D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898784C-2355-EAF7-EE8A-1ADCDC7FD9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04B721-B26B-2A56-7539-C77895EC5D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1470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1"/>
            <a:ext cx="3124200" cy="9694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37160" tIns="137160" rIns="137160" bIns="137160" rtlCol="0">
            <a:spAutoFit/>
          </a:bodyPr>
          <a:lstStyle/>
          <a:p>
            <a:pPr lvl="0"/>
            <a:r>
              <a:rPr lang="en-US" sz="1200">
                <a:solidFill>
                  <a:schemeClr val="tx1"/>
                </a:solidFill>
              </a:rPr>
              <a:t>Click to edit Master text styles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050">
                <a:solidFill>
                  <a:schemeClr val="tx1"/>
                </a:solidFill>
              </a:rPr>
              <a:t>Second level</a:t>
            </a:r>
          </a:p>
          <a:p>
            <a:pPr marL="814388" lvl="2" indent="-128588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/>
                </a:solidFill>
              </a:rPr>
              <a:t>Third level</a:t>
            </a:r>
          </a:p>
          <a:p>
            <a:endParaRPr lang="en-US" sz="135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00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94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1500" b="0">
                <a:solidFill>
                  <a:schemeClr val="accent1"/>
                </a:solidFill>
              </a:defRPr>
            </a:lvl1pPr>
            <a:lvl2pPr>
              <a:defRPr sz="135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5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5892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60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0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2"/>
            <a:ext cx="8534400" cy="20128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6"/>
            <a:ext cx="8534400" cy="2077492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448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2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2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15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33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5367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1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62D25D7-9B0F-E3E1-6BF3-8B4DBC01C2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3530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6222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4284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3220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8742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8616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490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2341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0749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544648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2271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5070EE4-780E-6945-BAAA-1A8C189EEF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8563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8703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2978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9169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6672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4815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290044"/>
            <a:ext cx="8229600" cy="50440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3988" y="-178426"/>
            <a:ext cx="8229600" cy="1325563"/>
          </a:xfrm>
        </p:spPr>
        <p:txBody>
          <a:bodyPr>
            <a:normAutofit/>
          </a:bodyPr>
          <a:lstStyle>
            <a:lvl1pPr algn="ctr">
              <a:defRPr sz="3600" b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11F199-4999-F5EF-5217-26D2FC3650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05B9751-6177-4CC3-8671-E8F75687126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2210236"/>
      </p:ext>
    </p:extLst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D2CAE2-9980-6753-E3D6-D05171ECD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2149-A661-49C6-ACB3-AE958321C168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7EF8B-0065-3994-0A5A-A718C67CB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E0DFF-87F4-5334-CE24-BFD1281C8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960B5-BC44-40E1-8C87-A69007E06F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24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97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31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667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6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586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1500" b="0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5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1698927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81"/>
            <a:ext cx="8534400" cy="14311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11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theme" Target="../theme/theme5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DAA261-45D7-5D4B-4C8B-A1F3D44001B5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1CEC4A-23E3-AE53-D73D-4D8A769456FD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37FADFA-538E-973E-2FA5-E184AACC4B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8FA06F8-A771-B4EC-29B8-3F7E921BF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D4DA85-22DA-9FBC-B612-F15E029382C8}"/>
              </a:ext>
            </a:extLst>
          </p:cNvPr>
          <p:cNvSpPr txBox="1"/>
          <p:nvPr userDrawn="1"/>
        </p:nvSpPr>
        <p:spPr>
          <a:xfrm>
            <a:off x="15850" y="64008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1"/>
                </a:solidFill>
              </a:rPr>
              <a:t>Item 5</a:t>
            </a: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Public/Confidential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38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50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3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1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6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6" y="6324601"/>
            <a:ext cx="28409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750" b="1" baseline="0">
                <a:solidFill>
                  <a:schemeClr val="tx1"/>
                </a:solidFill>
              </a:rPr>
              <a:t>Item 3.2.2</a:t>
            </a:r>
          </a:p>
          <a:p>
            <a:pPr algn="l"/>
            <a:r>
              <a:rPr lang="en-US" sz="750" b="0" baseline="0">
                <a:solidFill>
                  <a:schemeClr val="tx1"/>
                </a:solidFill>
              </a:rPr>
              <a:t>ERCOT Confidential</a:t>
            </a:r>
            <a:endParaRPr lang="en-US" sz="75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16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624565-CE47-9C02-0D5A-E283D14ACFBE}"/>
              </a:ext>
            </a:extLst>
          </p:cNvPr>
          <p:cNvSpPr txBox="1"/>
          <p:nvPr userDrawn="1"/>
        </p:nvSpPr>
        <p:spPr>
          <a:xfrm>
            <a:off x="54676" y="6324601"/>
            <a:ext cx="28409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750" b="1" baseline="0" dirty="0">
                <a:solidFill>
                  <a:schemeClr val="tx1"/>
                </a:solidFill>
              </a:rPr>
              <a:t>Item 3.2.2</a:t>
            </a:r>
          </a:p>
          <a:p>
            <a:pPr algn="l"/>
            <a:r>
              <a:rPr lang="en-US" sz="750" b="0" baseline="0">
                <a:solidFill>
                  <a:schemeClr val="tx1"/>
                </a:solidFill>
              </a:rPr>
              <a:t>ERCOT Public</a:t>
            </a:r>
            <a:endParaRPr lang="en-US" sz="75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62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1" r:id="rId16"/>
    <p:sldLayoutId id="2147483772" r:id="rId1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lientServices@ercot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4000500" y="2286379"/>
            <a:ext cx="5048065" cy="2323713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US" b="1" dirty="0"/>
              <a:t>Identity and Access Management (IAM): DigiCert ONE</a:t>
            </a:r>
          </a:p>
          <a:p>
            <a:endParaRPr lang="en-US" sz="1350" dirty="0"/>
          </a:p>
          <a:p>
            <a:r>
              <a:rPr lang="en-US" sz="1350" i="1" dirty="0">
                <a:cs typeface="Arial"/>
              </a:rPr>
              <a:t>Nicholas Jessett</a:t>
            </a:r>
          </a:p>
          <a:p>
            <a:r>
              <a:rPr lang="en-US" sz="1350" dirty="0">
                <a:cs typeface="Arial"/>
              </a:rPr>
              <a:t>Head of Identity</a:t>
            </a:r>
          </a:p>
          <a:p>
            <a:endParaRPr lang="en-US" sz="1350" dirty="0">
              <a:cs typeface="Arial"/>
            </a:endParaRPr>
          </a:p>
          <a:p>
            <a:r>
              <a:rPr lang="en-US" sz="1600" b="1" dirty="0">
                <a:cs typeface="Arial"/>
              </a:rPr>
              <a:t>Technology Working Group</a:t>
            </a:r>
          </a:p>
          <a:p>
            <a:r>
              <a:rPr lang="en-US" sz="1350" dirty="0">
                <a:cs typeface="Arial"/>
              </a:rPr>
              <a:t>28 of August 2025</a:t>
            </a:r>
          </a:p>
          <a:p>
            <a:endParaRPr lang="en-US" sz="1350" dirty="0">
              <a:cs typeface="Arial"/>
            </a:endParaRPr>
          </a:p>
          <a:p>
            <a:endParaRPr lang="en-US" sz="135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C59FF1-D8C1-F484-34E3-454C8B4475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585D6-F3B2-7E35-B45D-A94B625D6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Certificate Migration – Market Notice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F031B-03BC-E6A6-0FCE-F96A090A8195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42900" y="669542"/>
            <a:ext cx="8534400" cy="5847755"/>
          </a:xfrm>
        </p:spPr>
        <p:txBody>
          <a:bodyPr/>
          <a:lstStyle/>
          <a:p>
            <a:r>
              <a:rPr lang="en-US" b="1" dirty="0"/>
              <a:t>LONG DESCRIPTION:</a:t>
            </a:r>
            <a:r>
              <a:rPr lang="en-US" dirty="0"/>
              <a:t> On October 1st, 2025, ERCOT will start generating Digital Certificates based on a new Root CA.  </a:t>
            </a:r>
          </a:p>
          <a:p>
            <a:r>
              <a:rPr lang="en-US" dirty="0"/>
              <a:t>Any valid Digital Certificates (based on the present Root CA) will still be accepted by ERCOT MIS and API.  As certificates expire, renewed or reissued, the new Root CA.</a:t>
            </a:r>
          </a:p>
          <a:p>
            <a:r>
              <a:rPr lang="en-US" dirty="0"/>
              <a:t>ERCOT does not anticipate any interruptions or changes to the current process as we migrate to the new Root CA.</a:t>
            </a:r>
          </a:p>
          <a:p>
            <a:r>
              <a:rPr lang="en-US" dirty="0"/>
              <a:t>In the case of machine-to-machine communication, there should not be any differences from our current setup.</a:t>
            </a:r>
          </a:p>
          <a:p>
            <a:r>
              <a:rPr lang="en-US" b="1" cap="all" dirty="0"/>
              <a:t>Additional Information</a:t>
            </a:r>
            <a:r>
              <a:rPr lang="en-US" b="1" dirty="0"/>
              <a:t>: </a:t>
            </a:r>
            <a:r>
              <a:rPr lang="en-US" dirty="0"/>
              <a:t>Root CA installation and location information to be provided in a follow-up market notice.</a:t>
            </a:r>
          </a:p>
          <a:p>
            <a:r>
              <a:rPr lang="en-US" b="1" dirty="0"/>
              <a:t>CONTACT:</a:t>
            </a:r>
            <a:r>
              <a:rPr lang="en-US" dirty="0"/>
              <a:t> If you have any questions, please contact your ERCOT Account Manager. You may also call the general ERCOT Client Services phone number at (512) 248-3900 or contact ERCOT Client Services via email at </a:t>
            </a:r>
            <a:r>
              <a:rPr lang="en-US" u="sng" dirty="0">
                <a:hlinkClick r:id="rId3"/>
              </a:rPr>
              <a:t>ClientServices@ercot.com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0CD3B-4DFA-9A63-1188-CD25DE2F4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C858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C858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2385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12196C-E4D6-6C8B-C4B4-A7AD902131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082DC-A784-8BDF-61C5-5C34C0F0E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Certificate Migration – Why are we Changing?</a:t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F39CA5-2B18-BED5-9F93-F513D84FA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C858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C858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32F58F1-DAA9-874B-53FF-424C97EB14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63148">
            <a:off x="830092" y="1682676"/>
            <a:ext cx="7315200" cy="2642046"/>
          </a:xfrm>
          <a:custGeom>
            <a:avLst/>
            <a:gdLst>
              <a:gd name="connsiteX0" fmla="*/ 0 w 7315200"/>
              <a:gd name="connsiteY0" fmla="*/ 0 h 2642046"/>
              <a:gd name="connsiteX1" fmla="*/ 343252 w 7315200"/>
              <a:gd name="connsiteY1" fmla="*/ 0 h 2642046"/>
              <a:gd name="connsiteX2" fmla="*/ 979111 w 7315200"/>
              <a:gd name="connsiteY2" fmla="*/ 0 h 2642046"/>
              <a:gd name="connsiteX3" fmla="*/ 1614971 w 7315200"/>
              <a:gd name="connsiteY3" fmla="*/ 0 h 2642046"/>
              <a:gd name="connsiteX4" fmla="*/ 2104527 w 7315200"/>
              <a:gd name="connsiteY4" fmla="*/ 0 h 2642046"/>
              <a:gd name="connsiteX5" fmla="*/ 2520930 w 7315200"/>
              <a:gd name="connsiteY5" fmla="*/ 0 h 2642046"/>
              <a:gd name="connsiteX6" fmla="*/ 2937334 w 7315200"/>
              <a:gd name="connsiteY6" fmla="*/ 0 h 2642046"/>
              <a:gd name="connsiteX7" fmla="*/ 3426890 w 7315200"/>
              <a:gd name="connsiteY7" fmla="*/ 0 h 2642046"/>
              <a:gd name="connsiteX8" fmla="*/ 4135902 w 7315200"/>
              <a:gd name="connsiteY8" fmla="*/ 0 h 2642046"/>
              <a:gd name="connsiteX9" fmla="*/ 4698609 w 7315200"/>
              <a:gd name="connsiteY9" fmla="*/ 0 h 2642046"/>
              <a:gd name="connsiteX10" fmla="*/ 5041861 w 7315200"/>
              <a:gd name="connsiteY10" fmla="*/ 0 h 2642046"/>
              <a:gd name="connsiteX11" fmla="*/ 5750873 w 7315200"/>
              <a:gd name="connsiteY11" fmla="*/ 0 h 2642046"/>
              <a:gd name="connsiteX12" fmla="*/ 6094124 w 7315200"/>
              <a:gd name="connsiteY12" fmla="*/ 0 h 2642046"/>
              <a:gd name="connsiteX13" fmla="*/ 6729984 w 7315200"/>
              <a:gd name="connsiteY13" fmla="*/ 0 h 2642046"/>
              <a:gd name="connsiteX14" fmla="*/ 7315200 w 7315200"/>
              <a:gd name="connsiteY14" fmla="*/ 0 h 2642046"/>
              <a:gd name="connsiteX15" fmla="*/ 7315200 w 7315200"/>
              <a:gd name="connsiteY15" fmla="*/ 581250 h 2642046"/>
              <a:gd name="connsiteX16" fmla="*/ 7315200 w 7315200"/>
              <a:gd name="connsiteY16" fmla="*/ 1162500 h 2642046"/>
              <a:gd name="connsiteX17" fmla="*/ 7315200 w 7315200"/>
              <a:gd name="connsiteY17" fmla="*/ 1664489 h 2642046"/>
              <a:gd name="connsiteX18" fmla="*/ 7315200 w 7315200"/>
              <a:gd name="connsiteY18" fmla="*/ 2642046 h 2642046"/>
              <a:gd name="connsiteX19" fmla="*/ 6606188 w 7315200"/>
              <a:gd name="connsiteY19" fmla="*/ 2642046 h 2642046"/>
              <a:gd name="connsiteX20" fmla="*/ 6189785 w 7315200"/>
              <a:gd name="connsiteY20" fmla="*/ 2642046 h 2642046"/>
              <a:gd name="connsiteX21" fmla="*/ 5480773 w 7315200"/>
              <a:gd name="connsiteY21" fmla="*/ 2642046 h 2642046"/>
              <a:gd name="connsiteX22" fmla="*/ 4991217 w 7315200"/>
              <a:gd name="connsiteY22" fmla="*/ 2642046 h 2642046"/>
              <a:gd name="connsiteX23" fmla="*/ 4282206 w 7315200"/>
              <a:gd name="connsiteY23" fmla="*/ 2642046 h 2642046"/>
              <a:gd name="connsiteX24" fmla="*/ 3792650 w 7315200"/>
              <a:gd name="connsiteY24" fmla="*/ 2642046 h 2642046"/>
              <a:gd name="connsiteX25" fmla="*/ 3376246 w 7315200"/>
              <a:gd name="connsiteY25" fmla="*/ 2642046 h 2642046"/>
              <a:gd name="connsiteX26" fmla="*/ 2667234 w 7315200"/>
              <a:gd name="connsiteY26" fmla="*/ 2642046 h 2642046"/>
              <a:gd name="connsiteX27" fmla="*/ 2323983 w 7315200"/>
              <a:gd name="connsiteY27" fmla="*/ 2642046 h 2642046"/>
              <a:gd name="connsiteX28" fmla="*/ 1688123 w 7315200"/>
              <a:gd name="connsiteY28" fmla="*/ 2642046 h 2642046"/>
              <a:gd name="connsiteX29" fmla="*/ 1271719 w 7315200"/>
              <a:gd name="connsiteY29" fmla="*/ 2642046 h 2642046"/>
              <a:gd name="connsiteX30" fmla="*/ 782164 w 7315200"/>
              <a:gd name="connsiteY30" fmla="*/ 2642046 h 2642046"/>
              <a:gd name="connsiteX31" fmla="*/ 0 w 7315200"/>
              <a:gd name="connsiteY31" fmla="*/ 2642046 h 2642046"/>
              <a:gd name="connsiteX32" fmla="*/ 0 w 7315200"/>
              <a:gd name="connsiteY32" fmla="*/ 2087216 h 2642046"/>
              <a:gd name="connsiteX33" fmla="*/ 0 w 7315200"/>
              <a:gd name="connsiteY33" fmla="*/ 1585228 h 2642046"/>
              <a:gd name="connsiteX34" fmla="*/ 0 w 7315200"/>
              <a:gd name="connsiteY34" fmla="*/ 1136080 h 2642046"/>
              <a:gd name="connsiteX35" fmla="*/ 0 w 7315200"/>
              <a:gd name="connsiteY35" fmla="*/ 686932 h 2642046"/>
              <a:gd name="connsiteX36" fmla="*/ 0 w 7315200"/>
              <a:gd name="connsiteY36" fmla="*/ 0 h 2642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7315200" h="2642046" fill="none" extrusionOk="0">
                <a:moveTo>
                  <a:pt x="0" y="0"/>
                </a:moveTo>
                <a:cubicBezTo>
                  <a:pt x="134507" y="-25129"/>
                  <a:pt x="187737" y="14688"/>
                  <a:pt x="343252" y="0"/>
                </a:cubicBezTo>
                <a:cubicBezTo>
                  <a:pt x="498767" y="-14688"/>
                  <a:pt x="794849" y="61628"/>
                  <a:pt x="979111" y="0"/>
                </a:cubicBezTo>
                <a:cubicBezTo>
                  <a:pt x="1163373" y="-61628"/>
                  <a:pt x="1483582" y="51561"/>
                  <a:pt x="1614971" y="0"/>
                </a:cubicBezTo>
                <a:cubicBezTo>
                  <a:pt x="1746360" y="-51561"/>
                  <a:pt x="1931151" y="10204"/>
                  <a:pt x="2104527" y="0"/>
                </a:cubicBezTo>
                <a:cubicBezTo>
                  <a:pt x="2277903" y="-10204"/>
                  <a:pt x="2389909" y="27763"/>
                  <a:pt x="2520930" y="0"/>
                </a:cubicBezTo>
                <a:cubicBezTo>
                  <a:pt x="2651951" y="-27763"/>
                  <a:pt x="2794955" y="6788"/>
                  <a:pt x="2937334" y="0"/>
                </a:cubicBezTo>
                <a:cubicBezTo>
                  <a:pt x="3079713" y="-6788"/>
                  <a:pt x="3234979" y="27096"/>
                  <a:pt x="3426890" y="0"/>
                </a:cubicBezTo>
                <a:cubicBezTo>
                  <a:pt x="3618801" y="-27096"/>
                  <a:pt x="3987091" y="26768"/>
                  <a:pt x="4135902" y="0"/>
                </a:cubicBezTo>
                <a:cubicBezTo>
                  <a:pt x="4284713" y="-26768"/>
                  <a:pt x="4548857" y="13428"/>
                  <a:pt x="4698609" y="0"/>
                </a:cubicBezTo>
                <a:cubicBezTo>
                  <a:pt x="4848361" y="-13428"/>
                  <a:pt x="4883049" y="40802"/>
                  <a:pt x="5041861" y="0"/>
                </a:cubicBezTo>
                <a:cubicBezTo>
                  <a:pt x="5200673" y="-40802"/>
                  <a:pt x="5423792" y="63388"/>
                  <a:pt x="5750873" y="0"/>
                </a:cubicBezTo>
                <a:cubicBezTo>
                  <a:pt x="6077954" y="-63388"/>
                  <a:pt x="5933222" y="15875"/>
                  <a:pt x="6094124" y="0"/>
                </a:cubicBezTo>
                <a:cubicBezTo>
                  <a:pt x="6255026" y="-15875"/>
                  <a:pt x="6583240" y="5140"/>
                  <a:pt x="6729984" y="0"/>
                </a:cubicBezTo>
                <a:cubicBezTo>
                  <a:pt x="6876728" y="-5140"/>
                  <a:pt x="7135709" y="35480"/>
                  <a:pt x="7315200" y="0"/>
                </a:cubicBezTo>
                <a:cubicBezTo>
                  <a:pt x="7347087" y="145206"/>
                  <a:pt x="7263329" y="386182"/>
                  <a:pt x="7315200" y="581250"/>
                </a:cubicBezTo>
                <a:cubicBezTo>
                  <a:pt x="7367071" y="776318"/>
                  <a:pt x="7312959" y="921110"/>
                  <a:pt x="7315200" y="1162500"/>
                </a:cubicBezTo>
                <a:cubicBezTo>
                  <a:pt x="7317441" y="1403890"/>
                  <a:pt x="7265009" y="1429605"/>
                  <a:pt x="7315200" y="1664489"/>
                </a:cubicBezTo>
                <a:cubicBezTo>
                  <a:pt x="7365391" y="1899373"/>
                  <a:pt x="7294288" y="2391529"/>
                  <a:pt x="7315200" y="2642046"/>
                </a:cubicBezTo>
                <a:cubicBezTo>
                  <a:pt x="7122204" y="2687511"/>
                  <a:pt x="6862037" y="2591228"/>
                  <a:pt x="6606188" y="2642046"/>
                </a:cubicBezTo>
                <a:cubicBezTo>
                  <a:pt x="6350339" y="2692864"/>
                  <a:pt x="6295083" y="2619644"/>
                  <a:pt x="6189785" y="2642046"/>
                </a:cubicBezTo>
                <a:cubicBezTo>
                  <a:pt x="6084487" y="2664448"/>
                  <a:pt x="5834131" y="2614733"/>
                  <a:pt x="5480773" y="2642046"/>
                </a:cubicBezTo>
                <a:cubicBezTo>
                  <a:pt x="5127415" y="2669359"/>
                  <a:pt x="5171146" y="2604038"/>
                  <a:pt x="4991217" y="2642046"/>
                </a:cubicBezTo>
                <a:cubicBezTo>
                  <a:pt x="4811288" y="2680054"/>
                  <a:pt x="4577579" y="2622571"/>
                  <a:pt x="4282206" y="2642046"/>
                </a:cubicBezTo>
                <a:cubicBezTo>
                  <a:pt x="3986833" y="2661521"/>
                  <a:pt x="3985705" y="2597642"/>
                  <a:pt x="3792650" y="2642046"/>
                </a:cubicBezTo>
                <a:cubicBezTo>
                  <a:pt x="3599595" y="2686450"/>
                  <a:pt x="3516280" y="2623434"/>
                  <a:pt x="3376246" y="2642046"/>
                </a:cubicBezTo>
                <a:cubicBezTo>
                  <a:pt x="3236212" y="2660658"/>
                  <a:pt x="3001759" y="2570328"/>
                  <a:pt x="2667234" y="2642046"/>
                </a:cubicBezTo>
                <a:cubicBezTo>
                  <a:pt x="2332709" y="2713764"/>
                  <a:pt x="2436033" y="2638938"/>
                  <a:pt x="2323983" y="2642046"/>
                </a:cubicBezTo>
                <a:cubicBezTo>
                  <a:pt x="2211933" y="2645154"/>
                  <a:pt x="1827890" y="2575062"/>
                  <a:pt x="1688123" y="2642046"/>
                </a:cubicBezTo>
                <a:cubicBezTo>
                  <a:pt x="1548356" y="2709030"/>
                  <a:pt x="1411246" y="2614443"/>
                  <a:pt x="1271719" y="2642046"/>
                </a:cubicBezTo>
                <a:cubicBezTo>
                  <a:pt x="1132192" y="2669649"/>
                  <a:pt x="970583" y="2599913"/>
                  <a:pt x="782164" y="2642046"/>
                </a:cubicBezTo>
                <a:cubicBezTo>
                  <a:pt x="593745" y="2684179"/>
                  <a:pt x="295933" y="2586127"/>
                  <a:pt x="0" y="2642046"/>
                </a:cubicBezTo>
                <a:cubicBezTo>
                  <a:pt x="-4537" y="2427711"/>
                  <a:pt x="17119" y="2311222"/>
                  <a:pt x="0" y="2087216"/>
                </a:cubicBezTo>
                <a:cubicBezTo>
                  <a:pt x="-17119" y="1863210"/>
                  <a:pt x="44841" y="1800546"/>
                  <a:pt x="0" y="1585228"/>
                </a:cubicBezTo>
                <a:cubicBezTo>
                  <a:pt x="-44841" y="1369910"/>
                  <a:pt x="29426" y="1352279"/>
                  <a:pt x="0" y="1136080"/>
                </a:cubicBezTo>
                <a:cubicBezTo>
                  <a:pt x="-29426" y="919881"/>
                  <a:pt x="35220" y="839149"/>
                  <a:pt x="0" y="686932"/>
                </a:cubicBezTo>
                <a:cubicBezTo>
                  <a:pt x="-35220" y="534715"/>
                  <a:pt x="68794" y="307934"/>
                  <a:pt x="0" y="0"/>
                </a:cubicBezTo>
                <a:close/>
              </a:path>
              <a:path w="7315200" h="2642046" stroke="0" extrusionOk="0">
                <a:moveTo>
                  <a:pt x="0" y="0"/>
                </a:moveTo>
                <a:cubicBezTo>
                  <a:pt x="85618" y="-28771"/>
                  <a:pt x="173080" y="38344"/>
                  <a:pt x="343252" y="0"/>
                </a:cubicBezTo>
                <a:cubicBezTo>
                  <a:pt x="513424" y="-38344"/>
                  <a:pt x="537930" y="23780"/>
                  <a:pt x="686503" y="0"/>
                </a:cubicBezTo>
                <a:cubicBezTo>
                  <a:pt x="835076" y="-23780"/>
                  <a:pt x="1000398" y="22314"/>
                  <a:pt x="1102907" y="0"/>
                </a:cubicBezTo>
                <a:cubicBezTo>
                  <a:pt x="1205416" y="-22314"/>
                  <a:pt x="1462580" y="5117"/>
                  <a:pt x="1738767" y="0"/>
                </a:cubicBezTo>
                <a:cubicBezTo>
                  <a:pt x="2014954" y="-5117"/>
                  <a:pt x="2181818" y="42625"/>
                  <a:pt x="2374626" y="0"/>
                </a:cubicBezTo>
                <a:cubicBezTo>
                  <a:pt x="2567434" y="-42625"/>
                  <a:pt x="2666891" y="32011"/>
                  <a:pt x="2791030" y="0"/>
                </a:cubicBezTo>
                <a:cubicBezTo>
                  <a:pt x="2915169" y="-32011"/>
                  <a:pt x="3218031" y="58019"/>
                  <a:pt x="3353738" y="0"/>
                </a:cubicBezTo>
                <a:cubicBezTo>
                  <a:pt x="3489445" y="-58019"/>
                  <a:pt x="3678770" y="6800"/>
                  <a:pt x="3989598" y="0"/>
                </a:cubicBezTo>
                <a:cubicBezTo>
                  <a:pt x="4300426" y="-6800"/>
                  <a:pt x="4293315" y="11225"/>
                  <a:pt x="4552305" y="0"/>
                </a:cubicBezTo>
                <a:cubicBezTo>
                  <a:pt x="4811295" y="-11225"/>
                  <a:pt x="4837460" y="26915"/>
                  <a:pt x="5115013" y="0"/>
                </a:cubicBezTo>
                <a:cubicBezTo>
                  <a:pt x="5392566" y="-26915"/>
                  <a:pt x="5458399" y="66947"/>
                  <a:pt x="5750873" y="0"/>
                </a:cubicBezTo>
                <a:cubicBezTo>
                  <a:pt x="6043347" y="-66947"/>
                  <a:pt x="6164872" y="20799"/>
                  <a:pt x="6459884" y="0"/>
                </a:cubicBezTo>
                <a:cubicBezTo>
                  <a:pt x="6754896" y="-20799"/>
                  <a:pt x="6728480" y="33882"/>
                  <a:pt x="6803136" y="0"/>
                </a:cubicBezTo>
                <a:cubicBezTo>
                  <a:pt x="6877792" y="-33882"/>
                  <a:pt x="7071231" y="26542"/>
                  <a:pt x="7315200" y="0"/>
                </a:cubicBezTo>
                <a:cubicBezTo>
                  <a:pt x="7335983" y="185074"/>
                  <a:pt x="7277335" y="312056"/>
                  <a:pt x="7315200" y="475568"/>
                </a:cubicBezTo>
                <a:cubicBezTo>
                  <a:pt x="7353065" y="639080"/>
                  <a:pt x="7310808" y="850278"/>
                  <a:pt x="7315200" y="1003977"/>
                </a:cubicBezTo>
                <a:cubicBezTo>
                  <a:pt x="7319592" y="1157676"/>
                  <a:pt x="7282544" y="1435196"/>
                  <a:pt x="7315200" y="1585228"/>
                </a:cubicBezTo>
                <a:cubicBezTo>
                  <a:pt x="7347856" y="1735260"/>
                  <a:pt x="7311581" y="1920503"/>
                  <a:pt x="7315200" y="2087216"/>
                </a:cubicBezTo>
                <a:cubicBezTo>
                  <a:pt x="7318819" y="2253929"/>
                  <a:pt x="7278707" y="2424872"/>
                  <a:pt x="7315200" y="2642046"/>
                </a:cubicBezTo>
                <a:cubicBezTo>
                  <a:pt x="7205736" y="2688011"/>
                  <a:pt x="7074031" y="2611551"/>
                  <a:pt x="6898796" y="2642046"/>
                </a:cubicBezTo>
                <a:cubicBezTo>
                  <a:pt x="6723561" y="2672541"/>
                  <a:pt x="6341031" y="2639816"/>
                  <a:pt x="6189785" y="2642046"/>
                </a:cubicBezTo>
                <a:cubicBezTo>
                  <a:pt x="6038539" y="2644276"/>
                  <a:pt x="5899995" y="2591898"/>
                  <a:pt x="5700229" y="2642046"/>
                </a:cubicBezTo>
                <a:cubicBezTo>
                  <a:pt x="5500463" y="2692194"/>
                  <a:pt x="5449806" y="2638365"/>
                  <a:pt x="5356977" y="2642046"/>
                </a:cubicBezTo>
                <a:cubicBezTo>
                  <a:pt x="5264148" y="2645727"/>
                  <a:pt x="5048480" y="2635612"/>
                  <a:pt x="4867422" y="2642046"/>
                </a:cubicBezTo>
                <a:cubicBezTo>
                  <a:pt x="4686365" y="2648480"/>
                  <a:pt x="4609504" y="2639406"/>
                  <a:pt x="4451018" y="2642046"/>
                </a:cubicBezTo>
                <a:cubicBezTo>
                  <a:pt x="4292532" y="2644686"/>
                  <a:pt x="4166298" y="2612243"/>
                  <a:pt x="4034614" y="2642046"/>
                </a:cubicBezTo>
                <a:cubicBezTo>
                  <a:pt x="3902930" y="2671849"/>
                  <a:pt x="3647882" y="2623580"/>
                  <a:pt x="3545058" y="2642046"/>
                </a:cubicBezTo>
                <a:cubicBezTo>
                  <a:pt x="3442234" y="2660512"/>
                  <a:pt x="3076299" y="2602561"/>
                  <a:pt x="2836047" y="2642046"/>
                </a:cubicBezTo>
                <a:cubicBezTo>
                  <a:pt x="2595795" y="2681531"/>
                  <a:pt x="2353099" y="2630484"/>
                  <a:pt x="2127035" y="2642046"/>
                </a:cubicBezTo>
                <a:cubicBezTo>
                  <a:pt x="1900971" y="2653608"/>
                  <a:pt x="1896097" y="2607153"/>
                  <a:pt x="1710631" y="2642046"/>
                </a:cubicBezTo>
                <a:cubicBezTo>
                  <a:pt x="1525165" y="2676939"/>
                  <a:pt x="1305295" y="2587139"/>
                  <a:pt x="1074772" y="2642046"/>
                </a:cubicBezTo>
                <a:cubicBezTo>
                  <a:pt x="844249" y="2696953"/>
                  <a:pt x="849095" y="2613960"/>
                  <a:pt x="731520" y="2642046"/>
                </a:cubicBezTo>
                <a:cubicBezTo>
                  <a:pt x="613945" y="2670132"/>
                  <a:pt x="186278" y="2579151"/>
                  <a:pt x="0" y="2642046"/>
                </a:cubicBezTo>
                <a:cubicBezTo>
                  <a:pt x="-34742" y="2428361"/>
                  <a:pt x="19566" y="2341527"/>
                  <a:pt x="0" y="2192898"/>
                </a:cubicBezTo>
                <a:cubicBezTo>
                  <a:pt x="-19566" y="2044269"/>
                  <a:pt x="46478" y="1843929"/>
                  <a:pt x="0" y="1638069"/>
                </a:cubicBezTo>
                <a:cubicBezTo>
                  <a:pt x="-46478" y="1432209"/>
                  <a:pt x="52787" y="1208075"/>
                  <a:pt x="0" y="1056818"/>
                </a:cubicBezTo>
                <a:cubicBezTo>
                  <a:pt x="-52787" y="905561"/>
                  <a:pt x="20770" y="741568"/>
                  <a:pt x="0" y="581250"/>
                </a:cubicBezTo>
                <a:cubicBezTo>
                  <a:pt x="-20770" y="420932"/>
                  <a:pt x="29555" y="203720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27275969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E3A937-DA4C-4421-3CA4-7690877FC398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533400" y="5029200"/>
            <a:ext cx="8305800" cy="7620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DigiCert will end-of-life (EOL) the PKI Platform 8 on October 1, 2025</a:t>
            </a:r>
          </a:p>
        </p:txBody>
      </p:sp>
    </p:spTree>
    <p:extLst>
      <p:ext uri="{BB962C8B-B14F-4D97-AF65-F5344CB8AC3E}">
        <p14:creationId xmlns:p14="http://schemas.microsoft.com/office/powerpoint/2010/main" val="674939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343CFED-0B47-EE3B-7DFC-D32078F28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Certificate Migration – Key Points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4A4BEA5-360E-3323-DFAB-501F501FE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27916"/>
            <a:ext cx="8534400" cy="458708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October 1</a:t>
            </a:r>
            <a:r>
              <a:rPr lang="en-US" baseline="30000" dirty="0"/>
              <a:t>st</a:t>
            </a:r>
            <a:r>
              <a:rPr lang="en-US" dirty="0"/>
              <a:t>, 2025, thru October 1</a:t>
            </a:r>
            <a:r>
              <a:rPr lang="en-US" baseline="30000" dirty="0"/>
              <a:t>st</a:t>
            </a:r>
            <a:r>
              <a:rPr lang="en-US" dirty="0"/>
              <a:t>, 2026, the ERCOT interfaces will accept client certificates based on two ROOTCAs, PK8 (EOL) and DigiCert One (New) ROOTCA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After October 1</a:t>
            </a:r>
            <a:r>
              <a:rPr lang="en-US" baseline="30000" dirty="0"/>
              <a:t>st</a:t>
            </a:r>
            <a:r>
              <a:rPr lang="en-US" dirty="0"/>
              <a:t>, 2025, any client PK8 certificate that is renewed or revoked followed with a new request will receive a client certificate based on DigiCert One (DC1) ROOTCA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ERCOT does NOT expect any interruptions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ERCOT does NOT expect  any changes to the current process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C25C6A-9766-5B01-2D78-7A99861CD8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357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AA0E4E-3EA7-FB23-7A08-EA1AC15DA2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49F05B2-7BF4-1E24-E299-6BBEEBE5E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Certificate Migration – Machine to Machine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2ED9FCC-DF44-CFE7-C3CF-EF01EF3B4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27916"/>
            <a:ext cx="8534400" cy="458708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There should not be any differences from your current setup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Market Participants API software may need to import the DigiCert One (New) ROOTCA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b="1" dirty="0"/>
              <a:t>NOTE</a:t>
            </a:r>
            <a:r>
              <a:rPr lang="en-US" dirty="0"/>
              <a:t>:  If the software required the old ROOTCA imported, then most likely the new ROOTCA will need to be imported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4D74D8-37F3-5CD1-FF8E-8E94D9B10D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508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5D7E54-B622-6274-E374-B9C13E2F7A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F40F042-BC1E-6CEB-CF32-42D850FB3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Certificate Migration – Request, Renew, and Revoke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441C37-0356-E1F8-DA60-7538AA8C55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2" name="Picture 7">
            <a:extLst>
              <a:ext uri="{FF2B5EF4-FFF2-40B4-BE49-F238E27FC236}">
                <a16:creationId xmlns:a16="http://schemas.microsoft.com/office/drawing/2014/main" id="{04463774-9AC6-4B47-DA77-A0371832337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003" y="1920803"/>
            <a:ext cx="6620576" cy="3329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A6E8ED9-6D64-9C14-08B1-B7C55FB8DBF8}"/>
              </a:ext>
            </a:extLst>
          </p:cNvPr>
          <p:cNvSpPr txBox="1"/>
          <p:nvPr/>
        </p:nvSpPr>
        <p:spPr>
          <a:xfrm>
            <a:off x="381000" y="236220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Currently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6DCEAC-98E1-F2DA-CFF9-22565E1E2AC8}"/>
              </a:ext>
            </a:extLst>
          </p:cNvPr>
          <p:cNvSpPr txBox="1"/>
          <p:nvPr/>
        </p:nvSpPr>
        <p:spPr>
          <a:xfrm>
            <a:off x="381000" y="3400702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Oct 2025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0551BD-E502-F644-F35D-FE7B68BCCF22}"/>
              </a:ext>
            </a:extLst>
          </p:cNvPr>
          <p:cNvSpPr txBox="1"/>
          <p:nvPr/>
        </p:nvSpPr>
        <p:spPr>
          <a:xfrm>
            <a:off x="381000" y="4484132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Oct 2026</a:t>
            </a:r>
          </a:p>
        </p:txBody>
      </p:sp>
    </p:spTree>
    <p:extLst>
      <p:ext uri="{BB962C8B-B14F-4D97-AF65-F5344CB8AC3E}">
        <p14:creationId xmlns:p14="http://schemas.microsoft.com/office/powerpoint/2010/main" val="2052096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C80B5A-70FD-F8F0-2D63-99E25232B7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649C-F7B1-9895-15B9-2629B858B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2BABEC-7EAA-54A9-D459-1CE7C48E26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0F46410B-C760-200B-05FC-D9AD29CA43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7679" y="1066800"/>
            <a:ext cx="5628642" cy="485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934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A4A457-204C-8B8B-824B-C9EC8BF688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3070F-422F-9E6B-2E8E-EB76DA436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88FB51-C308-805A-B007-FCCC89AC11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1D5BB32-4280-10EA-1A7A-5FE2DE74EB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500" y="1350169"/>
            <a:ext cx="571500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9937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Inside pages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344f560a-88f6-462e-96a6-e44784eab4f1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5E131921C9A408480FDA7F37B58B7" ma:contentTypeVersion="13" ma:contentTypeDescription="Create a new document." ma:contentTypeScope="" ma:versionID="c14a94c1c6f42a9bc297103a4fed8a0b">
  <xsd:schema xmlns:xsd="http://www.w3.org/2001/XMLSchema" xmlns:xs="http://www.w3.org/2001/XMLSchema" xmlns:p="http://schemas.microsoft.com/office/2006/metadata/properties" xmlns:ns2="344f560a-88f6-462e-96a6-e44784eab4f1" xmlns:ns3="dd42a876-cb86-4803-b825-38bbae105bd9" targetNamespace="http://schemas.microsoft.com/office/2006/metadata/properties" ma:root="true" ma:fieldsID="b586c90c66d3788e630a7d530ea12a7a" ns2:_="" ns3:_="">
    <xsd:import namespace="344f560a-88f6-462e-96a6-e44784eab4f1"/>
    <xsd:import namespace="dd42a876-cb86-4803-b825-38bbae105bd9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4f560a-88f6-462e-96a6-e44784eab4f1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4" nillable="true" ma:displayName="Information Classification" ma:default="ERCOT Limited" ma:description="ERCOT Information Classification" ma:format="Dropdown" ma:internalName="Information_x0020_Classification" ma:readOnly="false">
      <xsd:simpleType>
        <xsd:union memberTypes="dms:Text">
          <xsd:simpleType>
            <xsd:restriction base="dms:Choice">
              <xsd:enumeration value="Public"/>
              <xsd:enumeration value="ERCOT Limited"/>
              <xsd:enumeration value="ERCOT Confidential"/>
              <xsd:enumeration value="ERCOT Restricte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42a876-cb86-4803-b825-38bbae105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7A927E-30D2-47AF-8481-F9DAA34188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63D459-1C05-483F-85D1-C9E478EC32CC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infopath/2007/PartnerControls"/>
    <ds:schemaRef ds:uri="dd42a876-cb86-4803-b825-38bbae105bd9"/>
    <ds:schemaRef ds:uri="344f560a-88f6-462e-96a6-e44784eab4f1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9B7015C3-B5A8-484E-89F1-B457AB506C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4f560a-88f6-462e-96a6-e44784eab4f1"/>
    <ds:schemaRef ds:uri="dd42a876-cb86-4803-b825-38bbae105b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69408</TotalTime>
  <Words>381</Words>
  <Application>Microsoft Office PowerPoint</Application>
  <PresentationFormat>On-screen Show (4:3)</PresentationFormat>
  <Paragraphs>40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1_Custom Design</vt:lpstr>
      <vt:lpstr>1_Inside pages</vt:lpstr>
      <vt:lpstr>Cover Slide</vt:lpstr>
      <vt:lpstr>1_Horizontal Theme</vt:lpstr>
      <vt:lpstr>Horizontal Theme</vt:lpstr>
      <vt:lpstr>PowerPoint Presentation</vt:lpstr>
      <vt:lpstr>Digital Certificate Migration – Market Notice </vt:lpstr>
      <vt:lpstr>Digital Certificate Migration – Why are we Changing? </vt:lpstr>
      <vt:lpstr>Digital Certificate Migration – Key Points</vt:lpstr>
      <vt:lpstr>Digital Certificate Migration – Machine to Machine</vt:lpstr>
      <vt:lpstr>Digital Certificate Migration – Request, Renew, and Revoke</vt:lpstr>
      <vt:lpstr>Questions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Jessett, Nicholas</cp:lastModifiedBy>
  <cp:revision>871</cp:revision>
  <cp:lastPrinted>2017-05-19T16:23:19Z</cp:lastPrinted>
  <dcterms:created xsi:type="dcterms:W3CDTF">2016-01-21T15:20:31Z</dcterms:created>
  <dcterms:modified xsi:type="dcterms:W3CDTF">2025-08-27T19:22:15Z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0x0101007C15E131921C9A408480FDA7F37B58B7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2024-11-19T15:10:28Z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071c8f1e-b73d-4b48-bc33-98623e79fef3</vt:lpwstr>
  </property>
  <property fmtid="{D5CDD505-2E9C-101B-9397-08002B2CF9AE}" pid="9" name="MSIP_Label_7084cbda-52b8-46fb-a7b7-cb5bd465ed85_ContentBits">
    <vt:lpwstr>0</vt:lpwstr>
  </property>
</Properties>
</file>