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6"/>
  </p:notesMasterIdLst>
  <p:handoutMasterIdLst>
    <p:handoutMasterId r:id="rId17"/>
  </p:handoutMasterIdLst>
  <p:sldIdLst>
    <p:sldId id="260" r:id="rId8"/>
    <p:sldId id="554" r:id="rId9"/>
    <p:sldId id="303" r:id="rId10"/>
    <p:sldId id="308" r:id="rId11"/>
    <p:sldId id="557" r:id="rId12"/>
    <p:sldId id="555" r:id="rId13"/>
    <p:sldId id="309" r:id="rId14"/>
    <p:sldId id="26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68670F-4982-5F88-9F6F-96E5DC2E7263}" name="Masanna Gari, Abhi" initials="AM" userId="S::Abhilash.MasannaGari@ercot.com::574f73dd-89c7-4e5e-92e9-5cd2150b23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1DFF0-F2CD-4448-B429-018DE8F6F0D7}" v="2" dt="2025-08-26T21:22:02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033" autoAdjust="0"/>
  </p:normalViewPr>
  <p:slideViewPr>
    <p:cSldViewPr showGuides="1">
      <p:cViewPr varScale="1">
        <p:scale>
          <a:sx n="102" d="100"/>
          <a:sy n="102" d="100"/>
        </p:scale>
        <p:origin x="1746" y="31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6E7F1831-65D8-46CB-ACF8-0D64C505C3FC}"/>
    <pc:docChg chg="modSld">
      <pc:chgData name="Masanna Gari, Abhi" userId="574f73dd-89c7-4e5e-92e9-5cd2150b236a" providerId="ADAL" clId="{6E7F1831-65D8-46CB-ACF8-0D64C505C3FC}" dt="2025-01-22T18:32:02.174" v="10" actId="20577"/>
      <pc:docMkLst>
        <pc:docMk/>
      </pc:docMkLst>
      <pc:sldChg chg="modSp mod">
        <pc:chgData name="Masanna Gari, Abhi" userId="574f73dd-89c7-4e5e-92e9-5cd2150b236a" providerId="ADAL" clId="{6E7F1831-65D8-46CB-ACF8-0D64C505C3FC}" dt="2025-01-22T18:32:02.174" v="10" actId="20577"/>
        <pc:sldMkLst>
          <pc:docMk/>
          <pc:sldMk cId="730603795" sldId="260"/>
        </pc:sldMkLst>
      </pc:sldChg>
    </pc:docChg>
  </pc:docChgLst>
  <pc:docChgLst>
    <pc:chgData name="Masanna Gari, Abhi" userId="574f73dd-89c7-4e5e-92e9-5cd2150b236a" providerId="ADAL" clId="{DF787F81-33E6-4125-8C24-73B15A8246B2}"/>
    <pc:docChg chg="undo custSel addSld delSld modSld sldOrd">
      <pc:chgData name="Masanna Gari, Abhi" userId="574f73dd-89c7-4e5e-92e9-5cd2150b236a" providerId="ADAL" clId="{DF787F81-33E6-4125-8C24-73B15A8246B2}" dt="2025-04-15T22:26:11.413" v="9854" actId="20577"/>
      <pc:docMkLst>
        <pc:docMk/>
      </pc:docMkLst>
      <pc:sldChg chg="modSp mod">
        <pc:chgData name="Masanna Gari, Abhi" userId="574f73dd-89c7-4e5e-92e9-5cd2150b236a" providerId="ADAL" clId="{DF787F81-33E6-4125-8C24-73B15A8246B2}" dt="2025-04-14T13:50:37.009" v="9351" actId="20577"/>
        <pc:sldMkLst>
          <pc:docMk/>
          <pc:sldMk cId="730603795" sldId="260"/>
        </pc:sldMkLst>
      </pc:sldChg>
      <pc:sldChg chg="ord">
        <pc:chgData name="Masanna Gari, Abhi" userId="574f73dd-89c7-4e5e-92e9-5cd2150b236a" providerId="ADAL" clId="{DF787F81-33E6-4125-8C24-73B15A8246B2}" dt="2025-04-10T19:44:44.421" v="5994"/>
        <pc:sldMkLst>
          <pc:docMk/>
          <pc:sldMk cId="2777669657" sldId="264"/>
        </pc:sldMkLst>
      </pc:sldChg>
      <pc:sldChg chg="modSp del mod ord modShow">
        <pc:chgData name="Masanna Gari, Abhi" userId="574f73dd-89c7-4e5e-92e9-5cd2150b236a" providerId="ADAL" clId="{DF787F81-33E6-4125-8C24-73B15A8246B2}" dt="2025-04-14T13:42:00.130" v="9303" actId="47"/>
        <pc:sldMkLst>
          <pc:docMk/>
          <pc:sldMk cId="3950841658" sldId="301"/>
        </pc:sldMkLst>
      </pc:sldChg>
      <pc:sldChg chg="modSp del mod ord modShow">
        <pc:chgData name="Masanna Gari, Abhi" userId="574f73dd-89c7-4e5e-92e9-5cd2150b236a" providerId="ADAL" clId="{DF787F81-33E6-4125-8C24-73B15A8246B2}" dt="2025-04-14T13:42:02.834" v="9304" actId="47"/>
        <pc:sldMkLst>
          <pc:docMk/>
          <pc:sldMk cId="3909909686" sldId="302"/>
        </pc:sldMkLst>
      </pc:sldChg>
      <pc:sldChg chg="delSp modSp mod ord">
        <pc:chgData name="Masanna Gari, Abhi" userId="574f73dd-89c7-4e5e-92e9-5cd2150b236a" providerId="ADAL" clId="{DF787F81-33E6-4125-8C24-73B15A8246B2}" dt="2025-04-14T16:01:00.931" v="9554" actId="20577"/>
        <pc:sldMkLst>
          <pc:docMk/>
          <pc:sldMk cId="1627057969" sldId="303"/>
        </pc:sldMkLst>
      </pc:sldChg>
      <pc:sldChg chg="del ord">
        <pc:chgData name="Masanna Gari, Abhi" userId="574f73dd-89c7-4e5e-92e9-5cd2150b236a" providerId="ADAL" clId="{DF787F81-33E6-4125-8C24-73B15A8246B2}" dt="2025-04-14T13:42:11.251" v="9305" actId="47"/>
        <pc:sldMkLst>
          <pc:docMk/>
          <pc:sldMk cId="867960032" sldId="304"/>
        </pc:sldMkLst>
      </pc:sldChg>
      <pc:sldChg chg="del">
        <pc:chgData name="Masanna Gari, Abhi" userId="574f73dd-89c7-4e5e-92e9-5cd2150b236a" providerId="ADAL" clId="{DF787F81-33E6-4125-8C24-73B15A8246B2}" dt="2025-04-14T13:43:24.886" v="9311" actId="47"/>
        <pc:sldMkLst>
          <pc:docMk/>
          <pc:sldMk cId="2340664933" sldId="305"/>
        </pc:sldMkLst>
      </pc:sldChg>
      <pc:sldChg chg="del">
        <pc:chgData name="Masanna Gari, Abhi" userId="574f73dd-89c7-4e5e-92e9-5cd2150b236a" providerId="ADAL" clId="{DF787F81-33E6-4125-8C24-73B15A8246B2}" dt="2025-04-14T13:43:22.388" v="9309" actId="47"/>
        <pc:sldMkLst>
          <pc:docMk/>
          <pc:sldMk cId="502416073" sldId="306"/>
        </pc:sldMkLst>
      </pc:sldChg>
      <pc:sldChg chg="del ord">
        <pc:chgData name="Masanna Gari, Abhi" userId="574f73dd-89c7-4e5e-92e9-5cd2150b236a" providerId="ADAL" clId="{DF787F81-33E6-4125-8C24-73B15A8246B2}" dt="2025-04-14T13:42:17.571" v="9306" actId="47"/>
        <pc:sldMkLst>
          <pc:docMk/>
          <pc:sldMk cId="2515572322" sldId="307"/>
        </pc:sldMkLst>
      </pc:sldChg>
      <pc:sldChg chg="delSp modSp mod">
        <pc:chgData name="Masanna Gari, Abhi" userId="574f73dd-89c7-4e5e-92e9-5cd2150b236a" providerId="ADAL" clId="{DF787F81-33E6-4125-8C24-73B15A8246B2}" dt="2025-04-14T18:07:37.059" v="9853" actId="20577"/>
        <pc:sldMkLst>
          <pc:docMk/>
          <pc:sldMk cId="586144532" sldId="308"/>
        </pc:sldMkLst>
      </pc:sldChg>
      <pc:sldChg chg="modSp mod ord">
        <pc:chgData name="Masanna Gari, Abhi" userId="574f73dd-89c7-4e5e-92e9-5cd2150b236a" providerId="ADAL" clId="{DF787F81-33E6-4125-8C24-73B15A8246B2}" dt="2025-04-14T18:00:21.897" v="9669" actId="20577"/>
        <pc:sldMkLst>
          <pc:docMk/>
          <pc:sldMk cId="2863937096" sldId="309"/>
        </pc:sldMkLst>
      </pc:sldChg>
      <pc:sldChg chg="del ord">
        <pc:chgData name="Masanna Gari, Abhi" userId="574f73dd-89c7-4e5e-92e9-5cd2150b236a" providerId="ADAL" clId="{DF787F81-33E6-4125-8C24-73B15A8246B2}" dt="2025-04-14T13:43:19.888" v="9308" actId="47"/>
        <pc:sldMkLst>
          <pc:docMk/>
          <pc:sldMk cId="2477874821" sldId="310"/>
        </pc:sldMkLst>
      </pc:sldChg>
      <pc:sldChg chg="del ord">
        <pc:chgData name="Masanna Gari, Abhi" userId="574f73dd-89c7-4e5e-92e9-5cd2150b236a" providerId="ADAL" clId="{DF787F81-33E6-4125-8C24-73B15A8246B2}" dt="2025-04-14T13:43:23.849" v="9310" actId="47"/>
        <pc:sldMkLst>
          <pc:docMk/>
          <pc:sldMk cId="2686153705" sldId="311"/>
        </pc:sldMkLst>
      </pc:sldChg>
      <pc:sldChg chg="modSp new del mod ord">
        <pc:chgData name="Masanna Gari, Abhi" userId="574f73dd-89c7-4e5e-92e9-5cd2150b236a" providerId="ADAL" clId="{DF787F81-33E6-4125-8C24-73B15A8246B2}" dt="2025-04-03T13:55:59.334" v="188" actId="47"/>
        <pc:sldMkLst>
          <pc:docMk/>
          <pc:sldMk cId="3101556551" sldId="312"/>
        </pc:sldMkLst>
      </pc:sldChg>
      <pc:sldChg chg="modSp add del mod ord">
        <pc:chgData name="Masanna Gari, Abhi" userId="574f73dd-89c7-4e5e-92e9-5cd2150b236a" providerId="ADAL" clId="{DF787F81-33E6-4125-8C24-73B15A8246B2}" dt="2025-04-03T16:05:06.112" v="1827" actId="47"/>
        <pc:sldMkLst>
          <pc:docMk/>
          <pc:sldMk cId="3211696031" sldId="550"/>
        </pc:sldMkLst>
      </pc:sldChg>
      <pc:sldChg chg="addSp delSp modSp add del mod ord">
        <pc:chgData name="Masanna Gari, Abhi" userId="574f73dd-89c7-4e5e-92e9-5cd2150b236a" providerId="ADAL" clId="{DF787F81-33E6-4125-8C24-73B15A8246B2}" dt="2025-04-14T13:43:14.588" v="9307" actId="47"/>
        <pc:sldMkLst>
          <pc:docMk/>
          <pc:sldMk cId="2466320906" sldId="552"/>
        </pc:sldMkLst>
      </pc:sldChg>
      <pc:sldChg chg="new del ord">
        <pc:chgData name="Masanna Gari, Abhi" userId="574f73dd-89c7-4e5e-92e9-5cd2150b236a" providerId="ADAL" clId="{DF787F81-33E6-4125-8C24-73B15A8246B2}" dt="2025-04-10T19:18:20.884" v="5464" actId="47"/>
        <pc:sldMkLst>
          <pc:docMk/>
          <pc:sldMk cId="1300702002" sldId="553"/>
        </pc:sldMkLst>
      </pc:sldChg>
      <pc:sldChg chg="addSp delSp modSp add del mod">
        <pc:chgData name="Masanna Gari, Abhi" userId="574f73dd-89c7-4e5e-92e9-5cd2150b236a" providerId="ADAL" clId="{DF787F81-33E6-4125-8C24-73B15A8246B2}" dt="2025-04-03T16:05:10.105" v="1828" actId="47"/>
        <pc:sldMkLst>
          <pc:docMk/>
          <pc:sldMk cId="1918205631" sldId="553"/>
        </pc:sldMkLst>
      </pc:sldChg>
      <pc:sldChg chg="new del">
        <pc:chgData name="Masanna Gari, Abhi" userId="574f73dd-89c7-4e5e-92e9-5cd2150b236a" providerId="ADAL" clId="{DF787F81-33E6-4125-8C24-73B15A8246B2}" dt="2025-04-10T15:24:43.081" v="3710" actId="47"/>
        <pc:sldMkLst>
          <pc:docMk/>
          <pc:sldMk cId="3347804452" sldId="553"/>
        </pc:sldMkLst>
      </pc:sldChg>
      <pc:sldChg chg="modSp new mod ord">
        <pc:chgData name="Masanna Gari, Abhi" userId="574f73dd-89c7-4e5e-92e9-5cd2150b236a" providerId="ADAL" clId="{DF787F81-33E6-4125-8C24-73B15A8246B2}" dt="2025-04-14T15:57:44.638" v="9409" actId="20577"/>
        <pc:sldMkLst>
          <pc:docMk/>
          <pc:sldMk cId="811972913" sldId="554"/>
        </pc:sldMkLst>
      </pc:sldChg>
      <pc:sldChg chg="modSp new del mod ord">
        <pc:chgData name="Masanna Gari, Abhi" userId="574f73dd-89c7-4e5e-92e9-5cd2150b236a" providerId="ADAL" clId="{DF787F81-33E6-4125-8C24-73B15A8246B2}" dt="2025-04-10T16:10:31.743" v="3736" actId="47"/>
        <pc:sldMkLst>
          <pc:docMk/>
          <pc:sldMk cId="1025301214" sldId="554"/>
        </pc:sldMkLst>
      </pc:sldChg>
      <pc:sldChg chg="modSp new mod">
        <pc:chgData name="Masanna Gari, Abhi" userId="574f73dd-89c7-4e5e-92e9-5cd2150b236a" providerId="ADAL" clId="{DF787F81-33E6-4125-8C24-73B15A8246B2}" dt="2025-04-15T22:26:11.413" v="9854" actId="20577"/>
        <pc:sldMkLst>
          <pc:docMk/>
          <pc:sldMk cId="2994392277" sldId="555"/>
        </pc:sldMkLst>
      </pc:sldChg>
    </pc:docChg>
  </pc:docChgLst>
  <pc:docChgLst>
    <pc:chgData name="Masanna Gari, Abhi" userId="574f73dd-89c7-4e5e-92e9-5cd2150b236a" providerId="ADAL" clId="{48F54311-2460-405E-A1C7-82127AE20B7D}"/>
    <pc:docChg chg="undo custSel addSld delSld modSld">
      <pc:chgData name="Masanna Gari, Abhi" userId="574f73dd-89c7-4e5e-92e9-5cd2150b236a" providerId="ADAL" clId="{48F54311-2460-405E-A1C7-82127AE20B7D}" dt="2025-01-17T04:02:12.993" v="2375" actId="14100"/>
      <pc:docMkLst>
        <pc:docMk/>
      </pc:docMkLst>
      <pc:sldChg chg="modSp mod">
        <pc:chgData name="Masanna Gari, Abhi" userId="574f73dd-89c7-4e5e-92e9-5cd2150b236a" providerId="ADAL" clId="{48F54311-2460-405E-A1C7-82127AE20B7D}" dt="2025-01-16T16:25:14.910" v="121" actId="20577"/>
        <pc:sldMkLst>
          <pc:docMk/>
          <pc:sldMk cId="730603795" sldId="260"/>
        </pc:sldMkLst>
      </pc:sldChg>
      <pc:sldChg chg="modSp mod">
        <pc:chgData name="Masanna Gari, Abhi" userId="574f73dd-89c7-4e5e-92e9-5cd2150b236a" providerId="ADAL" clId="{48F54311-2460-405E-A1C7-82127AE20B7D}" dt="2025-01-16T20:53:47.084" v="2308" actId="6549"/>
        <pc:sldMkLst>
          <pc:docMk/>
          <pc:sldMk cId="2777669657" sldId="264"/>
        </pc:sldMkLst>
      </pc:sldChg>
      <pc:sldChg chg="addSp delSp modSp del mod modNotesTx">
        <pc:chgData name="Masanna Gari, Abhi" userId="574f73dd-89c7-4e5e-92e9-5cd2150b236a" providerId="ADAL" clId="{48F54311-2460-405E-A1C7-82127AE20B7D}" dt="2025-01-16T18:13:02.185" v="176" actId="47"/>
        <pc:sldMkLst>
          <pc:docMk/>
          <pc:sldMk cId="2411751081" sldId="300"/>
        </pc:sldMkLst>
      </pc:sldChg>
      <pc:sldChg chg="del">
        <pc:chgData name="Masanna Gari, Abhi" userId="574f73dd-89c7-4e5e-92e9-5cd2150b236a" providerId="ADAL" clId="{48F54311-2460-405E-A1C7-82127AE20B7D}" dt="2025-01-16T16:25:29.335" v="123" actId="47"/>
        <pc:sldMkLst>
          <pc:docMk/>
          <pc:sldMk cId="3731874212" sldId="301"/>
        </pc:sldMkLst>
      </pc:sldChg>
      <pc:sldChg chg="modSp new mod modClrScheme chgLayout">
        <pc:chgData name="Masanna Gari, Abhi" userId="574f73dd-89c7-4e5e-92e9-5cd2150b236a" providerId="ADAL" clId="{48F54311-2460-405E-A1C7-82127AE20B7D}" dt="2025-01-16T18:37:58.636" v="1147" actId="700"/>
        <pc:sldMkLst>
          <pc:docMk/>
          <pc:sldMk cId="3950841658" sldId="301"/>
        </pc:sldMkLst>
      </pc:sldChg>
      <pc:sldChg chg="del">
        <pc:chgData name="Masanna Gari, Abhi" userId="574f73dd-89c7-4e5e-92e9-5cd2150b236a" providerId="ADAL" clId="{48F54311-2460-405E-A1C7-82127AE20B7D}" dt="2025-01-16T16:25:34.548" v="126" actId="47"/>
        <pc:sldMkLst>
          <pc:docMk/>
          <pc:sldMk cId="1789637198" sldId="302"/>
        </pc:sldMkLst>
      </pc:sldChg>
      <pc:sldChg chg="addSp delSp modSp new mod modClrScheme chgLayout">
        <pc:chgData name="Masanna Gari, Abhi" userId="574f73dd-89c7-4e5e-92e9-5cd2150b236a" providerId="ADAL" clId="{48F54311-2460-405E-A1C7-82127AE20B7D}" dt="2025-01-17T04:02:12.993" v="2375" actId="14100"/>
        <pc:sldMkLst>
          <pc:docMk/>
          <pc:sldMk cId="3909909686" sldId="302"/>
        </pc:sldMkLst>
      </pc:sldChg>
      <pc:sldChg chg="del">
        <pc:chgData name="Masanna Gari, Abhi" userId="574f73dd-89c7-4e5e-92e9-5cd2150b236a" providerId="ADAL" clId="{48F54311-2460-405E-A1C7-82127AE20B7D}" dt="2025-01-16T16:25:30.999" v="124" actId="47"/>
        <pc:sldMkLst>
          <pc:docMk/>
          <pc:sldMk cId="1990044435" sldId="306"/>
        </pc:sldMkLst>
      </pc:sldChg>
      <pc:sldChg chg="del">
        <pc:chgData name="Masanna Gari, Abhi" userId="574f73dd-89c7-4e5e-92e9-5cd2150b236a" providerId="ADAL" clId="{48F54311-2460-405E-A1C7-82127AE20B7D}" dt="2025-01-16T16:25:32.631" v="125" actId="47"/>
        <pc:sldMkLst>
          <pc:docMk/>
          <pc:sldMk cId="3157158803" sldId="307"/>
        </pc:sldMkLst>
      </pc:sldChg>
    </pc:docChg>
  </pc:docChgLst>
  <pc:docChgLst>
    <pc:chgData name="Masanna Gari, Abhi" userId="574f73dd-89c7-4e5e-92e9-5cd2150b236a" providerId="ADAL" clId="{E8E1DFF0-F2CD-4448-B429-018DE8F6F0D7}"/>
    <pc:docChg chg="undo custSel addSld delSld modSld">
      <pc:chgData name="Masanna Gari, Abhi" userId="574f73dd-89c7-4e5e-92e9-5cd2150b236a" providerId="ADAL" clId="{E8E1DFF0-F2CD-4448-B429-018DE8F6F0D7}" dt="2025-08-26T21:22:36.777" v="318" actId="20577"/>
      <pc:docMkLst>
        <pc:docMk/>
      </pc:docMkLst>
      <pc:sldChg chg="modSp mod">
        <pc:chgData name="Masanna Gari, Abhi" userId="574f73dd-89c7-4e5e-92e9-5cd2150b236a" providerId="ADAL" clId="{E8E1DFF0-F2CD-4448-B429-018DE8F6F0D7}" dt="2025-08-19T19:03:26.477" v="27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E8E1DFF0-F2CD-4448-B429-018DE8F6F0D7}" dt="2025-08-19T19:03:26.477" v="27" actId="20577"/>
          <ac:spMkLst>
            <pc:docMk/>
            <pc:sldMk cId="730603795" sldId="260"/>
            <ac:spMk id="2" creationId="{B106BA98-094F-791E-DB1B-0A912825F17D}"/>
          </ac:spMkLst>
        </pc:spChg>
      </pc:sldChg>
      <pc:sldChg chg="modSp mod">
        <pc:chgData name="Masanna Gari, Abhi" userId="574f73dd-89c7-4e5e-92e9-5cd2150b236a" providerId="ADAL" clId="{E8E1DFF0-F2CD-4448-B429-018DE8F6F0D7}" dt="2025-08-26T21:22:08.936" v="296" actId="207"/>
        <pc:sldMkLst>
          <pc:docMk/>
          <pc:sldMk cId="1627057969" sldId="303"/>
        </pc:sldMkLst>
        <pc:graphicFrameChg chg="mod modGraphic">
          <ac:chgData name="Masanna Gari, Abhi" userId="574f73dd-89c7-4e5e-92e9-5cd2150b236a" providerId="ADAL" clId="{E8E1DFF0-F2CD-4448-B429-018DE8F6F0D7}" dt="2025-08-26T21:22:08.936" v="296" actId="207"/>
          <ac:graphicFrameMkLst>
            <pc:docMk/>
            <pc:sldMk cId="1627057969" sldId="303"/>
            <ac:graphicFrameMk id="2" creationId="{18623755-2AF7-7E39-D028-92A1970ABC39}"/>
          </ac:graphicFrameMkLst>
        </pc:graphicFrameChg>
      </pc:sldChg>
      <pc:sldChg chg="modSp mod">
        <pc:chgData name="Masanna Gari, Abhi" userId="574f73dd-89c7-4e5e-92e9-5cd2150b236a" providerId="ADAL" clId="{E8E1DFF0-F2CD-4448-B429-018DE8F6F0D7}" dt="2025-08-26T18:14:10.816" v="260" actId="400"/>
        <pc:sldMkLst>
          <pc:docMk/>
          <pc:sldMk cId="586144532" sldId="308"/>
        </pc:sldMkLst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2" creationId="{7CB85C39-2556-0B92-7891-65E7D8062AA1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3" creationId="{0ED1CB8C-9935-A464-56DB-495AA64DB566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4" creationId="{68674B9C-4541-0D59-F295-7E5A1272B0C6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9" creationId="{C615AA8F-367E-B677-84B6-DFDDA5355F01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10" creationId="{6785D1E7-80DD-CB83-7E49-65E7BEC02CFC}"/>
          </ac:spMkLst>
        </pc:spChg>
        <pc:graphicFrameChg chg="modGraphic">
          <ac:chgData name="Masanna Gari, Abhi" userId="574f73dd-89c7-4e5e-92e9-5cd2150b236a" providerId="ADAL" clId="{E8E1DFF0-F2CD-4448-B429-018DE8F6F0D7}" dt="2025-08-26T18:14:10.816" v="260" actId="400"/>
          <ac:graphicFrameMkLst>
            <pc:docMk/>
            <pc:sldMk cId="586144532" sldId="308"/>
            <ac:graphicFrameMk id="7" creationId="{4906C736-DF92-E26B-BE95-7238FE18E16D}"/>
          </ac:graphicFrameMkLst>
        </pc:graphicFrameChg>
        <pc:graphicFrameChg chg="modGraphic">
          <ac:chgData name="Masanna Gari, Abhi" userId="574f73dd-89c7-4e5e-92e9-5cd2150b236a" providerId="ADAL" clId="{E8E1DFF0-F2CD-4448-B429-018DE8F6F0D7}" dt="2025-08-26T18:14:04.268" v="259" actId="400"/>
          <ac:graphicFrameMkLst>
            <pc:docMk/>
            <pc:sldMk cId="586144532" sldId="308"/>
            <ac:graphicFrameMk id="8" creationId="{17A7ADAE-678B-724D-E229-DEDA54BA4128}"/>
          </ac:graphicFrameMkLst>
        </pc:graphicFrameChg>
      </pc:sldChg>
      <pc:sldChg chg="new del">
        <pc:chgData name="Masanna Gari, Abhi" userId="574f73dd-89c7-4e5e-92e9-5cd2150b236a" providerId="ADAL" clId="{E8E1DFF0-F2CD-4448-B429-018DE8F6F0D7}" dt="2025-08-26T18:12:30.379" v="221" actId="47"/>
        <pc:sldMkLst>
          <pc:docMk/>
          <pc:sldMk cId="4250994185" sldId="556"/>
        </pc:sldMkLst>
      </pc:sldChg>
      <pc:sldChg chg="modSp add mod">
        <pc:chgData name="Masanna Gari, Abhi" userId="574f73dd-89c7-4e5e-92e9-5cd2150b236a" providerId="ADAL" clId="{E8E1DFF0-F2CD-4448-B429-018DE8F6F0D7}" dt="2025-08-26T21:22:36.777" v="318" actId="20577"/>
        <pc:sldMkLst>
          <pc:docMk/>
          <pc:sldMk cId="2013646312" sldId="557"/>
        </pc:sldMkLst>
        <pc:graphicFrameChg chg="mod modGraphic">
          <ac:chgData name="Masanna Gari, Abhi" userId="574f73dd-89c7-4e5e-92e9-5cd2150b236a" providerId="ADAL" clId="{E8E1DFF0-F2CD-4448-B429-018DE8F6F0D7}" dt="2025-08-26T21:22:36.777" v="318" actId="20577"/>
          <ac:graphicFrameMkLst>
            <pc:docMk/>
            <pc:sldMk cId="2013646312" sldId="557"/>
            <ac:graphicFrameMk id="8" creationId="{3BFCC276-1719-A197-86B6-C0CCE9442236}"/>
          </ac:graphicFrameMkLst>
        </pc:graphicFrameChg>
      </pc:sldChg>
    </pc:docChg>
  </pc:docChgLst>
  <pc:docChgLst>
    <pc:chgData name="Masanna Gari, Abhi" userId="574f73dd-89c7-4e5e-92e9-5cd2150b236a" providerId="ADAL" clId="{013970A2-1AD4-4CC3-8A87-EE290A0D1452}"/>
    <pc:docChg chg="undo redo custSel addSld delSld modSld sldOrd">
      <pc:chgData name="Masanna Gari, Abhi" userId="574f73dd-89c7-4e5e-92e9-5cd2150b236a" providerId="ADAL" clId="{013970A2-1AD4-4CC3-8A87-EE290A0D1452}" dt="2025-04-02T19:54:20.812" v="13250" actId="20577"/>
      <pc:docMkLst>
        <pc:docMk/>
      </pc:docMkLst>
      <pc:sldChg chg="addSp delSp modSp mod">
        <pc:chgData name="Masanna Gari, Abhi" userId="574f73dd-89c7-4e5e-92e9-5cd2150b236a" providerId="ADAL" clId="{013970A2-1AD4-4CC3-8A87-EE290A0D1452}" dt="2025-04-02T15:14:58.895" v="10583" actId="6549"/>
        <pc:sldMkLst>
          <pc:docMk/>
          <pc:sldMk cId="730603795" sldId="260"/>
        </pc:sldMkLst>
      </pc:sldChg>
      <pc:sldChg chg="addSp modSp mod">
        <pc:chgData name="Masanna Gari, Abhi" userId="574f73dd-89c7-4e5e-92e9-5cd2150b236a" providerId="ADAL" clId="{013970A2-1AD4-4CC3-8A87-EE290A0D1452}" dt="2025-04-02T13:35:42.916" v="10430" actId="20577"/>
        <pc:sldMkLst>
          <pc:docMk/>
          <pc:sldMk cId="3950841658" sldId="301"/>
        </pc:sldMkLst>
      </pc:sldChg>
      <pc:sldChg chg="addSp delSp modSp mod setBg">
        <pc:chgData name="Masanna Gari, Abhi" userId="574f73dd-89c7-4e5e-92e9-5cd2150b236a" providerId="ADAL" clId="{013970A2-1AD4-4CC3-8A87-EE290A0D1452}" dt="2025-04-02T17:26:44.036" v="12308" actId="313"/>
        <pc:sldMkLst>
          <pc:docMk/>
          <pc:sldMk cId="3909909686" sldId="302"/>
        </pc:sldMkLst>
      </pc:sldChg>
      <pc:sldChg chg="new del">
        <pc:chgData name="Masanna Gari, Abhi" userId="574f73dd-89c7-4e5e-92e9-5cd2150b236a" providerId="ADAL" clId="{013970A2-1AD4-4CC3-8A87-EE290A0D1452}" dt="2025-03-20T03:46:36.082" v="2411" actId="47"/>
        <pc:sldMkLst>
          <pc:docMk/>
          <pc:sldMk cId="487441065" sldId="303"/>
        </pc:sldMkLst>
      </pc:sldChg>
      <pc:sldChg chg="add del">
        <pc:chgData name="Masanna Gari, Abhi" userId="574f73dd-89c7-4e5e-92e9-5cd2150b236a" providerId="ADAL" clId="{013970A2-1AD4-4CC3-8A87-EE290A0D1452}" dt="2025-03-20T03:54:11.148" v="2462" actId="2890"/>
        <pc:sldMkLst>
          <pc:docMk/>
          <pc:sldMk cId="874656929" sldId="303"/>
        </pc:sldMkLst>
      </pc:sldChg>
      <pc:sldChg chg="addSp delSp modSp add del mod modNotesTx">
        <pc:chgData name="Masanna Gari, Abhi" userId="574f73dd-89c7-4e5e-92e9-5cd2150b236a" providerId="ADAL" clId="{013970A2-1AD4-4CC3-8A87-EE290A0D1452}" dt="2025-04-02T19:45:05.404" v="13125" actId="113"/>
        <pc:sldMkLst>
          <pc:docMk/>
          <pc:sldMk cId="1627057969" sldId="303"/>
        </pc:sldMkLst>
      </pc:sldChg>
      <pc:sldChg chg="addSp delSp modSp add mod setBg">
        <pc:chgData name="Masanna Gari, Abhi" userId="574f73dd-89c7-4e5e-92e9-5cd2150b236a" providerId="ADAL" clId="{013970A2-1AD4-4CC3-8A87-EE290A0D1452}" dt="2025-04-02T19:52:28.143" v="13232" actId="255"/>
        <pc:sldMkLst>
          <pc:docMk/>
          <pc:sldMk cId="867960032" sldId="304"/>
        </pc:sldMkLst>
      </pc:sldChg>
      <pc:sldChg chg="new del">
        <pc:chgData name="Masanna Gari, Abhi" userId="574f73dd-89c7-4e5e-92e9-5cd2150b236a" providerId="ADAL" clId="{013970A2-1AD4-4CC3-8A87-EE290A0D1452}" dt="2025-03-20T16:30:16.687" v="3771" actId="47"/>
        <pc:sldMkLst>
          <pc:docMk/>
          <pc:sldMk cId="1729557827" sldId="305"/>
        </pc:sldMkLst>
      </pc:sldChg>
      <pc:sldChg chg="addSp delSp modSp new mod ord">
        <pc:chgData name="Masanna Gari, Abhi" userId="574f73dd-89c7-4e5e-92e9-5cd2150b236a" providerId="ADAL" clId="{013970A2-1AD4-4CC3-8A87-EE290A0D1452}" dt="2025-04-02T17:23:17.591" v="12274"/>
        <pc:sldMkLst>
          <pc:docMk/>
          <pc:sldMk cId="2340664933" sldId="305"/>
        </pc:sldMkLst>
      </pc:sldChg>
      <pc:sldChg chg="addSp delSp modSp add mod ord">
        <pc:chgData name="Masanna Gari, Abhi" userId="574f73dd-89c7-4e5e-92e9-5cd2150b236a" providerId="ADAL" clId="{013970A2-1AD4-4CC3-8A87-EE290A0D1452}" dt="2025-04-02T17:23:21.795" v="12276"/>
        <pc:sldMkLst>
          <pc:docMk/>
          <pc:sldMk cId="502416073" sldId="306"/>
        </pc:sldMkLst>
      </pc:sldChg>
      <pc:sldChg chg="addSp delSp modSp new mod">
        <pc:chgData name="Masanna Gari, Abhi" userId="574f73dd-89c7-4e5e-92e9-5cd2150b236a" providerId="ADAL" clId="{013970A2-1AD4-4CC3-8A87-EE290A0D1452}" dt="2025-04-02T19:53:55.164" v="13236" actId="255"/>
        <pc:sldMkLst>
          <pc:docMk/>
          <pc:sldMk cId="2515572322" sldId="307"/>
        </pc:sldMkLst>
      </pc:sldChg>
      <pc:sldChg chg="addSp delSp modSp add mod setBg">
        <pc:chgData name="Masanna Gari, Abhi" userId="574f73dd-89c7-4e5e-92e9-5cd2150b236a" providerId="ADAL" clId="{013970A2-1AD4-4CC3-8A87-EE290A0D1452}" dt="2025-04-02T19:53:27.015" v="13234" actId="1076"/>
        <pc:sldMkLst>
          <pc:docMk/>
          <pc:sldMk cId="586144532" sldId="308"/>
        </pc:sldMkLst>
      </pc:sldChg>
      <pc:sldChg chg="modSp new mod">
        <pc:chgData name="Masanna Gari, Abhi" userId="574f73dd-89c7-4e5e-92e9-5cd2150b236a" providerId="ADAL" clId="{013970A2-1AD4-4CC3-8A87-EE290A0D1452}" dt="2025-04-02T15:28:08.882" v="10616" actId="207"/>
        <pc:sldMkLst>
          <pc:docMk/>
          <pc:sldMk cId="2863937096" sldId="309"/>
        </pc:sldMkLst>
      </pc:sldChg>
      <pc:sldChg chg="modSp new mod">
        <pc:chgData name="Masanna Gari, Abhi" userId="574f73dd-89c7-4e5e-92e9-5cd2150b236a" providerId="ADAL" clId="{013970A2-1AD4-4CC3-8A87-EE290A0D1452}" dt="2025-04-02T19:54:20.812" v="13250" actId="20577"/>
        <pc:sldMkLst>
          <pc:docMk/>
          <pc:sldMk cId="2477874821" sldId="310"/>
        </pc:sldMkLst>
      </pc:sldChg>
      <pc:sldChg chg="addSp delSp modSp new mod">
        <pc:chgData name="Masanna Gari, Abhi" userId="574f73dd-89c7-4e5e-92e9-5cd2150b236a" providerId="ADAL" clId="{013970A2-1AD4-4CC3-8A87-EE290A0D1452}" dt="2025-04-02T19:44:09.322" v="13124" actId="20577"/>
        <pc:sldMkLst>
          <pc:docMk/>
          <pc:sldMk cId="2686153705" sldId="31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35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3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5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3248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264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4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8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2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5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4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8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bhilash.MasannaGari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06BA98-094F-791E-DB1B-0A912825F17D}"/>
              </a:ext>
            </a:extLst>
          </p:cNvPr>
          <p:cNvSpPr txBox="1"/>
          <p:nvPr/>
        </p:nvSpPr>
        <p:spPr>
          <a:xfrm>
            <a:off x="3352800" y="1828800"/>
            <a:ext cx="55537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Resources with Power Augmentation Capacity– RTCB Telemetry (Updated)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PDCWG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Operations Analysis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9E83-8692-4623-0A81-9C0549EA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2D890-915F-4141-B483-5B489F67A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508910"/>
            <a:ext cx="8534400" cy="528082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RTCB improves the telemetry from Resources with Power Augmentation Capacity (offline when duct burners are not fired) by introducing new telemetry points.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High limit of the Frequency Responsive Capacity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Low Limit of the Frequency Responsive Capacity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Frequency Responsive Capacity Factor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Power Augmentation Capacity</a:t>
            </a:r>
          </a:p>
          <a:p>
            <a:r>
              <a:rPr lang="en-US" dirty="0">
                <a:solidFill>
                  <a:schemeClr val="tx2"/>
                </a:solidFill>
              </a:rPr>
              <a:t>The new telemetry points are intended to inform SCED, the Frequency Responsive Capacity of the resource to ensure that the Regulation and RRS-PFR awards are within the frequency responsive capacity. There are no frequency responsive capacity limitations when providing Non-Spin and ECRS</a:t>
            </a:r>
          </a:p>
          <a:p>
            <a:r>
              <a:rPr lang="en-US" dirty="0">
                <a:solidFill>
                  <a:schemeClr val="tx2"/>
                </a:solidFill>
              </a:rPr>
              <a:t>Currently, the onus is on the QSEs to ensure that  Regulation and/or RRS-PFR is not coming from the steamer capacity and preserve sufficient headroom on GTs. ERCOT also enforces real-time and post-hoc compliance checks. The improved telemetry will eliminate this burden on QSEs and ERCOT.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E6CCE-5146-9D10-033E-7174A8B5F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7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C21FA8-3EB5-F4D6-250A-3A012D335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F8E4D-23AB-20A8-D736-89B42A226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In RTC, Resources with Power Augmentation to telemeter four new telemetry points 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AFE9-289E-D049-F8A1-75A85B72C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9047079-67F8-86A5-F791-ACB4B78C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relevant RTCB telemetry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623755-2AF7-7E39-D028-92A1970AB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56192"/>
              </p:ext>
            </p:extLst>
          </p:nvPr>
        </p:nvGraphicFramePr>
        <p:xfrm>
          <a:off x="442912" y="1278591"/>
          <a:ext cx="8305801" cy="489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820">
                  <a:extLst>
                    <a:ext uri="{9D8B030D-6E8A-4147-A177-3AD203B41FA5}">
                      <a16:colId xmlns:a16="http://schemas.microsoft.com/office/drawing/2014/main" val="2058883956"/>
                    </a:ext>
                  </a:extLst>
                </a:gridCol>
                <a:gridCol w="1066034">
                  <a:extLst>
                    <a:ext uri="{9D8B030D-6E8A-4147-A177-3AD203B41FA5}">
                      <a16:colId xmlns:a16="http://schemas.microsoft.com/office/drawing/2014/main" val="3012767852"/>
                    </a:ext>
                  </a:extLst>
                </a:gridCol>
                <a:gridCol w="752495">
                  <a:extLst>
                    <a:ext uri="{9D8B030D-6E8A-4147-A177-3AD203B41FA5}">
                      <a16:colId xmlns:a16="http://schemas.microsoft.com/office/drawing/2014/main" val="1122470689"/>
                    </a:ext>
                  </a:extLst>
                </a:gridCol>
                <a:gridCol w="2396369">
                  <a:extLst>
                    <a:ext uri="{9D8B030D-6E8A-4147-A177-3AD203B41FA5}">
                      <a16:colId xmlns:a16="http://schemas.microsoft.com/office/drawing/2014/main" val="478380915"/>
                    </a:ext>
                  </a:extLst>
                </a:gridCol>
                <a:gridCol w="2335083">
                  <a:extLst>
                    <a:ext uri="{9D8B030D-6E8A-4147-A177-3AD203B41FA5}">
                      <a16:colId xmlns:a16="http://schemas.microsoft.com/office/drawing/2014/main" val="2743968561"/>
                    </a:ext>
                  </a:extLst>
                </a:gridCol>
              </a:tblGrid>
              <a:tr h="1002504">
                <a:tc>
                  <a:txBody>
                    <a:bodyPr/>
                    <a:lstStyle/>
                    <a:p>
                      <a:r>
                        <a:rPr lang="en-US" dirty="0"/>
                        <a:t>Telemetry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Analog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should QSE telemeter to ERCOT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24109"/>
                  </a:ext>
                </a:extLst>
              </a:tr>
              <a:tr h="56037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High Limit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HFRL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limit of the Resource’s capacity that is frequency responsive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Max(low limit of the configuration, Sum of high MW limit of online GTs)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Sum of High MW limit of online GTs</a:t>
                      </a:r>
                    </a:p>
                    <a:p>
                      <a:pPr algn="l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516700383"/>
                  </a:ext>
                </a:extLst>
              </a:tr>
              <a:tr h="53437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Low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LFRL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limit of the Resource’s capacity that is frequency responsive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sng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limit of the online configuration</a:t>
                      </a: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Sum of Low MW limit of online GTs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092619291"/>
                  </a:ext>
                </a:extLst>
              </a:tr>
              <a:tr h="64006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FRQF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amount of total Base Point provided by the frequency responsive capacity of the resource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Output of GTs/Total Base Point</a:t>
                      </a:r>
                    </a:p>
                    <a:p>
                      <a:pPr algn="l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Ratio of Current Output of GTs to the Total output of the configuration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449691095"/>
                  </a:ext>
                </a:extLst>
              </a:tr>
              <a:tr h="200389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Inactive Power Augmentation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PAUG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Power Augmentation capacity that is not On-Line for Resources that have power augmentation capacity included in HSL. This is used in SCED to determine the portion of the Non-Spin award that will be provided by power augmentation capacity that is not active and deployed as offline Non-Spin.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Static unfired Power Augmentation capacity when ducts are not fired and 0 when 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ducts are fired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9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05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D8EE4200-5133-1580-4797-BA48ABD40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85C39-2556-0B92-7891-65E7D8062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sz="2400" dirty="0"/>
              <a:t>RTCB Telemetry Example**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1CB8C-9935-A464-56DB-495AA64D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84" y="7620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1"/>
                </a:solidFill>
              </a:rPr>
              <a:t>2x1 CC Configuration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74B9C-4541-0D59-F295-7E5A1272B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906C736-DF92-E26B-BE95-7238FE18E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445184"/>
              </p:ext>
            </p:extLst>
          </p:nvPr>
        </p:nvGraphicFramePr>
        <p:xfrm>
          <a:off x="312694" y="1093316"/>
          <a:ext cx="2963906" cy="167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968">
                  <a:extLst>
                    <a:ext uri="{9D8B030D-6E8A-4147-A177-3AD203B41FA5}">
                      <a16:colId xmlns:a16="http://schemas.microsoft.com/office/drawing/2014/main" val="11321090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4043800"/>
                    </a:ext>
                  </a:extLst>
                </a:gridCol>
                <a:gridCol w="867338">
                  <a:extLst>
                    <a:ext uri="{9D8B030D-6E8A-4147-A177-3AD203B41FA5}">
                      <a16:colId xmlns:a16="http://schemas.microsoft.com/office/drawing/2014/main" val="2306014068"/>
                    </a:ext>
                  </a:extLst>
                </a:gridCol>
              </a:tblGrid>
              <a:tr h="353555"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CC 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LSL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HSL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3570"/>
                  </a:ext>
                </a:extLst>
              </a:tr>
              <a:tr h="258764"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GT1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85373"/>
                  </a:ext>
                </a:extLst>
              </a:tr>
              <a:tr h="255729"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GT2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97560"/>
                  </a:ext>
                </a:extLst>
              </a:tr>
              <a:tr h="354392"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ST3 with 25 MW unfired duct burner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85758"/>
                  </a:ext>
                </a:extLst>
              </a:tr>
              <a:tr h="262952"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2x1 CC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26704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A7ADAE-678B-724D-E229-DEDA54BA4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29589"/>
              </p:ext>
            </p:extLst>
          </p:nvPr>
        </p:nvGraphicFramePr>
        <p:xfrm>
          <a:off x="312694" y="3143481"/>
          <a:ext cx="7612106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469">
                  <a:extLst>
                    <a:ext uri="{9D8B030D-6E8A-4147-A177-3AD203B41FA5}">
                      <a16:colId xmlns:a16="http://schemas.microsoft.com/office/drawing/2014/main" val="1642630182"/>
                    </a:ext>
                  </a:extLst>
                </a:gridCol>
                <a:gridCol w="737178">
                  <a:extLst>
                    <a:ext uri="{9D8B030D-6E8A-4147-A177-3AD203B41FA5}">
                      <a16:colId xmlns:a16="http://schemas.microsoft.com/office/drawing/2014/main" val="3176224463"/>
                    </a:ext>
                  </a:extLst>
                </a:gridCol>
                <a:gridCol w="459759">
                  <a:extLst>
                    <a:ext uri="{9D8B030D-6E8A-4147-A177-3AD203B41FA5}">
                      <a16:colId xmlns:a16="http://schemas.microsoft.com/office/drawing/2014/main" val="367128919"/>
                    </a:ext>
                  </a:extLst>
                </a:gridCol>
                <a:gridCol w="513634">
                  <a:extLst>
                    <a:ext uri="{9D8B030D-6E8A-4147-A177-3AD203B41FA5}">
                      <a16:colId xmlns:a16="http://schemas.microsoft.com/office/drawing/2014/main" val="3824768892"/>
                    </a:ext>
                  </a:extLst>
                </a:gridCol>
                <a:gridCol w="516362">
                  <a:extLst>
                    <a:ext uri="{9D8B030D-6E8A-4147-A177-3AD203B41FA5}">
                      <a16:colId xmlns:a16="http://schemas.microsoft.com/office/drawing/2014/main" val="133445764"/>
                    </a:ext>
                  </a:extLst>
                </a:gridCol>
                <a:gridCol w="1054801">
                  <a:extLst>
                    <a:ext uri="{9D8B030D-6E8A-4147-A177-3AD203B41FA5}">
                      <a16:colId xmlns:a16="http://schemas.microsoft.com/office/drawing/2014/main" val="3911552602"/>
                    </a:ext>
                  </a:extLst>
                </a:gridCol>
                <a:gridCol w="1054801">
                  <a:extLst>
                    <a:ext uri="{9D8B030D-6E8A-4147-A177-3AD203B41FA5}">
                      <a16:colId xmlns:a16="http://schemas.microsoft.com/office/drawing/2014/main" val="344728367"/>
                    </a:ext>
                  </a:extLst>
                </a:gridCol>
                <a:gridCol w="1427977">
                  <a:extLst>
                    <a:ext uri="{9D8B030D-6E8A-4147-A177-3AD203B41FA5}">
                      <a16:colId xmlns:a16="http://schemas.microsoft.com/office/drawing/2014/main" val="3240330721"/>
                    </a:ext>
                  </a:extLst>
                </a:gridCol>
                <a:gridCol w="1249125">
                  <a:extLst>
                    <a:ext uri="{9D8B030D-6E8A-4147-A177-3AD203B41FA5}">
                      <a16:colId xmlns:a16="http://schemas.microsoft.com/office/drawing/2014/main" val="372600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Base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GT1+GT2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ST3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High Resp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Low Resp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Response Factor(Total GT Output/BP)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Power Augmentation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trike="sngStrike" dirty="0"/>
                        <a:t>Max Reg-Up + RRS Awards Feasible </a:t>
                      </a:r>
                      <a:r>
                        <a:rPr lang="en-US" sz="1000" b="1" strike="sng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strike="sngStrike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 Reg-Down Feasible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354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sngStrike" kern="1200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37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0.664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694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0.6327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88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0.6067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87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0.6065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5288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824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sng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0.571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sngStrike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507471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615AA8F-367E-B677-84B6-DFDDA5355F01}"/>
              </a:ext>
            </a:extLst>
          </p:cNvPr>
          <p:cNvSpPr txBox="1"/>
          <p:nvPr/>
        </p:nvSpPr>
        <p:spPr>
          <a:xfrm>
            <a:off x="228600" y="2804927"/>
            <a:ext cx="1764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RTCB Telemetry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85D1E7-80DD-CB83-7E49-65E7BEC02CFC}"/>
              </a:ext>
            </a:extLst>
          </p:cNvPr>
          <p:cNvSpPr txBox="1"/>
          <p:nvPr/>
        </p:nvSpPr>
        <p:spPr>
          <a:xfrm>
            <a:off x="342900" y="6517612"/>
            <a:ext cx="85282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**</a:t>
            </a:r>
            <a:r>
              <a:rPr lang="en-US" sz="800" dirty="0"/>
              <a:t> </a:t>
            </a:r>
            <a:r>
              <a:rPr lang="en-US" sz="800" dirty="0">
                <a:solidFill>
                  <a:schemeClr val="tx2"/>
                </a:solidFill>
              </a:rPr>
              <a:t>This example is intended for illustration purpose only and does not reflect a real scenario; Economics ,Ramp Rate Limits, other constraints or limitations are ignored 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586144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7B9C5F4D-1F11-5FF8-EE2A-8C9BB288C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EC68-9AEF-F2C8-6AA2-954198F78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sz="2400" dirty="0"/>
              <a:t>RTCB Telemetry Example**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309D8-BF49-6016-348F-725AEE41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84" y="7620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1"/>
                </a:solidFill>
              </a:rPr>
              <a:t>2x1 CC Configuration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99BAD-B6B1-E003-4365-1629AB686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86070BD-EAD0-7795-20E0-F2252E3ABDEE}"/>
              </a:ext>
            </a:extLst>
          </p:cNvPr>
          <p:cNvGraphicFramePr>
            <a:graphicFrameLocks noGrp="1"/>
          </p:cNvGraphicFramePr>
          <p:nvPr/>
        </p:nvGraphicFramePr>
        <p:xfrm>
          <a:off x="312694" y="1093316"/>
          <a:ext cx="2963906" cy="167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968">
                  <a:extLst>
                    <a:ext uri="{9D8B030D-6E8A-4147-A177-3AD203B41FA5}">
                      <a16:colId xmlns:a16="http://schemas.microsoft.com/office/drawing/2014/main" val="11321090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4043800"/>
                    </a:ext>
                  </a:extLst>
                </a:gridCol>
                <a:gridCol w="867338">
                  <a:extLst>
                    <a:ext uri="{9D8B030D-6E8A-4147-A177-3AD203B41FA5}">
                      <a16:colId xmlns:a16="http://schemas.microsoft.com/office/drawing/2014/main" val="2306014068"/>
                    </a:ext>
                  </a:extLst>
                </a:gridCol>
              </a:tblGrid>
              <a:tr h="353555">
                <a:tc>
                  <a:txBody>
                    <a:bodyPr/>
                    <a:lstStyle/>
                    <a:p>
                      <a:r>
                        <a:rPr lang="en-US" sz="1000" dirty="0"/>
                        <a:t>CC 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3570"/>
                  </a:ext>
                </a:extLst>
              </a:tr>
              <a:tr h="258764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GT1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85373"/>
                  </a:ext>
                </a:extLst>
              </a:tr>
              <a:tr h="255729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GT2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97560"/>
                  </a:ext>
                </a:extLst>
              </a:tr>
              <a:tr h="35439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ST3 with 25 MW unfired duct burner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85758"/>
                  </a:ext>
                </a:extLst>
              </a:tr>
              <a:tr h="26295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2x1 CC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26704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BFCC276-1719-A197-86B6-C0CCE9442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909338"/>
              </p:ext>
            </p:extLst>
          </p:nvPr>
        </p:nvGraphicFramePr>
        <p:xfrm>
          <a:off x="312694" y="3143481"/>
          <a:ext cx="7612106" cy="344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469">
                  <a:extLst>
                    <a:ext uri="{9D8B030D-6E8A-4147-A177-3AD203B41FA5}">
                      <a16:colId xmlns:a16="http://schemas.microsoft.com/office/drawing/2014/main" val="1642630182"/>
                    </a:ext>
                  </a:extLst>
                </a:gridCol>
                <a:gridCol w="737178">
                  <a:extLst>
                    <a:ext uri="{9D8B030D-6E8A-4147-A177-3AD203B41FA5}">
                      <a16:colId xmlns:a16="http://schemas.microsoft.com/office/drawing/2014/main" val="3176224463"/>
                    </a:ext>
                  </a:extLst>
                </a:gridCol>
                <a:gridCol w="459759">
                  <a:extLst>
                    <a:ext uri="{9D8B030D-6E8A-4147-A177-3AD203B41FA5}">
                      <a16:colId xmlns:a16="http://schemas.microsoft.com/office/drawing/2014/main" val="367128919"/>
                    </a:ext>
                  </a:extLst>
                </a:gridCol>
                <a:gridCol w="513634">
                  <a:extLst>
                    <a:ext uri="{9D8B030D-6E8A-4147-A177-3AD203B41FA5}">
                      <a16:colId xmlns:a16="http://schemas.microsoft.com/office/drawing/2014/main" val="3824768892"/>
                    </a:ext>
                  </a:extLst>
                </a:gridCol>
                <a:gridCol w="516362">
                  <a:extLst>
                    <a:ext uri="{9D8B030D-6E8A-4147-A177-3AD203B41FA5}">
                      <a16:colId xmlns:a16="http://schemas.microsoft.com/office/drawing/2014/main" val="133445764"/>
                    </a:ext>
                  </a:extLst>
                </a:gridCol>
                <a:gridCol w="1054801">
                  <a:extLst>
                    <a:ext uri="{9D8B030D-6E8A-4147-A177-3AD203B41FA5}">
                      <a16:colId xmlns:a16="http://schemas.microsoft.com/office/drawing/2014/main" val="3911552602"/>
                    </a:ext>
                  </a:extLst>
                </a:gridCol>
                <a:gridCol w="1054801">
                  <a:extLst>
                    <a:ext uri="{9D8B030D-6E8A-4147-A177-3AD203B41FA5}">
                      <a16:colId xmlns:a16="http://schemas.microsoft.com/office/drawing/2014/main" val="344728367"/>
                    </a:ext>
                  </a:extLst>
                </a:gridCol>
                <a:gridCol w="1427977">
                  <a:extLst>
                    <a:ext uri="{9D8B030D-6E8A-4147-A177-3AD203B41FA5}">
                      <a16:colId xmlns:a16="http://schemas.microsoft.com/office/drawing/2014/main" val="3240330721"/>
                    </a:ext>
                  </a:extLst>
                </a:gridCol>
                <a:gridCol w="1249125">
                  <a:extLst>
                    <a:ext uri="{9D8B030D-6E8A-4147-A177-3AD203B41FA5}">
                      <a16:colId xmlns:a16="http://schemas.microsoft.com/office/drawing/2014/main" val="372600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Base Point (CC output)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GT1+GT2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ST3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High Resp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Low Resp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Response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Power Augmentation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Max Reg-Up + RRS Awards Feasible </a:t>
                      </a:r>
                      <a:r>
                        <a:rPr lang="en-US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 Reg-Down Feasible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354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37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150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694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150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88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150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0.6067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87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150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0.6065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5288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150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824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0.571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507471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93FBE8-0CBF-428E-8C0F-EA918808C8F0}"/>
              </a:ext>
            </a:extLst>
          </p:cNvPr>
          <p:cNvSpPr txBox="1"/>
          <p:nvPr/>
        </p:nvSpPr>
        <p:spPr>
          <a:xfrm>
            <a:off x="228600" y="2804927"/>
            <a:ext cx="1764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RTCB Telemetry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8104EC-E15D-FC19-B916-DFABE5285F68}"/>
              </a:ext>
            </a:extLst>
          </p:cNvPr>
          <p:cNvSpPr txBox="1"/>
          <p:nvPr/>
        </p:nvSpPr>
        <p:spPr>
          <a:xfrm>
            <a:off x="342900" y="6517612"/>
            <a:ext cx="85282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**</a:t>
            </a:r>
            <a:r>
              <a:rPr lang="en-US" sz="800" dirty="0"/>
              <a:t> </a:t>
            </a:r>
            <a:r>
              <a:rPr lang="en-US" sz="800" dirty="0">
                <a:solidFill>
                  <a:schemeClr val="tx2"/>
                </a:solidFill>
              </a:rPr>
              <a:t>This example is intended for illustration purpose only and does not reflect a real scenario; Economics ,Ramp Rate Limits, other constraints or limitations are ignored 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2013646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6E64-208B-3F4B-1F51-B15425A92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BAL-TRE-001-2 Impact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F1ECC-8DE3-FBEA-DB8E-DED011823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However, this approach impacts the BAL-TRE calculations, since the current RTCB implementation deletes the existing NFRC telemetry.  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expected Primary Frequency Response calculations in BAL-001-TRE-2 excludes only the remaining/unused </a:t>
            </a:r>
            <a:r>
              <a:rPr lang="en-US" sz="2400">
                <a:solidFill>
                  <a:schemeClr val="tx2"/>
                </a:solidFill>
              </a:rPr>
              <a:t>duct capacity, </a:t>
            </a:r>
            <a:r>
              <a:rPr lang="en-US" sz="2400" dirty="0">
                <a:solidFill>
                  <a:schemeClr val="tx2"/>
                </a:solidFill>
              </a:rPr>
              <a:t>which is informed to ERCOT with NFRC telemetry. Note: PAUG telemetry in RTC is expected to be static unfired duct capacity when not fired and 0 when fired. </a:t>
            </a:r>
          </a:p>
          <a:p>
            <a:r>
              <a:rPr lang="en-US" sz="2400" dirty="0">
                <a:solidFill>
                  <a:schemeClr val="tx2"/>
                </a:solidFill>
              </a:rPr>
              <a:t>Retaining current NFRC telemetry in RTCB will resolve this issue.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DE8D92-3CA1-295D-B804-1677F1976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9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22477-224C-49FA-6B37-1E65351B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6FC2B-35F1-91AF-011B-AC13594E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With the new telemetry,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The RTC constraints will limit the Regulation and RRS-PFR awards to online GT capacity which is frequency responsive.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ECRS and Non-Spin can be provided up to HSL , portion of the Non-Spin Award may come from Power Augmentation capacity, which is treated and deployed as Offline Non-Spin from AS Manager.</a:t>
            </a:r>
          </a:p>
          <a:p>
            <a:r>
              <a:rPr lang="en-US" sz="2000" dirty="0">
                <a:solidFill>
                  <a:schemeClr val="tx2"/>
                </a:solidFill>
              </a:rPr>
              <a:t>ERCOT will recommend retaining NFRC telemetry in RTCB.</a:t>
            </a:r>
          </a:p>
          <a:p>
            <a:r>
              <a:rPr lang="en-US" sz="2000" dirty="0">
                <a:solidFill>
                  <a:schemeClr val="tx2"/>
                </a:solidFill>
              </a:rPr>
              <a:t>Please review this approach and provide any feedback to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Abhilash.MasannaGari@ercot.com</a:t>
            </a:r>
            <a:r>
              <a:rPr lang="en-US" sz="2000" dirty="0">
                <a:solidFill>
                  <a:schemeClr val="tx2"/>
                </a:solidFill>
              </a:rPr>
              <a:t> before 4/28/25.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89FA3-8B71-693D-43B0-8D5396842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3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57988</TotalTime>
  <Words>877</Words>
  <Application>Microsoft Office PowerPoint</Application>
  <PresentationFormat>On-screen Show (4:3)</PresentationFormat>
  <Paragraphs>277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 Narrow</vt:lpstr>
      <vt:lpstr>Arial</vt:lpstr>
      <vt:lpstr>Calibri</vt:lpstr>
      <vt:lpstr>1_Custom Design</vt:lpstr>
      <vt:lpstr>Office Theme</vt:lpstr>
      <vt:lpstr>Custom Design</vt:lpstr>
      <vt:lpstr>Horizontal Theme</vt:lpstr>
      <vt:lpstr>PowerPoint Presentation</vt:lpstr>
      <vt:lpstr>Introduction</vt:lpstr>
      <vt:lpstr>Current relevant RTCB telemetry</vt:lpstr>
      <vt:lpstr>RTCB Telemetry Example** </vt:lpstr>
      <vt:lpstr>RTCB Telemetry Example** </vt:lpstr>
      <vt:lpstr>BAL-TRE-001-2 Impact </vt:lpstr>
      <vt:lpstr>Conclusion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599</cp:revision>
  <cp:lastPrinted>2016-01-21T20:53:15Z</cp:lastPrinted>
  <dcterms:created xsi:type="dcterms:W3CDTF">2016-01-21T15:20:31Z</dcterms:created>
  <dcterms:modified xsi:type="dcterms:W3CDTF">2025-08-26T21:22:38Z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2025-01-16T16:24:12Z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b3c0f624-9099-410d-ac18-1e988117ffb4</vt:lpwstr>
  </property>
  <property fmtid="{D5CDD505-2E9C-101B-9397-08002B2CF9AE}" pid="9" name="MSIP_Label_7084cbda-52b8-46fb-a7b7-cb5bd465ed85_ContentBits">
    <vt:lpwstr>0</vt:lpwstr>
  </property>
</Properties>
</file>