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81" r:id="rId7"/>
    <p:sldId id="279" r:id="rId8"/>
    <p:sldId id="331" r:id="rId9"/>
    <p:sldId id="332" r:id="rId10"/>
    <p:sldId id="28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autoAdjust="0"/>
    <p:restoredTop sz="94609" autoAdjust="0"/>
  </p:normalViewPr>
  <p:slideViewPr>
    <p:cSldViewPr showGuides="1">
      <p:cViewPr varScale="1">
        <p:scale>
          <a:sx n="96" d="100"/>
          <a:sy n="96" d="100"/>
        </p:scale>
        <p:origin x="2034" y="31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95" d="100"/>
          <a:sy n="95" d="100"/>
        </p:scale>
        <p:origin x="361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8/25/2025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8/25/2025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89529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PUBLIC – 7/23/25 MWG.</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a:t>
            </a:r>
            <a:r>
              <a:rPr lang="en-US" dirty="0" err="1"/>
              <a:t>hre</a:t>
            </a:r>
            <a:r>
              <a:rPr lang="en-US" dirty="0"/>
              <a:t>.</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8/27/25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calendar/08272025-MWG-Meeting-_-Webe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Metering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August 27,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Notes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a:extLst>
              <a:ext uri="{FF2B5EF4-FFF2-40B4-BE49-F238E27FC236}">
                <a16:creationId xmlns:a16="http://schemas.microsoft.com/office/drawing/2014/main" id="{F270C4B4-208C-CB37-B799-D47385D43FBE}"/>
              </a:ext>
            </a:extLst>
          </p:cNvPr>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previous 07/23/25 MWG meeting notes </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NPRR1263</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4893647"/>
          </a:xfrm>
          <a:prstGeom prst="rect">
            <a:avLst/>
          </a:prstGeom>
        </p:spPr>
        <p:txBody>
          <a:bodyPr wrap="square">
            <a:spAutoFit/>
          </a:bodyPr>
          <a:lstStyle/>
          <a:p>
            <a:pPr marL="0" lvl="1"/>
            <a:br>
              <a:rPr lang="en-US" altLang="en-US" sz="2400" kern="0" dirty="0">
                <a:solidFill>
                  <a:srgbClr val="000000"/>
                </a:solidFill>
                <a:latin typeface="TradeGothic LT" panose="020B0506030503020504" pitchFamily="34" charset="0"/>
                <a:ea typeface="TradeGothic LT" panose="020B0506030503020504" pitchFamily="34" charset="0"/>
              </a:rPr>
            </a:b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Follow up review of Key documents</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completed protocol language. </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7999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https://www.ercot.com/calendar/08272025-MWG-Meeting-_-Webex</a:t>
            </a:r>
            <a:endParaRPr lang="en-US" sz="2000" dirty="0"/>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12950</TotalTime>
  <Words>228</Words>
  <Application>Microsoft Office PowerPoint</Application>
  <PresentationFormat>On-screen Show (4:3)</PresentationFormat>
  <Paragraphs>51</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TradeGothic LT</vt:lpstr>
      <vt:lpstr>1_Custom Design</vt:lpstr>
      <vt:lpstr>Office Theme</vt:lpstr>
      <vt:lpstr>PowerPoint Presentation</vt:lpstr>
      <vt:lpstr>Anti-Trust Admonition</vt:lpstr>
      <vt:lpstr>Meeting Notes</vt:lpstr>
      <vt:lpstr>NPRR1263</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Ellis, Ryan</cp:lastModifiedBy>
  <cp:revision>359</cp:revision>
  <cp:lastPrinted>2016-01-21T20:53:15Z</cp:lastPrinted>
  <dcterms:created xsi:type="dcterms:W3CDTF">2016-01-21T15:20:31Z</dcterms:created>
  <dcterms:modified xsi:type="dcterms:W3CDTF">2025-08-25T14:15:48Z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