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 id="2147483702" r:id="rId2"/>
    <p:sldMasterId id="2147483704" r:id="rId3"/>
  </p:sldMasterIdLst>
  <p:notesMasterIdLst>
    <p:notesMasterId r:id="rId23"/>
  </p:notesMasterIdLst>
  <p:handoutMasterIdLst>
    <p:handoutMasterId r:id="rId24"/>
  </p:handoutMasterIdLst>
  <p:sldIdLst>
    <p:sldId id="271" r:id="rId4"/>
    <p:sldId id="573" r:id="rId5"/>
    <p:sldId id="3132" r:id="rId6"/>
    <p:sldId id="3115" r:id="rId7"/>
    <p:sldId id="3133" r:id="rId8"/>
    <p:sldId id="3134" r:id="rId9"/>
    <p:sldId id="3135" r:id="rId10"/>
    <p:sldId id="3126" r:id="rId11"/>
    <p:sldId id="3120" r:id="rId12"/>
    <p:sldId id="3131" r:id="rId13"/>
    <p:sldId id="3087" r:id="rId14"/>
    <p:sldId id="3108" r:id="rId15"/>
    <p:sldId id="3129" r:id="rId16"/>
    <p:sldId id="3118" r:id="rId17"/>
    <p:sldId id="2958" r:id="rId18"/>
    <p:sldId id="572" r:id="rId19"/>
    <p:sldId id="3085" r:id="rId20"/>
    <p:sldId id="3127" r:id="rId21"/>
    <p:sldId id="312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E6D29D-5CA6-47E6-AD70-9F9CF06DE256}" v="4" dt="2025-08-19T15:28:32.750"/>
    <p1510:client id="{3BA5B8CC-CEFB-436B-9D1D-CE637C3BE335}" v="57" dt="2025-08-19T15:40:02.065"/>
    <p1510:client id="{49572A76-F4C3-43C2-9069-3947E2D23EA5}" v="46" dt="2025-08-19T17:21:24.189"/>
    <p1510:client id="{4B964709-5198-4E46-A254-92D3C7D4BE95}" v="167" dt="2025-08-18T17:27:25.785"/>
    <p1510:client id="{52FECF73-8ACD-4FF9-9F17-0CEBCF68B863}" v="3" dt="2025-08-19T15:50:32.499"/>
    <p1510:client id="{82266FD2-405E-49BE-8810-0C48F4A1A5E8}" v="14" dt="2025-08-19T17:11:57.1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83992" autoAdjust="0"/>
  </p:normalViewPr>
  <p:slideViewPr>
    <p:cSldViewPr snapToGrid="0">
      <p:cViewPr varScale="1">
        <p:scale>
          <a:sx n="81" d="100"/>
          <a:sy n="81" d="100"/>
        </p:scale>
        <p:origin x="2268" y="300"/>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4B964709-5198-4E46-A254-92D3C7D4BE95}"/>
    <pc:docChg chg="undo redo custSel addSld delSld modSld sldOrd">
      <pc:chgData name="Mago, Nitika" userId="eb4dfd7f-5a13-4bd1-acb0-2d627733e6c8" providerId="ADAL" clId="{4B964709-5198-4E46-A254-92D3C7D4BE95}" dt="2025-08-18T17:54:50.486" v="13600" actId="20577"/>
      <pc:docMkLst>
        <pc:docMk/>
      </pc:docMkLst>
      <pc:sldChg chg="modSp mod">
        <pc:chgData name="Mago, Nitika" userId="eb4dfd7f-5a13-4bd1-acb0-2d627733e6c8" providerId="ADAL" clId="{4B964709-5198-4E46-A254-92D3C7D4BE95}" dt="2025-08-14T21:45:22.356" v="11086" actId="20577"/>
        <pc:sldMkLst>
          <pc:docMk/>
          <pc:sldMk cId="2188054726" sldId="270"/>
        </pc:sldMkLst>
      </pc:sldChg>
      <pc:sldChg chg="del">
        <pc:chgData name="Mago, Nitika" userId="eb4dfd7f-5a13-4bd1-acb0-2d627733e6c8" providerId="ADAL" clId="{4B964709-5198-4E46-A254-92D3C7D4BE95}" dt="2025-08-13T16:43:27.367" v="2353" actId="47"/>
        <pc:sldMkLst>
          <pc:docMk/>
          <pc:sldMk cId="1175610155" sldId="562"/>
        </pc:sldMkLst>
      </pc:sldChg>
      <pc:sldChg chg="del">
        <pc:chgData name="Mago, Nitika" userId="eb4dfd7f-5a13-4bd1-acb0-2d627733e6c8" providerId="ADAL" clId="{4B964709-5198-4E46-A254-92D3C7D4BE95}" dt="2025-08-13T16:43:27.950" v="2355" actId="47"/>
        <pc:sldMkLst>
          <pc:docMk/>
          <pc:sldMk cId="3014508496" sldId="570"/>
        </pc:sldMkLst>
      </pc:sldChg>
      <pc:sldChg chg="del">
        <pc:chgData name="Mago, Nitika" userId="eb4dfd7f-5a13-4bd1-acb0-2d627733e6c8" providerId="ADAL" clId="{4B964709-5198-4E46-A254-92D3C7D4BE95}" dt="2025-08-13T16:43:28.908" v="2356" actId="47"/>
        <pc:sldMkLst>
          <pc:docMk/>
          <pc:sldMk cId="1302254282" sldId="571"/>
        </pc:sldMkLst>
      </pc:sldChg>
      <pc:sldChg chg="del">
        <pc:chgData name="Mago, Nitika" userId="eb4dfd7f-5a13-4bd1-acb0-2d627733e6c8" providerId="ADAL" clId="{4B964709-5198-4E46-A254-92D3C7D4BE95}" dt="2025-08-13T16:43:27.682" v="2354" actId="47"/>
        <pc:sldMkLst>
          <pc:docMk/>
          <pc:sldMk cId="275656178" sldId="572"/>
        </pc:sldMkLst>
      </pc:sldChg>
      <pc:sldChg chg="addSp delSp modSp add mod ord">
        <pc:chgData name="Mago, Nitika" userId="eb4dfd7f-5a13-4bd1-acb0-2d627733e6c8" providerId="ADAL" clId="{4B964709-5198-4E46-A254-92D3C7D4BE95}" dt="2025-08-14T21:19:22.950" v="10576" actId="1076"/>
        <pc:sldMkLst>
          <pc:docMk/>
          <pc:sldMk cId="2511698924" sldId="572"/>
        </pc:sldMkLst>
        <pc:spChg chg="mod">
          <ac:chgData name="Mago, Nitika" userId="eb4dfd7f-5a13-4bd1-acb0-2d627733e6c8" providerId="ADAL" clId="{4B964709-5198-4E46-A254-92D3C7D4BE95}" dt="2025-08-13T19:23:12.488" v="3661" actId="14100"/>
          <ac:spMkLst>
            <pc:docMk/>
            <pc:sldMk cId="2511698924" sldId="572"/>
            <ac:spMk id="4" creationId="{DA0CE934-ED03-41C0-286D-218F6F983205}"/>
          </ac:spMkLst>
        </pc:spChg>
        <pc:spChg chg="mod">
          <ac:chgData name="Mago, Nitika" userId="eb4dfd7f-5a13-4bd1-acb0-2d627733e6c8" providerId="ADAL" clId="{4B964709-5198-4E46-A254-92D3C7D4BE95}" dt="2025-08-13T19:14:01.575" v="3261" actId="27636"/>
          <ac:spMkLst>
            <pc:docMk/>
            <pc:sldMk cId="2511698924" sldId="572"/>
            <ac:spMk id="5" creationId="{B5024440-E9EA-CF79-4C6D-84A5BC277535}"/>
          </ac:spMkLst>
        </pc:spChg>
        <pc:spChg chg="mod">
          <ac:chgData name="Mago, Nitika" userId="eb4dfd7f-5a13-4bd1-acb0-2d627733e6c8" providerId="ADAL" clId="{4B964709-5198-4E46-A254-92D3C7D4BE95}" dt="2025-08-13T19:24:43.442" v="3662" actId="1076"/>
          <ac:spMkLst>
            <pc:docMk/>
            <pc:sldMk cId="2511698924" sldId="572"/>
            <ac:spMk id="6" creationId="{CA1B181B-0E14-F6C2-007F-F0D08057E30E}"/>
          </ac:spMkLst>
        </pc:spChg>
        <pc:spChg chg="mod">
          <ac:chgData name="Mago, Nitika" userId="eb4dfd7f-5a13-4bd1-acb0-2d627733e6c8" providerId="ADAL" clId="{4B964709-5198-4E46-A254-92D3C7D4BE95}" dt="2025-08-13T19:24:46.424" v="3663" actId="1076"/>
          <ac:spMkLst>
            <pc:docMk/>
            <pc:sldMk cId="2511698924" sldId="572"/>
            <ac:spMk id="12" creationId="{748A63DB-1740-9956-E91E-898B99A828F2}"/>
          </ac:spMkLst>
        </pc:spChg>
        <pc:picChg chg="add mod ord">
          <ac:chgData name="Mago, Nitika" userId="eb4dfd7f-5a13-4bd1-acb0-2d627733e6c8" providerId="ADAL" clId="{4B964709-5198-4E46-A254-92D3C7D4BE95}" dt="2025-08-14T21:19:22.950" v="10576" actId="1076"/>
          <ac:picMkLst>
            <pc:docMk/>
            <pc:sldMk cId="2511698924" sldId="572"/>
            <ac:picMk id="8" creationId="{13B9B825-9B46-B2A8-6048-B0A9F948A0CD}"/>
          </ac:picMkLst>
        </pc:picChg>
      </pc:sldChg>
      <pc:sldChg chg="addSp delSp modSp new mod ord modClrScheme chgLayout">
        <pc:chgData name="Mago, Nitika" userId="eb4dfd7f-5a13-4bd1-acb0-2d627733e6c8" providerId="ADAL" clId="{4B964709-5198-4E46-A254-92D3C7D4BE95}" dt="2025-08-18T17:54:50.486" v="13600" actId="20577"/>
        <pc:sldMkLst>
          <pc:docMk/>
          <pc:sldMk cId="3750280139" sldId="573"/>
        </pc:sldMkLst>
        <pc:spChg chg="mod ord">
          <ac:chgData name="Mago, Nitika" userId="eb4dfd7f-5a13-4bd1-acb0-2d627733e6c8" providerId="ADAL" clId="{4B964709-5198-4E46-A254-92D3C7D4BE95}" dt="2025-08-13T16:01:13.171" v="81" actId="700"/>
          <ac:spMkLst>
            <pc:docMk/>
            <pc:sldMk cId="3750280139" sldId="573"/>
            <ac:spMk id="2" creationId="{87A7207D-AA5D-D875-2522-AD6C690AE4D3}"/>
          </ac:spMkLst>
        </pc:spChg>
        <pc:spChg chg="del mod topLvl">
          <ac:chgData name="Mago, Nitika" userId="eb4dfd7f-5a13-4bd1-acb0-2d627733e6c8" providerId="ADAL" clId="{4B964709-5198-4E46-A254-92D3C7D4BE95}" dt="2025-08-18T16:21:38.895" v="13031" actId="478"/>
          <ac:spMkLst>
            <pc:docMk/>
            <pc:sldMk cId="3750280139" sldId="573"/>
            <ac:spMk id="4" creationId="{40A35FB0-4B77-6C51-4707-EB3A307B6133}"/>
          </ac:spMkLst>
        </pc:spChg>
        <pc:spChg chg="mod topLvl">
          <ac:chgData name="Mago, Nitika" userId="eb4dfd7f-5a13-4bd1-acb0-2d627733e6c8" providerId="ADAL" clId="{4B964709-5198-4E46-A254-92D3C7D4BE95}" dt="2025-08-18T16:23:23.080" v="13079" actId="1076"/>
          <ac:spMkLst>
            <pc:docMk/>
            <pc:sldMk cId="3750280139" sldId="573"/>
            <ac:spMk id="6" creationId="{746F139D-7BB0-C620-E9AE-A9FC5A973C2E}"/>
          </ac:spMkLst>
        </pc:spChg>
        <pc:spChg chg="add mod">
          <ac:chgData name="Mago, Nitika" userId="eb4dfd7f-5a13-4bd1-acb0-2d627733e6c8" providerId="ADAL" clId="{4B964709-5198-4E46-A254-92D3C7D4BE95}" dt="2025-08-18T17:54:50.486" v="13600" actId="20577"/>
          <ac:spMkLst>
            <pc:docMk/>
            <pc:sldMk cId="3750280139" sldId="573"/>
            <ac:spMk id="7" creationId="{3D59E8B2-B7EA-AA10-3964-B2B6D5C9DF9F}"/>
          </ac:spMkLst>
        </pc:spChg>
        <pc:spChg chg="add mod ord">
          <ac:chgData name="Mago, Nitika" userId="eb4dfd7f-5a13-4bd1-acb0-2d627733e6c8" providerId="ADAL" clId="{4B964709-5198-4E46-A254-92D3C7D4BE95}" dt="2025-08-18T16:23:43.945" v="13098" actId="20577"/>
          <ac:spMkLst>
            <pc:docMk/>
            <pc:sldMk cId="3750280139" sldId="573"/>
            <ac:spMk id="8" creationId="{5B84878E-884E-0F42-D3AD-8B214C4F2A11}"/>
          </ac:spMkLst>
        </pc:spChg>
        <pc:spChg chg="add mod ord">
          <ac:chgData name="Mago, Nitika" userId="eb4dfd7f-5a13-4bd1-acb0-2d627733e6c8" providerId="ADAL" clId="{4B964709-5198-4E46-A254-92D3C7D4BE95}" dt="2025-08-18T16:20:51.468" v="13019" actId="6549"/>
          <ac:spMkLst>
            <pc:docMk/>
            <pc:sldMk cId="3750280139" sldId="573"/>
            <ac:spMk id="9" creationId="{F9817F24-F8F2-280D-A46F-B1D335A882EC}"/>
          </ac:spMkLst>
        </pc:spChg>
        <pc:grpChg chg="add del mod">
          <ac:chgData name="Mago, Nitika" userId="eb4dfd7f-5a13-4bd1-acb0-2d627733e6c8" providerId="ADAL" clId="{4B964709-5198-4E46-A254-92D3C7D4BE95}" dt="2025-08-18T16:21:38.895" v="13031" actId="478"/>
          <ac:grpSpMkLst>
            <pc:docMk/>
            <pc:sldMk cId="3750280139" sldId="573"/>
            <ac:grpSpMk id="3" creationId="{67D00D96-B53E-B751-94B4-F124058488E5}"/>
          </ac:grpSpMkLst>
        </pc:grpChg>
        <pc:graphicFrameChg chg="add mod modGraphic">
          <ac:chgData name="Mago, Nitika" userId="eb4dfd7f-5a13-4bd1-acb0-2d627733e6c8" providerId="ADAL" clId="{4B964709-5198-4E46-A254-92D3C7D4BE95}" dt="2025-08-18T17:12:33.968" v="13269" actId="403"/>
          <ac:graphicFrameMkLst>
            <pc:docMk/>
            <pc:sldMk cId="3750280139" sldId="573"/>
            <ac:graphicFrameMk id="5" creationId="{E54CC48C-B5AF-FBF0-278B-A179C210C461}"/>
          </ac:graphicFrameMkLst>
        </pc:graphicFrameChg>
      </pc:sldChg>
      <pc:sldChg chg="new del">
        <pc:chgData name="Mago, Nitika" userId="eb4dfd7f-5a13-4bd1-acb0-2d627733e6c8" providerId="ADAL" clId="{4B964709-5198-4E46-A254-92D3C7D4BE95}" dt="2025-08-13T16:43:26.307" v="2352" actId="47"/>
        <pc:sldMkLst>
          <pc:docMk/>
          <pc:sldMk cId="1397816022" sldId="574"/>
        </pc:sldMkLst>
      </pc:sldChg>
      <pc:sldChg chg="addSp delSp modSp add del mod">
        <pc:chgData name="Mago, Nitika" userId="eb4dfd7f-5a13-4bd1-acb0-2d627733e6c8" providerId="ADAL" clId="{4B964709-5198-4E46-A254-92D3C7D4BE95}" dt="2025-08-18T16:23:33.051" v="13080" actId="47"/>
        <pc:sldMkLst>
          <pc:docMk/>
          <pc:sldMk cId="460310842" sldId="2947"/>
        </pc:sldMkLst>
        <pc:spChg chg="add mod">
          <ac:chgData name="Mago, Nitika" userId="eb4dfd7f-5a13-4bd1-acb0-2d627733e6c8" providerId="ADAL" clId="{4B964709-5198-4E46-A254-92D3C7D4BE95}" dt="2025-08-18T16:21:02.753" v="13022" actId="21"/>
          <ac:spMkLst>
            <pc:docMk/>
            <pc:sldMk cId="460310842" sldId="2947"/>
            <ac:spMk id="10" creationId="{37CBF22E-C784-A569-3BB5-559240E87982}"/>
          </ac:spMkLst>
        </pc:spChg>
        <pc:grpChg chg="del mod">
          <ac:chgData name="Mago, Nitika" userId="eb4dfd7f-5a13-4bd1-acb0-2d627733e6c8" providerId="ADAL" clId="{4B964709-5198-4E46-A254-92D3C7D4BE95}" dt="2025-08-18T16:21:02.753" v="13022" actId="21"/>
          <ac:grpSpMkLst>
            <pc:docMk/>
            <pc:sldMk cId="460310842" sldId="2947"/>
            <ac:grpSpMk id="9" creationId="{67D00D96-B53E-B751-94B4-F124058488E5}"/>
          </ac:grpSpMkLst>
        </pc:grpChg>
        <pc:graphicFrameChg chg="del modGraphic">
          <ac:chgData name="Mago, Nitika" userId="eb4dfd7f-5a13-4bd1-acb0-2d627733e6c8" providerId="ADAL" clId="{4B964709-5198-4E46-A254-92D3C7D4BE95}" dt="2025-08-18T16:21:02.753" v="13022" actId="21"/>
          <ac:graphicFrameMkLst>
            <pc:docMk/>
            <pc:sldMk cId="460310842" sldId="2947"/>
            <ac:graphicFrameMk id="5" creationId="{E54CC48C-B5AF-FBF0-278B-A179C210C461}"/>
          </ac:graphicFrameMkLst>
        </pc:graphicFrameChg>
      </pc:sldChg>
      <pc:sldChg chg="addSp delSp modSp add del mod ord">
        <pc:chgData name="Mago, Nitika" userId="eb4dfd7f-5a13-4bd1-acb0-2d627733e6c8" providerId="ADAL" clId="{4B964709-5198-4E46-A254-92D3C7D4BE95}" dt="2025-08-18T16:16:21.962" v="13010" actId="2696"/>
        <pc:sldMkLst>
          <pc:docMk/>
          <pc:sldMk cId="1923147024" sldId="2947"/>
        </pc:sldMkLst>
      </pc:sldChg>
      <pc:sldChg chg="modSp add mod ord">
        <pc:chgData name="Mago, Nitika" userId="eb4dfd7f-5a13-4bd1-acb0-2d627733e6c8" providerId="ADAL" clId="{4B964709-5198-4E46-A254-92D3C7D4BE95}" dt="2025-08-14T20:07:24.823" v="8399" actId="20577"/>
        <pc:sldMkLst>
          <pc:docMk/>
          <pc:sldMk cId="1586025960" sldId="2958"/>
        </pc:sldMkLst>
        <pc:spChg chg="mod">
          <ac:chgData name="Mago, Nitika" userId="eb4dfd7f-5a13-4bd1-acb0-2d627733e6c8" providerId="ADAL" clId="{4B964709-5198-4E46-A254-92D3C7D4BE95}" dt="2025-08-14T20:07:24.823" v="8399" actId="20577"/>
          <ac:spMkLst>
            <pc:docMk/>
            <pc:sldMk cId="1586025960" sldId="2958"/>
            <ac:spMk id="3" creationId="{046EF199-F0CA-7E20-B17E-F49C3F64E9B3}"/>
          </ac:spMkLst>
        </pc:spChg>
      </pc:sldChg>
      <pc:sldChg chg="addSp modSp add mod">
        <pc:chgData name="Mago, Nitika" userId="eb4dfd7f-5a13-4bd1-acb0-2d627733e6c8" providerId="ADAL" clId="{4B964709-5198-4E46-A254-92D3C7D4BE95}" dt="2025-08-14T22:25:34.521" v="11896" actId="20577"/>
        <pc:sldMkLst>
          <pc:docMk/>
          <pc:sldMk cId="1764916856" sldId="3085"/>
        </pc:sldMkLst>
        <pc:spChg chg="mod">
          <ac:chgData name="Mago, Nitika" userId="eb4dfd7f-5a13-4bd1-acb0-2d627733e6c8" providerId="ADAL" clId="{4B964709-5198-4E46-A254-92D3C7D4BE95}" dt="2025-08-14T22:20:19.212" v="11704" actId="20577"/>
          <ac:spMkLst>
            <pc:docMk/>
            <pc:sldMk cId="1764916856" sldId="3085"/>
            <ac:spMk id="2" creationId="{BF83BCA8-A099-B46C-FE0F-67C4140FE8CA}"/>
          </ac:spMkLst>
        </pc:spChg>
        <pc:spChg chg="mod ord">
          <ac:chgData name="Mago, Nitika" userId="eb4dfd7f-5a13-4bd1-acb0-2d627733e6c8" providerId="ADAL" clId="{4B964709-5198-4E46-A254-92D3C7D4BE95}" dt="2025-08-14T22:25:34.521" v="11896" actId="20577"/>
          <ac:spMkLst>
            <pc:docMk/>
            <pc:sldMk cId="1764916856" sldId="3085"/>
            <ac:spMk id="5" creationId="{D8F5366A-658E-B51D-35E8-2AFC4EC19A52}"/>
          </ac:spMkLst>
        </pc:spChg>
        <pc:spChg chg="mod ord">
          <ac:chgData name="Mago, Nitika" userId="eb4dfd7f-5a13-4bd1-acb0-2d627733e6c8" providerId="ADAL" clId="{4B964709-5198-4E46-A254-92D3C7D4BE95}" dt="2025-08-14T22:25:27.095" v="11892" actId="166"/>
          <ac:spMkLst>
            <pc:docMk/>
            <pc:sldMk cId="1764916856" sldId="3085"/>
            <ac:spMk id="9" creationId="{567A6779-5AD4-1C56-F57E-1EF065708555}"/>
          </ac:spMkLst>
        </pc:spChg>
        <pc:spChg chg="mod">
          <ac:chgData name="Mago, Nitika" userId="eb4dfd7f-5a13-4bd1-acb0-2d627733e6c8" providerId="ADAL" clId="{4B964709-5198-4E46-A254-92D3C7D4BE95}" dt="2025-08-14T22:22:14.855" v="11803" actId="164"/>
          <ac:spMkLst>
            <pc:docMk/>
            <pc:sldMk cId="1764916856" sldId="3085"/>
            <ac:spMk id="11" creationId="{1C1709D4-2F7B-ECF7-3D2E-D9C2CD257E05}"/>
          </ac:spMkLst>
        </pc:spChg>
        <pc:spChg chg="mod">
          <ac:chgData name="Mago, Nitika" userId="eb4dfd7f-5a13-4bd1-acb0-2d627733e6c8" providerId="ADAL" clId="{4B964709-5198-4E46-A254-92D3C7D4BE95}" dt="2025-08-14T22:22:14.855" v="11803" actId="164"/>
          <ac:spMkLst>
            <pc:docMk/>
            <pc:sldMk cId="1764916856" sldId="3085"/>
            <ac:spMk id="12" creationId="{0C20B236-E934-68EA-90A4-909F215B0684}"/>
          </ac:spMkLst>
        </pc:spChg>
        <pc:grpChg chg="add mod">
          <ac:chgData name="Mago, Nitika" userId="eb4dfd7f-5a13-4bd1-acb0-2d627733e6c8" providerId="ADAL" clId="{4B964709-5198-4E46-A254-92D3C7D4BE95}" dt="2025-08-14T22:22:22.122" v="11805" actId="164"/>
          <ac:grpSpMkLst>
            <pc:docMk/>
            <pc:sldMk cId="1764916856" sldId="3085"/>
            <ac:grpSpMk id="3" creationId="{3C630ECD-7D64-3404-CA3B-1767FFD642D7}"/>
          </ac:grpSpMkLst>
        </pc:grpChg>
        <pc:grpChg chg="add mod">
          <ac:chgData name="Mago, Nitika" userId="eb4dfd7f-5a13-4bd1-acb0-2d627733e6c8" providerId="ADAL" clId="{4B964709-5198-4E46-A254-92D3C7D4BE95}" dt="2025-08-14T22:23:23.350" v="11816" actId="164"/>
          <ac:grpSpMkLst>
            <pc:docMk/>
            <pc:sldMk cId="1764916856" sldId="3085"/>
            <ac:grpSpMk id="6" creationId="{ED6C14C9-E415-4549-1D83-F021ACC65F3E}"/>
          </ac:grpSpMkLst>
        </pc:grpChg>
        <pc:grpChg chg="add mod">
          <ac:chgData name="Mago, Nitika" userId="eb4dfd7f-5a13-4bd1-acb0-2d627733e6c8" providerId="ADAL" clId="{4B964709-5198-4E46-A254-92D3C7D4BE95}" dt="2025-08-14T22:25:21.616" v="11890" actId="1076"/>
          <ac:grpSpMkLst>
            <pc:docMk/>
            <pc:sldMk cId="1764916856" sldId="3085"/>
            <ac:grpSpMk id="7" creationId="{80E0FD24-D89C-823A-EA72-9FAB68477617}"/>
          </ac:grpSpMkLst>
        </pc:grpChg>
        <pc:picChg chg="mod">
          <ac:chgData name="Mago, Nitika" userId="eb4dfd7f-5a13-4bd1-acb0-2d627733e6c8" providerId="ADAL" clId="{4B964709-5198-4E46-A254-92D3C7D4BE95}" dt="2025-08-14T22:23:40.815" v="11823" actId="14100"/>
          <ac:picMkLst>
            <pc:docMk/>
            <pc:sldMk cId="1764916856" sldId="3085"/>
            <ac:picMk id="10" creationId="{371DBD1C-41E0-6184-2026-AE523BFEEDAC}"/>
          </ac:picMkLst>
        </pc:picChg>
        <pc:picChg chg="mod">
          <ac:chgData name="Mago, Nitika" userId="eb4dfd7f-5a13-4bd1-acb0-2d627733e6c8" providerId="ADAL" clId="{4B964709-5198-4E46-A254-92D3C7D4BE95}" dt="2025-08-14T22:23:23.350" v="11816" actId="164"/>
          <ac:picMkLst>
            <pc:docMk/>
            <pc:sldMk cId="1764916856" sldId="3085"/>
            <ac:picMk id="14" creationId="{3BE1ED82-3E2C-E15C-9B07-9906B9724A76}"/>
          </ac:picMkLst>
        </pc:picChg>
      </pc:sldChg>
      <pc:sldChg chg="add">
        <pc:chgData name="Mago, Nitika" userId="eb4dfd7f-5a13-4bd1-acb0-2d627733e6c8" providerId="ADAL" clId="{4B964709-5198-4E46-A254-92D3C7D4BE95}" dt="2025-08-14T21:32:32.194" v="10685"/>
        <pc:sldMkLst>
          <pc:docMk/>
          <pc:sldMk cId="22551748" sldId="3087"/>
        </pc:sldMkLst>
      </pc:sldChg>
      <pc:sldChg chg="modSp add del mod">
        <pc:chgData name="Mago, Nitika" userId="eb4dfd7f-5a13-4bd1-acb0-2d627733e6c8" providerId="ADAL" clId="{4B964709-5198-4E46-A254-92D3C7D4BE95}" dt="2025-08-14T21:32:29.329" v="10684" actId="2696"/>
        <pc:sldMkLst>
          <pc:docMk/>
          <pc:sldMk cId="2888640641" sldId="3087"/>
        </pc:sldMkLst>
      </pc:sldChg>
      <pc:sldChg chg="addSp modSp add del mod">
        <pc:chgData name="Mago, Nitika" userId="eb4dfd7f-5a13-4bd1-acb0-2d627733e6c8" providerId="ADAL" clId="{4B964709-5198-4E46-A254-92D3C7D4BE95}" dt="2025-08-15T18:44:02.196" v="12974" actId="47"/>
        <pc:sldMkLst>
          <pc:docMk/>
          <pc:sldMk cId="2535760943" sldId="3105"/>
        </pc:sldMkLst>
      </pc:sldChg>
      <pc:sldChg chg="add del">
        <pc:chgData name="Mago, Nitika" userId="eb4dfd7f-5a13-4bd1-acb0-2d627733e6c8" providerId="ADAL" clId="{4B964709-5198-4E46-A254-92D3C7D4BE95}" dt="2025-08-14T21:38:24.588" v="10831" actId="2696"/>
        <pc:sldMkLst>
          <pc:docMk/>
          <pc:sldMk cId="3364145904" sldId="3105"/>
        </pc:sldMkLst>
      </pc:sldChg>
      <pc:sldChg chg="modSp add del mod">
        <pc:chgData name="Mago, Nitika" userId="eb4dfd7f-5a13-4bd1-acb0-2d627733e6c8" providerId="ADAL" clId="{4B964709-5198-4E46-A254-92D3C7D4BE95}" dt="2025-08-14T21:32:29.329" v="10684" actId="2696"/>
        <pc:sldMkLst>
          <pc:docMk/>
          <pc:sldMk cId="1326224389" sldId="3108"/>
        </pc:sldMkLst>
      </pc:sldChg>
      <pc:sldChg chg="add">
        <pc:chgData name="Mago, Nitika" userId="eb4dfd7f-5a13-4bd1-acb0-2d627733e6c8" providerId="ADAL" clId="{4B964709-5198-4E46-A254-92D3C7D4BE95}" dt="2025-08-14T21:32:32.194" v="10685"/>
        <pc:sldMkLst>
          <pc:docMk/>
          <pc:sldMk cId="1965063217" sldId="3108"/>
        </pc:sldMkLst>
      </pc:sldChg>
      <pc:sldChg chg="addSp delSp modSp add mod ord chgLayout">
        <pc:chgData name="Mago, Nitika" userId="eb4dfd7f-5a13-4bd1-acb0-2d627733e6c8" providerId="ADAL" clId="{4B964709-5198-4E46-A254-92D3C7D4BE95}" dt="2025-08-18T17:00:22.245" v="13170" actId="478"/>
        <pc:sldMkLst>
          <pc:docMk/>
          <pc:sldMk cId="1448957393" sldId="3115"/>
        </pc:sldMkLst>
        <pc:spChg chg="mod ord">
          <ac:chgData name="Mago, Nitika" userId="eb4dfd7f-5a13-4bd1-acb0-2d627733e6c8" providerId="ADAL" clId="{4B964709-5198-4E46-A254-92D3C7D4BE95}" dt="2025-08-13T18:11:20.536" v="2874" actId="20577"/>
          <ac:spMkLst>
            <pc:docMk/>
            <pc:sldMk cId="1448957393" sldId="3115"/>
            <ac:spMk id="2" creationId="{29E4E366-EAEA-D6ED-D05C-C6AA53C4A574}"/>
          </ac:spMkLst>
        </pc:spChg>
        <pc:spChg chg="mod ord">
          <ac:chgData name="Mago, Nitika" userId="eb4dfd7f-5a13-4bd1-acb0-2d627733e6c8" providerId="ADAL" clId="{4B964709-5198-4E46-A254-92D3C7D4BE95}" dt="2025-08-13T19:20:19.049" v="3640" actId="1076"/>
          <ac:spMkLst>
            <pc:docMk/>
            <pc:sldMk cId="1448957393" sldId="3115"/>
            <ac:spMk id="3" creationId="{663C76D6-195A-6CCF-FD1C-53E615A758DF}"/>
          </ac:spMkLst>
        </pc:spChg>
        <pc:spChg chg="mod ord">
          <ac:chgData name="Mago, Nitika" userId="eb4dfd7f-5a13-4bd1-acb0-2d627733e6c8" providerId="ADAL" clId="{4B964709-5198-4E46-A254-92D3C7D4BE95}" dt="2025-08-13T18:08:15.617" v="2703" actId="700"/>
          <ac:spMkLst>
            <pc:docMk/>
            <pc:sldMk cId="1448957393" sldId="3115"/>
            <ac:spMk id="4" creationId="{36A1968C-6FBF-A984-9AA7-CDB79EC68910}"/>
          </ac:spMkLst>
        </pc:spChg>
        <pc:spChg chg="add del mod">
          <ac:chgData name="Mago, Nitika" userId="eb4dfd7f-5a13-4bd1-acb0-2d627733e6c8" providerId="ADAL" clId="{4B964709-5198-4E46-A254-92D3C7D4BE95}" dt="2025-08-18T17:00:22.245" v="13170" actId="478"/>
          <ac:spMkLst>
            <pc:docMk/>
            <pc:sldMk cId="1448957393" sldId="3115"/>
            <ac:spMk id="5" creationId="{137930F5-B32A-F8B8-E91D-10C2C5688FA1}"/>
          </ac:spMkLst>
        </pc:spChg>
        <pc:spChg chg="add mod">
          <ac:chgData name="Mago, Nitika" userId="eb4dfd7f-5a13-4bd1-acb0-2d627733e6c8" providerId="ADAL" clId="{4B964709-5198-4E46-A254-92D3C7D4BE95}" dt="2025-08-18T17:00:18.314" v="13169"/>
          <ac:spMkLst>
            <pc:docMk/>
            <pc:sldMk cId="1448957393" sldId="3115"/>
            <ac:spMk id="6" creationId="{3D8DA9A3-DB67-3F02-C043-24F819ED0B22}"/>
          </ac:spMkLst>
        </pc:spChg>
        <pc:spChg chg="add mod ord">
          <ac:chgData name="Mago, Nitika" userId="eb4dfd7f-5a13-4bd1-acb0-2d627733e6c8" providerId="ADAL" clId="{4B964709-5198-4E46-A254-92D3C7D4BE95}" dt="2025-08-13T19:20:14.087" v="3639" actId="20577"/>
          <ac:spMkLst>
            <pc:docMk/>
            <pc:sldMk cId="1448957393" sldId="3115"/>
            <ac:spMk id="8" creationId="{CF77F321-1C7A-6943-4893-1549BD3BC724}"/>
          </ac:spMkLst>
        </pc:spChg>
        <pc:grpChg chg="add mod">
          <ac:chgData name="Mago, Nitika" userId="eb4dfd7f-5a13-4bd1-acb0-2d627733e6c8" providerId="ADAL" clId="{4B964709-5198-4E46-A254-92D3C7D4BE95}" dt="2025-08-18T16:59:40.366" v="13165" actId="1076"/>
          <ac:grpSpMkLst>
            <pc:docMk/>
            <pc:sldMk cId="1448957393" sldId="3115"/>
            <ac:grpSpMk id="10" creationId="{1C6F1948-FFD2-F4E3-B19E-27FE36B99498}"/>
          </ac:grpSpMkLst>
        </pc:grpChg>
        <pc:picChg chg="add mod">
          <ac:chgData name="Mago, Nitika" userId="eb4dfd7f-5a13-4bd1-acb0-2d627733e6c8" providerId="ADAL" clId="{4B964709-5198-4E46-A254-92D3C7D4BE95}" dt="2025-08-13T19:20:02.605" v="3633" actId="1076"/>
          <ac:picMkLst>
            <pc:docMk/>
            <pc:sldMk cId="1448957393" sldId="3115"/>
            <ac:picMk id="7" creationId="{03AEDA5F-0F45-2855-9687-90327AA52F33}"/>
          </ac:picMkLst>
        </pc:picChg>
      </pc:sldChg>
      <pc:sldChg chg="modSp add del mod">
        <pc:chgData name="Mago, Nitika" userId="eb4dfd7f-5a13-4bd1-acb0-2d627733e6c8" providerId="ADAL" clId="{4B964709-5198-4E46-A254-92D3C7D4BE95}" dt="2025-08-13T19:13:47.640" v="3259" actId="47"/>
        <pc:sldMkLst>
          <pc:docMk/>
          <pc:sldMk cId="783997547" sldId="3117"/>
        </pc:sldMkLst>
      </pc:sldChg>
      <pc:sldChg chg="addSp delSp modSp new mod modClrScheme chgLayout">
        <pc:chgData name="Mago, Nitika" userId="eb4dfd7f-5a13-4bd1-acb0-2d627733e6c8" providerId="ADAL" clId="{4B964709-5198-4E46-A254-92D3C7D4BE95}" dt="2025-08-13T19:04:28.232" v="3174" actId="20577"/>
        <pc:sldMkLst>
          <pc:docMk/>
          <pc:sldMk cId="1320115352" sldId="3118"/>
        </pc:sldMkLst>
        <pc:spChg chg="mod ord">
          <ac:chgData name="Mago, Nitika" userId="eb4dfd7f-5a13-4bd1-acb0-2d627733e6c8" providerId="ADAL" clId="{4B964709-5198-4E46-A254-92D3C7D4BE95}" dt="2025-08-13T19:04:24.704" v="3166" actId="700"/>
          <ac:spMkLst>
            <pc:docMk/>
            <pc:sldMk cId="1320115352" sldId="3118"/>
            <ac:spMk id="4" creationId="{151FD36C-10BF-7B24-7075-AE98DAF88CD9}"/>
          </ac:spMkLst>
        </pc:spChg>
        <pc:spChg chg="add mod ord">
          <ac:chgData name="Mago, Nitika" userId="eb4dfd7f-5a13-4bd1-acb0-2d627733e6c8" providerId="ADAL" clId="{4B964709-5198-4E46-A254-92D3C7D4BE95}" dt="2025-08-13T19:04:28.232" v="3174" actId="20577"/>
          <ac:spMkLst>
            <pc:docMk/>
            <pc:sldMk cId="1320115352" sldId="3118"/>
            <ac:spMk id="5" creationId="{EFA0ABBA-F6BD-F82B-F60E-B247F93621F3}"/>
          </ac:spMkLst>
        </pc:spChg>
      </pc:sldChg>
      <pc:sldChg chg="modSp new del mod">
        <pc:chgData name="Mago, Nitika" userId="eb4dfd7f-5a13-4bd1-acb0-2d627733e6c8" providerId="ADAL" clId="{4B964709-5198-4E46-A254-92D3C7D4BE95}" dt="2025-08-14T19:59:46.706" v="8292" actId="47"/>
        <pc:sldMkLst>
          <pc:docMk/>
          <pc:sldMk cId="2791114675" sldId="3119"/>
        </pc:sldMkLst>
      </pc:sldChg>
      <pc:sldChg chg="modSp add mod ord">
        <pc:chgData name="Mago, Nitika" userId="eb4dfd7f-5a13-4bd1-acb0-2d627733e6c8" providerId="ADAL" clId="{4B964709-5198-4E46-A254-92D3C7D4BE95}" dt="2025-08-15T18:43:31.873" v="12971" actId="5793"/>
        <pc:sldMkLst>
          <pc:docMk/>
          <pc:sldMk cId="110737485" sldId="3120"/>
        </pc:sldMkLst>
        <pc:spChg chg="mod">
          <ac:chgData name="Mago, Nitika" userId="eb4dfd7f-5a13-4bd1-acb0-2d627733e6c8" providerId="ADAL" clId="{4B964709-5198-4E46-A254-92D3C7D4BE95}" dt="2025-08-15T18:43:31.873" v="12971" actId="5793"/>
          <ac:spMkLst>
            <pc:docMk/>
            <pc:sldMk cId="110737485" sldId="3120"/>
            <ac:spMk id="2" creationId="{654A8DAA-9974-016B-05D2-D69F6AFDF3C9}"/>
          </ac:spMkLst>
        </pc:spChg>
      </pc:sldChg>
      <pc:sldChg chg="modSp add del mod">
        <pc:chgData name="Mago, Nitika" userId="eb4dfd7f-5a13-4bd1-acb0-2d627733e6c8" providerId="ADAL" clId="{4B964709-5198-4E46-A254-92D3C7D4BE95}" dt="2025-08-14T19:59:00.966" v="8254" actId="47"/>
        <pc:sldMkLst>
          <pc:docMk/>
          <pc:sldMk cId="1598938221" sldId="3120"/>
        </pc:sldMkLst>
      </pc:sldChg>
      <pc:sldChg chg="add del">
        <pc:chgData name="Mago, Nitika" userId="eb4dfd7f-5a13-4bd1-acb0-2d627733e6c8" providerId="ADAL" clId="{4B964709-5198-4E46-A254-92D3C7D4BE95}" dt="2025-08-14T19:49:54.166" v="7384" actId="47"/>
        <pc:sldMkLst>
          <pc:docMk/>
          <pc:sldMk cId="3034394512" sldId="3121"/>
        </pc:sldMkLst>
      </pc:sldChg>
      <pc:sldChg chg="modSp add mod">
        <pc:chgData name="Mago, Nitika" userId="eb4dfd7f-5a13-4bd1-acb0-2d627733e6c8" providerId="ADAL" clId="{4B964709-5198-4E46-A254-92D3C7D4BE95}" dt="2025-08-18T17:24:37.875" v="13319"/>
        <pc:sldMkLst>
          <pc:docMk/>
          <pc:sldMk cId="1748911900" sldId="3122"/>
        </pc:sldMkLst>
        <pc:spChg chg="mod">
          <ac:chgData name="Mago, Nitika" userId="eb4dfd7f-5a13-4bd1-acb0-2d627733e6c8" providerId="ADAL" clId="{4B964709-5198-4E46-A254-92D3C7D4BE95}" dt="2025-08-18T17:08:28.876" v="13221" actId="20577"/>
          <ac:spMkLst>
            <pc:docMk/>
            <pc:sldMk cId="1748911900" sldId="3122"/>
            <ac:spMk id="2" creationId="{CC6E2F19-464D-DDE3-D333-8C26EB128E49}"/>
          </ac:spMkLst>
        </pc:spChg>
        <pc:graphicFrameChg chg="mod modGraphic">
          <ac:chgData name="Mago, Nitika" userId="eb4dfd7f-5a13-4bd1-acb0-2d627733e6c8" providerId="ADAL" clId="{4B964709-5198-4E46-A254-92D3C7D4BE95}" dt="2025-08-18T17:24:37.875" v="13319"/>
          <ac:graphicFrameMkLst>
            <pc:docMk/>
            <pc:sldMk cId="1748911900" sldId="3122"/>
            <ac:graphicFrameMk id="5" creationId="{E27B2517-BA7A-5A27-F1D1-D77F6F9EDBD6}"/>
          </ac:graphicFrameMkLst>
        </pc:graphicFrameChg>
      </pc:sldChg>
      <pc:sldChg chg="add del">
        <pc:chgData name="Mago, Nitika" userId="eb4dfd7f-5a13-4bd1-acb0-2d627733e6c8" providerId="ADAL" clId="{4B964709-5198-4E46-A254-92D3C7D4BE95}" dt="2025-08-14T19:59:22.606" v="8258" actId="47"/>
        <pc:sldMkLst>
          <pc:docMk/>
          <pc:sldMk cId="2843695669" sldId="3123"/>
        </pc:sldMkLst>
      </pc:sldChg>
      <pc:sldChg chg="modSp add mod">
        <pc:chgData name="Mago, Nitika" userId="eb4dfd7f-5a13-4bd1-acb0-2d627733e6c8" providerId="ADAL" clId="{4B964709-5198-4E46-A254-92D3C7D4BE95}" dt="2025-08-18T17:24:44.178" v="13320"/>
        <pc:sldMkLst>
          <pc:docMk/>
          <pc:sldMk cId="3346620338" sldId="3123"/>
        </pc:sldMkLst>
        <pc:spChg chg="mod">
          <ac:chgData name="Mago, Nitika" userId="eb4dfd7f-5a13-4bd1-acb0-2d627733e6c8" providerId="ADAL" clId="{4B964709-5198-4E46-A254-92D3C7D4BE95}" dt="2025-08-18T17:08:39.941" v="13229" actId="20577"/>
          <ac:spMkLst>
            <pc:docMk/>
            <pc:sldMk cId="3346620338" sldId="3123"/>
            <ac:spMk id="2" creationId="{6CBDAD94-CB2E-B171-9822-CCDABAFBB6AC}"/>
          </ac:spMkLst>
        </pc:spChg>
        <pc:graphicFrameChg chg="mod modGraphic">
          <ac:chgData name="Mago, Nitika" userId="eb4dfd7f-5a13-4bd1-acb0-2d627733e6c8" providerId="ADAL" clId="{4B964709-5198-4E46-A254-92D3C7D4BE95}" dt="2025-08-18T17:24:44.178" v="13320"/>
          <ac:graphicFrameMkLst>
            <pc:docMk/>
            <pc:sldMk cId="3346620338" sldId="3123"/>
            <ac:graphicFrameMk id="5" creationId="{DA186968-86F8-E4B2-666D-BFF916555377}"/>
          </ac:graphicFrameMkLst>
        </pc:graphicFrameChg>
      </pc:sldChg>
      <pc:sldChg chg="modSp add mod">
        <pc:chgData name="Mago, Nitika" userId="eb4dfd7f-5a13-4bd1-acb0-2d627733e6c8" providerId="ADAL" clId="{4B964709-5198-4E46-A254-92D3C7D4BE95}" dt="2025-08-18T17:30:21.432" v="13599" actId="20577"/>
        <pc:sldMkLst>
          <pc:docMk/>
          <pc:sldMk cId="1134139403" sldId="3124"/>
        </pc:sldMkLst>
        <pc:spChg chg="mod">
          <ac:chgData name="Mago, Nitika" userId="eb4dfd7f-5a13-4bd1-acb0-2d627733e6c8" providerId="ADAL" clId="{4B964709-5198-4E46-A254-92D3C7D4BE95}" dt="2025-08-18T17:10:42.753" v="13261" actId="20577"/>
          <ac:spMkLst>
            <pc:docMk/>
            <pc:sldMk cId="1134139403" sldId="3124"/>
            <ac:spMk id="2" creationId="{C78BBEEB-AE66-A26F-70F6-AA73861DAE3A}"/>
          </ac:spMkLst>
        </pc:spChg>
        <pc:graphicFrameChg chg="mod modGraphic">
          <ac:chgData name="Mago, Nitika" userId="eb4dfd7f-5a13-4bd1-acb0-2d627733e6c8" providerId="ADAL" clId="{4B964709-5198-4E46-A254-92D3C7D4BE95}" dt="2025-08-18T17:30:21.432" v="13599" actId="20577"/>
          <ac:graphicFrameMkLst>
            <pc:docMk/>
            <pc:sldMk cId="1134139403" sldId="3124"/>
            <ac:graphicFrameMk id="5" creationId="{259D8A9E-901C-A70B-AB13-95157BE63C04}"/>
          </ac:graphicFrameMkLst>
        </pc:graphicFrameChg>
      </pc:sldChg>
      <pc:sldChg chg="modSp add mod">
        <pc:chgData name="Mago, Nitika" userId="eb4dfd7f-5a13-4bd1-acb0-2d627733e6c8" providerId="ADAL" clId="{4B964709-5198-4E46-A254-92D3C7D4BE95}" dt="2025-08-15T15:37:31.340" v="12883" actId="20577"/>
        <pc:sldMkLst>
          <pc:docMk/>
          <pc:sldMk cId="1584556666" sldId="3125"/>
        </pc:sldMkLst>
        <pc:spChg chg="mod">
          <ac:chgData name="Mago, Nitika" userId="eb4dfd7f-5a13-4bd1-acb0-2d627733e6c8" providerId="ADAL" clId="{4B964709-5198-4E46-A254-92D3C7D4BE95}" dt="2025-08-15T15:37:31.340" v="12883" actId="20577"/>
          <ac:spMkLst>
            <pc:docMk/>
            <pc:sldMk cId="1584556666" sldId="3125"/>
            <ac:spMk id="2" creationId="{D6D5BEE0-12C2-D8B4-AC62-894FBCF707E3}"/>
          </ac:spMkLst>
        </pc:spChg>
        <pc:spChg chg="mod">
          <ac:chgData name="Mago, Nitika" userId="eb4dfd7f-5a13-4bd1-acb0-2d627733e6c8" providerId="ADAL" clId="{4B964709-5198-4E46-A254-92D3C7D4BE95}" dt="2025-08-14T21:56:42.799" v="11300" actId="20577"/>
          <ac:spMkLst>
            <pc:docMk/>
            <pc:sldMk cId="1584556666" sldId="3125"/>
            <ac:spMk id="3" creationId="{AA2ADD49-E74D-E0AA-824B-5E2E4C7112EA}"/>
          </ac:spMkLst>
        </pc:spChg>
        <pc:picChg chg="mod">
          <ac:chgData name="Mago, Nitika" userId="eb4dfd7f-5a13-4bd1-acb0-2d627733e6c8" providerId="ADAL" clId="{4B964709-5198-4E46-A254-92D3C7D4BE95}" dt="2025-08-14T21:52:56.515" v="11099" actId="14100"/>
          <ac:picMkLst>
            <pc:docMk/>
            <pc:sldMk cId="1584556666" sldId="3125"/>
            <ac:picMk id="6" creationId="{242CBE4D-D7ED-357C-BB47-6A0DAAFAB410}"/>
          </ac:picMkLst>
        </pc:picChg>
      </pc:sldChg>
      <pc:sldChg chg="modSp add mod ord">
        <pc:chgData name="Mago, Nitika" userId="eb4dfd7f-5a13-4bd1-acb0-2d627733e6c8" providerId="ADAL" clId="{4B964709-5198-4E46-A254-92D3C7D4BE95}" dt="2025-08-15T18:43:39.366" v="12972"/>
        <pc:sldMkLst>
          <pc:docMk/>
          <pc:sldMk cId="3549270321" sldId="3126"/>
        </pc:sldMkLst>
        <pc:spChg chg="mod">
          <ac:chgData name="Mago, Nitika" userId="eb4dfd7f-5a13-4bd1-acb0-2d627733e6c8" providerId="ADAL" clId="{4B964709-5198-4E46-A254-92D3C7D4BE95}" dt="2025-08-15T18:43:39.366" v="12972"/>
          <ac:spMkLst>
            <pc:docMk/>
            <pc:sldMk cId="3549270321" sldId="3126"/>
            <ac:spMk id="2" creationId="{ABEC0053-DA1D-E6D3-646F-D8BA8B2A378D}"/>
          </ac:spMkLst>
        </pc:spChg>
      </pc:sldChg>
      <pc:sldChg chg="modSp add mod">
        <pc:chgData name="Mago, Nitika" userId="eb4dfd7f-5a13-4bd1-acb0-2d627733e6c8" providerId="ADAL" clId="{4B964709-5198-4E46-A254-92D3C7D4BE95}" dt="2025-08-14T21:40:19.138" v="10975" actId="20577"/>
        <pc:sldMkLst>
          <pc:docMk/>
          <pc:sldMk cId="723409843" sldId="3127"/>
        </pc:sldMkLst>
        <pc:spChg chg="mod">
          <ac:chgData name="Mago, Nitika" userId="eb4dfd7f-5a13-4bd1-acb0-2d627733e6c8" providerId="ADAL" clId="{4B964709-5198-4E46-A254-92D3C7D4BE95}" dt="2025-08-14T21:39:27.920" v="10880" actId="20577"/>
          <ac:spMkLst>
            <pc:docMk/>
            <pc:sldMk cId="723409843" sldId="3127"/>
            <ac:spMk id="2" creationId="{5AB0D9A6-54FA-97AD-8754-7CA38B31FC24}"/>
          </ac:spMkLst>
        </pc:spChg>
        <pc:spChg chg="mod">
          <ac:chgData name="Mago, Nitika" userId="eb4dfd7f-5a13-4bd1-acb0-2d627733e6c8" providerId="ADAL" clId="{4B964709-5198-4E46-A254-92D3C7D4BE95}" dt="2025-08-14T21:40:19.138" v="10975" actId="20577"/>
          <ac:spMkLst>
            <pc:docMk/>
            <pc:sldMk cId="723409843" sldId="3127"/>
            <ac:spMk id="3" creationId="{4405F9C0-595B-A5AA-429E-155DB8A13AE7}"/>
          </ac:spMkLst>
        </pc:spChg>
      </pc:sldChg>
      <pc:sldChg chg="modSp add del mod">
        <pc:chgData name="Mago, Nitika" userId="eb4dfd7f-5a13-4bd1-acb0-2d627733e6c8" providerId="ADAL" clId="{4B964709-5198-4E46-A254-92D3C7D4BE95}" dt="2025-08-15T20:11:24.809" v="12976" actId="47"/>
        <pc:sldMkLst>
          <pc:docMk/>
          <pc:sldMk cId="2357426622" sldId="3128"/>
        </pc:sldMkLst>
      </pc:sldChg>
      <pc:sldChg chg="modSp new mod">
        <pc:chgData name="Mago, Nitika" userId="eb4dfd7f-5a13-4bd1-acb0-2d627733e6c8" providerId="ADAL" clId="{4B964709-5198-4E46-A254-92D3C7D4BE95}" dt="2025-08-18T17:00:35.079" v="13172" actId="21"/>
        <pc:sldMkLst>
          <pc:docMk/>
          <pc:sldMk cId="2080956742" sldId="3129"/>
        </pc:sldMkLst>
        <pc:spChg chg="mod">
          <ac:chgData name="Mago, Nitika" userId="eb4dfd7f-5a13-4bd1-acb0-2d627733e6c8" providerId="ADAL" clId="{4B964709-5198-4E46-A254-92D3C7D4BE95}" dt="2025-08-15T15:13:12.265" v="12451" actId="20577"/>
          <ac:spMkLst>
            <pc:docMk/>
            <pc:sldMk cId="2080956742" sldId="3129"/>
            <ac:spMk id="2" creationId="{FB229BF1-D7FA-F1E6-F0B2-46D20D7FCE85}"/>
          </ac:spMkLst>
        </pc:spChg>
        <pc:spChg chg="mod">
          <ac:chgData name="Mago, Nitika" userId="eb4dfd7f-5a13-4bd1-acb0-2d627733e6c8" providerId="ADAL" clId="{4B964709-5198-4E46-A254-92D3C7D4BE95}" dt="2025-08-18T17:00:35.079" v="13172" actId="21"/>
          <ac:spMkLst>
            <pc:docMk/>
            <pc:sldMk cId="2080956742" sldId="3129"/>
            <ac:spMk id="3" creationId="{677FC189-B7DC-3D19-4992-772FBC0D240A}"/>
          </ac:spMkLst>
        </pc:spChg>
      </pc:sldChg>
      <pc:sldChg chg="add del">
        <pc:chgData name="Mago, Nitika" userId="eb4dfd7f-5a13-4bd1-acb0-2d627733e6c8" providerId="ADAL" clId="{4B964709-5198-4E46-A254-92D3C7D4BE95}" dt="2025-08-18T17:12:01.042" v="13263" actId="47"/>
        <pc:sldMkLst>
          <pc:docMk/>
          <pc:sldMk cId="846221674" sldId="3130"/>
        </pc:sldMkLst>
      </pc:sldChg>
      <pc:sldChg chg="addSp delSp modSp add del mod">
        <pc:chgData name="Mago, Nitika" userId="eb4dfd7f-5a13-4bd1-acb0-2d627733e6c8" providerId="ADAL" clId="{4B964709-5198-4E46-A254-92D3C7D4BE95}" dt="2025-08-18T17:20:26.028" v="13270" actId="2696"/>
        <pc:sldMkLst>
          <pc:docMk/>
          <pc:sldMk cId="1956028019" sldId="3131"/>
        </pc:sldMkLst>
      </pc:sldChg>
      <pc:sldChg chg="add ord">
        <pc:chgData name="Mago, Nitika" userId="eb4dfd7f-5a13-4bd1-acb0-2d627733e6c8" providerId="ADAL" clId="{4B964709-5198-4E46-A254-92D3C7D4BE95}" dt="2025-08-18T17:20:38.175" v="13273"/>
        <pc:sldMkLst>
          <pc:docMk/>
          <pc:sldMk cId="3017034742" sldId="3131"/>
        </pc:sldMkLst>
      </pc:sldChg>
      <pc:sldChg chg="addSp delSp modSp add mod chgLayout">
        <pc:chgData name="Mago, Nitika" userId="eb4dfd7f-5a13-4bd1-acb0-2d627733e6c8" providerId="ADAL" clId="{4B964709-5198-4E46-A254-92D3C7D4BE95}" dt="2025-08-18T17:02:14.748" v="13193" actId="1076"/>
        <pc:sldMkLst>
          <pc:docMk/>
          <pc:sldMk cId="1718099266" sldId="3132"/>
        </pc:sldMkLst>
        <pc:spChg chg="mod ord">
          <ac:chgData name="Mago, Nitika" userId="eb4dfd7f-5a13-4bd1-acb0-2d627733e6c8" providerId="ADAL" clId="{4B964709-5198-4E46-A254-92D3C7D4BE95}" dt="2025-08-18T17:01:44.376" v="13187" actId="700"/>
          <ac:spMkLst>
            <pc:docMk/>
            <pc:sldMk cId="1718099266" sldId="3132"/>
            <ac:spMk id="2" creationId="{D0D893A8-7629-F032-2DF8-C4677AFB2A7A}"/>
          </ac:spMkLst>
        </pc:spChg>
        <pc:spChg chg="add mod">
          <ac:chgData name="Mago, Nitika" userId="eb4dfd7f-5a13-4bd1-acb0-2d627733e6c8" providerId="ADAL" clId="{4B964709-5198-4E46-A254-92D3C7D4BE95}" dt="2025-08-18T17:02:14.748" v="13193" actId="1076"/>
          <ac:spMkLst>
            <pc:docMk/>
            <pc:sldMk cId="1718099266" sldId="3132"/>
            <ac:spMk id="3" creationId="{06384DD6-0A6E-71AA-331D-77FB42FDE2E1}"/>
          </ac:spMkLst>
        </pc:spChg>
        <pc:spChg chg="add del mod">
          <ac:chgData name="Mago, Nitika" userId="eb4dfd7f-5a13-4bd1-acb0-2d627733e6c8" providerId="ADAL" clId="{4B964709-5198-4E46-A254-92D3C7D4BE95}" dt="2025-08-18T16:59:22.891" v="13162" actId="21"/>
          <ac:spMkLst>
            <pc:docMk/>
            <pc:sldMk cId="1718099266" sldId="3132"/>
            <ac:spMk id="4" creationId="{137930F5-B32A-F8B8-E91D-10C2C5688FA1}"/>
          </ac:spMkLst>
        </pc:spChg>
        <pc:spChg chg="add mod">
          <ac:chgData name="Mago, Nitika" userId="eb4dfd7f-5a13-4bd1-acb0-2d627733e6c8" providerId="ADAL" clId="{4B964709-5198-4E46-A254-92D3C7D4BE95}" dt="2025-08-18T17:02:06.650" v="13192" actId="179"/>
          <ac:spMkLst>
            <pc:docMk/>
            <pc:sldMk cId="1718099266" sldId="3132"/>
            <ac:spMk id="5" creationId="{51E7DEC3-2BC0-8177-83A2-88927B0A7DD8}"/>
          </ac:spMkLst>
        </pc:spChg>
        <pc:spChg chg="mod ord">
          <ac:chgData name="Mago, Nitika" userId="eb4dfd7f-5a13-4bd1-acb0-2d627733e6c8" providerId="ADAL" clId="{4B964709-5198-4E46-A254-92D3C7D4BE95}" dt="2025-08-18T17:01:44.376" v="13187" actId="700"/>
          <ac:spMkLst>
            <pc:docMk/>
            <pc:sldMk cId="1718099266" sldId="3132"/>
            <ac:spMk id="8" creationId="{2FA07ABA-7CCF-F456-03D0-2FA218FE130D}"/>
          </ac:spMkLst>
        </pc:spChg>
        <pc:spChg chg="mod ord">
          <ac:chgData name="Mago, Nitika" userId="eb4dfd7f-5a13-4bd1-acb0-2d627733e6c8" providerId="ADAL" clId="{4B964709-5198-4E46-A254-92D3C7D4BE95}" dt="2025-08-18T17:01:53.091" v="13189" actId="14100"/>
          <ac:spMkLst>
            <pc:docMk/>
            <pc:sldMk cId="1718099266" sldId="3132"/>
            <ac:spMk id="9" creationId="{4ED7E079-73CA-371C-2F9A-7DD5E27DF34D}"/>
          </ac:spMkLst>
        </pc:spChg>
      </pc:sldChg>
      <pc:sldChg chg="add">
        <pc:chgData name="Mago, Nitika" userId="eb4dfd7f-5a13-4bd1-acb0-2d627733e6c8" providerId="ADAL" clId="{4B964709-5198-4E46-A254-92D3C7D4BE95}" dt="2025-08-18T17:02:46.660" v="13194"/>
        <pc:sldMkLst>
          <pc:docMk/>
          <pc:sldMk cId="3830962478" sldId="3133"/>
        </pc:sldMkLst>
      </pc:sldChg>
      <pc:sldChg chg="modSp add del mod">
        <pc:chgData name="Mago, Nitika" userId="eb4dfd7f-5a13-4bd1-acb0-2d627733e6c8" providerId="ADAL" clId="{4B964709-5198-4E46-A254-92D3C7D4BE95}" dt="2025-08-18T17:11:54.065" v="13262" actId="47"/>
        <pc:sldMkLst>
          <pc:docMk/>
          <pc:sldMk cId="3232080061" sldId="3134"/>
        </pc:sldMkLst>
        <pc:graphicFrameChg chg="mod modGraphic">
          <ac:chgData name="Mago, Nitika" userId="eb4dfd7f-5a13-4bd1-acb0-2d627733e6c8" providerId="ADAL" clId="{4B964709-5198-4E46-A254-92D3C7D4BE95}" dt="2025-08-18T17:03:46.367" v="13197"/>
          <ac:graphicFrameMkLst>
            <pc:docMk/>
            <pc:sldMk cId="3232080061" sldId="3134"/>
            <ac:graphicFrameMk id="5" creationId="{F49368C0-FC6F-5A8E-7AB4-CE61E20BB526}"/>
          </ac:graphicFrameMkLst>
        </pc:graphicFrameChg>
      </pc:sldChg>
    </pc:docChg>
  </pc:docChgLst>
  <pc:docChgLst>
    <pc:chgData name="Hinojosa, Luis" userId="S::joseluis.hinojosa@ercot.com::0abb1bae-9833-48f0-96c3-80292fd0fd86" providerId="AD" clId="Web-{04E6D29D-5CA6-47E6-AD70-9F9CF06DE256}"/>
    <pc:docChg chg="modSld">
      <pc:chgData name="Hinojosa, Luis" userId="S::joseluis.hinojosa@ercot.com::0abb1bae-9833-48f0-96c3-80292fd0fd86" providerId="AD" clId="Web-{04E6D29D-5CA6-47E6-AD70-9F9CF06DE256}" dt="2025-08-19T15:28:30.734" v="2" actId="20577"/>
      <pc:docMkLst>
        <pc:docMk/>
      </pc:docMkLst>
      <pc:sldChg chg="modSp">
        <pc:chgData name="Hinojosa, Luis" userId="S::joseluis.hinojosa@ercot.com::0abb1bae-9833-48f0-96c3-80292fd0fd86" providerId="AD" clId="Web-{04E6D29D-5CA6-47E6-AD70-9F9CF06DE256}" dt="2025-08-19T15:28:30.734" v="2" actId="20577"/>
        <pc:sldMkLst>
          <pc:docMk/>
          <pc:sldMk cId="3750280139" sldId="573"/>
        </pc:sldMkLst>
        <pc:spChg chg="mod">
          <ac:chgData name="Hinojosa, Luis" userId="S::joseluis.hinojosa@ercot.com::0abb1bae-9833-48f0-96c3-80292fd0fd86" providerId="AD" clId="Web-{04E6D29D-5CA6-47E6-AD70-9F9CF06DE256}" dt="2025-08-19T15:28:30.734" v="2" actId="20577"/>
          <ac:spMkLst>
            <pc:docMk/>
            <pc:sldMk cId="3750280139" sldId="573"/>
            <ac:spMk id="9" creationId="{F9817F24-F8F2-280D-A46F-B1D335A882EC}"/>
          </ac:spMkLst>
        </pc:spChg>
      </pc:sldChg>
    </pc:docChg>
  </pc:docChgLst>
  <pc:docChgLst>
    <pc:chgData name="Hinojosa, Luis" userId="S::joseluis.hinojosa@ercot.com::0abb1bae-9833-48f0-96c3-80292fd0fd86" providerId="AD" clId="Web-{3BA5B8CC-CEFB-436B-9D1D-CE637C3BE335}"/>
    <pc:docChg chg="modSld">
      <pc:chgData name="Hinojosa, Luis" userId="S::joseluis.hinojosa@ercot.com::0abb1bae-9833-48f0-96c3-80292fd0fd86" providerId="AD" clId="Web-{3BA5B8CC-CEFB-436B-9D1D-CE637C3BE335}" dt="2025-08-19T15:39:22.346" v="39"/>
      <pc:docMkLst>
        <pc:docMk/>
      </pc:docMkLst>
      <pc:sldChg chg="modSp">
        <pc:chgData name="Hinojosa, Luis" userId="S::joseluis.hinojosa@ercot.com::0abb1bae-9833-48f0-96c3-80292fd0fd86" providerId="AD" clId="Web-{3BA5B8CC-CEFB-436B-9D1D-CE637C3BE335}" dt="2025-08-19T15:32:32.135" v="5" actId="20577"/>
        <pc:sldMkLst>
          <pc:docMk/>
          <pc:sldMk cId="1448957393" sldId="3115"/>
        </pc:sldMkLst>
        <pc:spChg chg="mod">
          <ac:chgData name="Hinojosa, Luis" userId="S::joseluis.hinojosa@ercot.com::0abb1bae-9833-48f0-96c3-80292fd0fd86" providerId="AD" clId="Web-{3BA5B8CC-CEFB-436B-9D1D-CE637C3BE335}" dt="2025-08-19T15:32:32.135" v="5" actId="20577"/>
          <ac:spMkLst>
            <pc:docMk/>
            <pc:sldMk cId="1448957393" sldId="3115"/>
            <ac:spMk id="6" creationId="{3D8DA9A3-DB67-3F02-C043-24F819ED0B22}"/>
          </ac:spMkLst>
        </pc:spChg>
      </pc:sldChg>
      <pc:sldChg chg="modSp">
        <pc:chgData name="Hinojosa, Luis" userId="S::joseluis.hinojosa@ercot.com::0abb1bae-9833-48f0-96c3-80292fd0fd86" providerId="AD" clId="Web-{3BA5B8CC-CEFB-436B-9D1D-CE637C3BE335}" dt="2025-08-19T15:30:46.008" v="2" actId="20577"/>
        <pc:sldMkLst>
          <pc:docMk/>
          <pc:sldMk cId="1718099266" sldId="3132"/>
        </pc:sldMkLst>
        <pc:spChg chg="mod">
          <ac:chgData name="Hinojosa, Luis" userId="S::joseluis.hinojosa@ercot.com::0abb1bae-9833-48f0-96c3-80292fd0fd86" providerId="AD" clId="Web-{3BA5B8CC-CEFB-436B-9D1D-CE637C3BE335}" dt="2025-08-19T15:30:46.008" v="2" actId="20577"/>
          <ac:spMkLst>
            <pc:docMk/>
            <pc:sldMk cId="1718099266" sldId="3132"/>
            <ac:spMk id="3" creationId="{06384DD6-0A6E-71AA-331D-77FB42FDE2E1}"/>
          </ac:spMkLst>
        </pc:spChg>
      </pc:sldChg>
      <pc:sldChg chg="modSp">
        <pc:chgData name="Hinojosa, Luis" userId="S::joseluis.hinojosa@ercot.com::0abb1bae-9833-48f0-96c3-80292fd0fd86" providerId="AD" clId="Web-{3BA5B8CC-CEFB-436B-9D1D-CE637C3BE335}" dt="2025-08-19T15:36:57.687" v="7"/>
        <pc:sldMkLst>
          <pc:docMk/>
          <pc:sldMk cId="120196346" sldId="3134"/>
        </pc:sldMkLst>
        <pc:graphicFrameChg chg="mod modGraphic">
          <ac:chgData name="Hinojosa, Luis" userId="S::joseluis.hinojosa@ercot.com::0abb1bae-9833-48f0-96c3-80292fd0fd86" providerId="AD" clId="Web-{3BA5B8CC-CEFB-436B-9D1D-CE637C3BE335}" dt="2025-08-19T15:36:57.687" v="7"/>
          <ac:graphicFrameMkLst>
            <pc:docMk/>
            <pc:sldMk cId="120196346" sldId="3134"/>
            <ac:graphicFrameMk id="5" creationId="{B78CFC83-7A06-6707-772D-554D5B481429}"/>
          </ac:graphicFrameMkLst>
        </pc:graphicFrameChg>
      </pc:sldChg>
      <pc:sldChg chg="modSp">
        <pc:chgData name="Hinojosa, Luis" userId="S::joseluis.hinojosa@ercot.com::0abb1bae-9833-48f0-96c3-80292fd0fd86" providerId="AD" clId="Web-{3BA5B8CC-CEFB-436B-9D1D-CE637C3BE335}" dt="2025-08-19T15:39:22.346" v="39"/>
        <pc:sldMkLst>
          <pc:docMk/>
          <pc:sldMk cId="3399068801" sldId="3135"/>
        </pc:sldMkLst>
        <pc:graphicFrameChg chg="mod modGraphic">
          <ac:chgData name="Hinojosa, Luis" userId="S::joseluis.hinojosa@ercot.com::0abb1bae-9833-48f0-96c3-80292fd0fd86" providerId="AD" clId="Web-{3BA5B8CC-CEFB-436B-9D1D-CE637C3BE335}" dt="2025-08-19T15:39:22.346" v="39"/>
          <ac:graphicFrameMkLst>
            <pc:docMk/>
            <pc:sldMk cId="3399068801" sldId="3135"/>
            <ac:graphicFrameMk id="5" creationId="{0C606761-685D-5D18-CE88-D20D281B4735}"/>
          </ac:graphicFrameMkLst>
        </pc:graphicFrameChg>
      </pc:sldChg>
    </pc:docChg>
  </pc:docChgLst>
  <pc:docChgLst>
    <pc:chgData name="Hinojosa, Luis" userId="S::joseluis.hinojosa@ercot.com::0abb1bae-9833-48f0-96c3-80292fd0fd86" providerId="AD" clId="Web-{82266FD2-405E-49BE-8810-0C48F4A1A5E8}"/>
    <pc:docChg chg="modSld">
      <pc:chgData name="Hinojosa, Luis" userId="S::joseluis.hinojosa@ercot.com::0abb1bae-9833-48f0-96c3-80292fd0fd86" providerId="AD" clId="Web-{82266FD2-405E-49BE-8810-0C48F4A1A5E8}" dt="2025-08-19T17:11:45.298" v="3"/>
      <pc:docMkLst>
        <pc:docMk/>
      </pc:docMkLst>
      <pc:sldChg chg="modSp">
        <pc:chgData name="Hinojosa, Luis" userId="S::joseluis.hinojosa@ercot.com::0abb1bae-9833-48f0-96c3-80292fd0fd86" providerId="AD" clId="Web-{82266FD2-405E-49BE-8810-0C48F4A1A5E8}" dt="2025-08-19T17:11:45.298" v="3"/>
        <pc:sldMkLst>
          <pc:docMk/>
          <pc:sldMk cId="3399068801" sldId="3135"/>
        </pc:sldMkLst>
        <pc:graphicFrameChg chg="mod modGraphic">
          <ac:chgData name="Hinojosa, Luis" userId="S::joseluis.hinojosa@ercot.com::0abb1bae-9833-48f0-96c3-80292fd0fd86" providerId="AD" clId="Web-{82266FD2-405E-49BE-8810-0C48F4A1A5E8}" dt="2025-08-19T17:11:45.298" v="3"/>
          <ac:graphicFrameMkLst>
            <pc:docMk/>
            <pc:sldMk cId="3399068801" sldId="3135"/>
            <ac:graphicFrameMk id="5" creationId="{0C606761-685D-5D18-CE88-D20D281B4735}"/>
          </ac:graphicFrameMkLst>
        </pc:graphicFrameChg>
      </pc:sldChg>
    </pc:docChg>
  </pc:docChgLst>
  <pc:docChgLst>
    <pc:chgData name="Mago, Nitika" userId="eb4dfd7f-5a13-4bd1-acb0-2d627733e6c8" providerId="ADAL" clId="{49572A76-F4C3-43C2-9069-3947E2D23EA5}"/>
    <pc:docChg chg="undo custSel addSld delSld modSld delMainMaster">
      <pc:chgData name="Mago, Nitika" userId="eb4dfd7f-5a13-4bd1-acb0-2d627733e6c8" providerId="ADAL" clId="{49572A76-F4C3-43C2-9069-3947E2D23EA5}" dt="2025-08-19T17:21:32.973" v="88" actId="6549"/>
      <pc:docMkLst>
        <pc:docMk/>
      </pc:docMkLst>
      <pc:sldChg chg="add del">
        <pc:chgData name="Mago, Nitika" userId="eb4dfd7f-5a13-4bd1-acb0-2d627733e6c8" providerId="ADAL" clId="{49572A76-F4C3-43C2-9069-3947E2D23EA5}" dt="2025-08-18T21:53:15.300" v="8" actId="47"/>
        <pc:sldMkLst>
          <pc:docMk/>
          <pc:sldMk cId="2188054726" sldId="270"/>
        </pc:sldMkLst>
      </pc:sldChg>
      <pc:sldChg chg="add del">
        <pc:chgData name="Mago, Nitika" userId="eb4dfd7f-5a13-4bd1-acb0-2d627733e6c8" providerId="ADAL" clId="{49572A76-F4C3-43C2-9069-3947E2D23EA5}" dt="2025-08-18T21:53:12.122" v="6"/>
        <pc:sldMkLst>
          <pc:docMk/>
          <pc:sldMk cId="2813767569" sldId="271"/>
        </pc:sldMkLst>
      </pc:sldChg>
      <pc:sldChg chg="add">
        <pc:chgData name="Mago, Nitika" userId="eb4dfd7f-5a13-4bd1-acb0-2d627733e6c8" providerId="ADAL" clId="{49572A76-F4C3-43C2-9069-3947E2D23EA5}" dt="2025-08-18T21:53:12.245" v="7"/>
        <pc:sldMkLst>
          <pc:docMk/>
          <pc:sldMk cId="4080462443" sldId="271"/>
        </pc:sldMkLst>
      </pc:sldChg>
      <pc:sldChg chg="add del">
        <pc:chgData name="Mago, Nitika" userId="eb4dfd7f-5a13-4bd1-acb0-2d627733e6c8" providerId="ADAL" clId="{49572A76-F4C3-43C2-9069-3947E2D23EA5}" dt="2025-08-18T21:53:12.245" v="7"/>
        <pc:sldMkLst>
          <pc:docMk/>
          <pc:sldMk cId="2511698924" sldId="572"/>
        </pc:sldMkLst>
      </pc:sldChg>
      <pc:sldChg chg="modSp add del mod">
        <pc:chgData name="Mago, Nitika" userId="eb4dfd7f-5a13-4bd1-acb0-2d627733e6c8" providerId="ADAL" clId="{49572A76-F4C3-43C2-9069-3947E2D23EA5}" dt="2025-08-19T17:21:32.973" v="88" actId="6549"/>
        <pc:sldMkLst>
          <pc:docMk/>
          <pc:sldMk cId="3750280139" sldId="573"/>
        </pc:sldMkLst>
        <pc:spChg chg="mod">
          <ac:chgData name="Mago, Nitika" userId="eb4dfd7f-5a13-4bd1-acb0-2d627733e6c8" providerId="ADAL" clId="{49572A76-F4C3-43C2-9069-3947E2D23EA5}" dt="2025-08-19T15:12:07.679" v="45" actId="20577"/>
          <ac:spMkLst>
            <pc:docMk/>
            <pc:sldMk cId="3750280139" sldId="573"/>
            <ac:spMk id="9" creationId="{F9817F24-F8F2-280D-A46F-B1D335A882EC}"/>
          </ac:spMkLst>
        </pc:spChg>
        <pc:graphicFrameChg chg="modGraphic">
          <ac:chgData name="Mago, Nitika" userId="eb4dfd7f-5a13-4bd1-acb0-2d627733e6c8" providerId="ADAL" clId="{49572A76-F4C3-43C2-9069-3947E2D23EA5}" dt="2025-08-19T17:21:32.973" v="88" actId="6549"/>
          <ac:graphicFrameMkLst>
            <pc:docMk/>
            <pc:sldMk cId="3750280139" sldId="573"/>
            <ac:graphicFrameMk id="5" creationId="{E54CC48C-B5AF-FBF0-278B-A179C210C461}"/>
          </ac:graphicFrameMkLst>
        </pc:graphicFrameChg>
      </pc:sldChg>
      <pc:sldChg chg="add del">
        <pc:chgData name="Mago, Nitika" userId="eb4dfd7f-5a13-4bd1-acb0-2d627733e6c8" providerId="ADAL" clId="{49572A76-F4C3-43C2-9069-3947E2D23EA5}" dt="2025-08-18T21:53:12.245" v="7"/>
        <pc:sldMkLst>
          <pc:docMk/>
          <pc:sldMk cId="1923147024" sldId="2947"/>
        </pc:sldMkLst>
      </pc:sldChg>
      <pc:sldChg chg="add del">
        <pc:chgData name="Mago, Nitika" userId="eb4dfd7f-5a13-4bd1-acb0-2d627733e6c8" providerId="ADAL" clId="{49572A76-F4C3-43C2-9069-3947E2D23EA5}" dt="2025-08-18T21:53:12.245" v="7"/>
        <pc:sldMkLst>
          <pc:docMk/>
          <pc:sldMk cId="1586025960" sldId="2958"/>
        </pc:sldMkLst>
      </pc:sldChg>
      <pc:sldChg chg="add del">
        <pc:chgData name="Mago, Nitika" userId="eb4dfd7f-5a13-4bd1-acb0-2d627733e6c8" providerId="ADAL" clId="{49572A76-F4C3-43C2-9069-3947E2D23EA5}" dt="2025-08-18T21:53:12.245" v="7"/>
        <pc:sldMkLst>
          <pc:docMk/>
          <pc:sldMk cId="1764916856" sldId="3085"/>
        </pc:sldMkLst>
      </pc:sldChg>
      <pc:sldChg chg="add del">
        <pc:chgData name="Mago, Nitika" userId="eb4dfd7f-5a13-4bd1-acb0-2d627733e6c8" providerId="ADAL" clId="{49572A76-F4C3-43C2-9069-3947E2D23EA5}" dt="2025-08-18T21:53:12.245" v="7"/>
        <pc:sldMkLst>
          <pc:docMk/>
          <pc:sldMk cId="22551748" sldId="3087"/>
        </pc:sldMkLst>
      </pc:sldChg>
      <pc:sldChg chg="add del">
        <pc:chgData name="Mago, Nitika" userId="eb4dfd7f-5a13-4bd1-acb0-2d627733e6c8" providerId="ADAL" clId="{49572A76-F4C3-43C2-9069-3947E2D23EA5}" dt="2025-08-18T21:53:12.245" v="7"/>
        <pc:sldMkLst>
          <pc:docMk/>
          <pc:sldMk cId="1965063217" sldId="3108"/>
        </pc:sldMkLst>
      </pc:sldChg>
      <pc:sldChg chg="add del">
        <pc:chgData name="Mago, Nitika" userId="eb4dfd7f-5a13-4bd1-acb0-2d627733e6c8" providerId="ADAL" clId="{49572A76-F4C3-43C2-9069-3947E2D23EA5}" dt="2025-08-18T21:53:12.245" v="7"/>
        <pc:sldMkLst>
          <pc:docMk/>
          <pc:sldMk cId="1448957393" sldId="3115"/>
        </pc:sldMkLst>
      </pc:sldChg>
      <pc:sldChg chg="add del">
        <pc:chgData name="Mago, Nitika" userId="eb4dfd7f-5a13-4bd1-acb0-2d627733e6c8" providerId="ADAL" clId="{49572A76-F4C3-43C2-9069-3947E2D23EA5}" dt="2025-08-18T21:53:12.245" v="7"/>
        <pc:sldMkLst>
          <pc:docMk/>
          <pc:sldMk cId="1320115352" sldId="3118"/>
        </pc:sldMkLst>
      </pc:sldChg>
      <pc:sldChg chg="addSp delSp add del mod">
        <pc:chgData name="Mago, Nitika" userId="eb4dfd7f-5a13-4bd1-acb0-2d627733e6c8" providerId="ADAL" clId="{49572A76-F4C3-43C2-9069-3947E2D23EA5}" dt="2025-08-19T17:20:56.892" v="84"/>
        <pc:sldMkLst>
          <pc:docMk/>
          <pc:sldMk cId="110737485" sldId="3120"/>
        </pc:sldMkLst>
        <pc:picChg chg="add del">
          <ac:chgData name="Mago, Nitika" userId="eb4dfd7f-5a13-4bd1-acb0-2d627733e6c8" providerId="ADAL" clId="{49572A76-F4C3-43C2-9069-3947E2D23EA5}" dt="2025-08-19T17:20:55.714" v="83" actId="478"/>
          <ac:picMkLst>
            <pc:docMk/>
            <pc:sldMk cId="110737485" sldId="3120"/>
            <ac:picMk id="3" creationId="{C32F597C-A65F-2767-67CE-DAE195B23F78}"/>
          </ac:picMkLst>
        </pc:picChg>
        <pc:picChg chg="add">
          <ac:chgData name="Mago, Nitika" userId="eb4dfd7f-5a13-4bd1-acb0-2d627733e6c8" providerId="ADAL" clId="{49572A76-F4C3-43C2-9069-3947E2D23EA5}" dt="2025-08-19T17:20:56.892" v="84"/>
          <ac:picMkLst>
            <pc:docMk/>
            <pc:sldMk cId="110737485" sldId="3120"/>
            <ac:picMk id="5" creationId="{9946C8A9-4D9E-E179-8F9B-76FE680EC5AB}"/>
          </ac:picMkLst>
        </pc:picChg>
        <pc:picChg chg="del">
          <ac:chgData name="Mago, Nitika" userId="eb4dfd7f-5a13-4bd1-acb0-2d627733e6c8" providerId="ADAL" clId="{49572A76-F4C3-43C2-9069-3947E2D23EA5}" dt="2025-08-19T17:20:23.404" v="81" actId="478"/>
          <ac:picMkLst>
            <pc:docMk/>
            <pc:sldMk cId="110737485" sldId="3120"/>
            <ac:picMk id="15" creationId="{BCBF8A91-7FE6-8BD0-4F54-0DD6EAFA1785}"/>
          </ac:picMkLst>
        </pc:picChg>
      </pc:sldChg>
      <pc:sldChg chg="add del">
        <pc:chgData name="Mago, Nitika" userId="eb4dfd7f-5a13-4bd1-acb0-2d627733e6c8" providerId="ADAL" clId="{49572A76-F4C3-43C2-9069-3947E2D23EA5}" dt="2025-08-18T21:53:12.245" v="7"/>
        <pc:sldMkLst>
          <pc:docMk/>
          <pc:sldMk cId="1748911900" sldId="3122"/>
        </pc:sldMkLst>
      </pc:sldChg>
      <pc:sldChg chg="add del">
        <pc:chgData name="Mago, Nitika" userId="eb4dfd7f-5a13-4bd1-acb0-2d627733e6c8" providerId="ADAL" clId="{49572A76-F4C3-43C2-9069-3947E2D23EA5}" dt="2025-08-18T21:53:12.245" v="7"/>
        <pc:sldMkLst>
          <pc:docMk/>
          <pc:sldMk cId="3346620338" sldId="3123"/>
        </pc:sldMkLst>
      </pc:sldChg>
      <pc:sldChg chg="add del">
        <pc:chgData name="Mago, Nitika" userId="eb4dfd7f-5a13-4bd1-acb0-2d627733e6c8" providerId="ADAL" clId="{49572A76-F4C3-43C2-9069-3947E2D23EA5}" dt="2025-08-18T21:53:12.245" v="7"/>
        <pc:sldMkLst>
          <pc:docMk/>
          <pc:sldMk cId="1134139403" sldId="3124"/>
        </pc:sldMkLst>
      </pc:sldChg>
      <pc:sldChg chg="add del">
        <pc:chgData name="Mago, Nitika" userId="eb4dfd7f-5a13-4bd1-acb0-2d627733e6c8" providerId="ADAL" clId="{49572A76-F4C3-43C2-9069-3947E2D23EA5}" dt="2025-08-18T21:53:12.245" v="7"/>
        <pc:sldMkLst>
          <pc:docMk/>
          <pc:sldMk cId="1584556666" sldId="3125"/>
        </pc:sldMkLst>
      </pc:sldChg>
      <pc:sldChg chg="addSp delSp modSp add del mod">
        <pc:chgData name="Mago, Nitika" userId="eb4dfd7f-5a13-4bd1-acb0-2d627733e6c8" providerId="ADAL" clId="{49572A76-F4C3-43C2-9069-3947E2D23EA5}" dt="2025-08-19T17:21:24.189" v="86"/>
        <pc:sldMkLst>
          <pc:docMk/>
          <pc:sldMk cId="3549270321" sldId="3126"/>
        </pc:sldMkLst>
        <pc:picChg chg="add">
          <ac:chgData name="Mago, Nitika" userId="eb4dfd7f-5a13-4bd1-acb0-2d627733e6c8" providerId="ADAL" clId="{49572A76-F4C3-43C2-9069-3947E2D23EA5}" dt="2025-08-19T15:53:23.883" v="74"/>
          <ac:picMkLst>
            <pc:docMk/>
            <pc:sldMk cId="3549270321" sldId="3126"/>
            <ac:picMk id="3" creationId="{1B87B42E-E9BD-75AE-1BB8-197C0E709FF6}"/>
          </ac:picMkLst>
        </pc:picChg>
        <pc:picChg chg="add">
          <ac:chgData name="Mago, Nitika" userId="eb4dfd7f-5a13-4bd1-acb0-2d627733e6c8" providerId="ADAL" clId="{49572A76-F4C3-43C2-9069-3947E2D23EA5}" dt="2025-08-19T15:58:38.866" v="75"/>
          <ac:picMkLst>
            <pc:docMk/>
            <pc:sldMk cId="3549270321" sldId="3126"/>
            <ac:picMk id="5" creationId="{01D3A3A6-7867-858B-45C4-350F1D57E690}"/>
          </ac:picMkLst>
        </pc:picChg>
        <pc:picChg chg="del">
          <ac:chgData name="Mago, Nitika" userId="eb4dfd7f-5a13-4bd1-acb0-2d627733e6c8" providerId="ADAL" clId="{49572A76-F4C3-43C2-9069-3947E2D23EA5}" dt="2025-08-19T15:53:21.667" v="73" actId="478"/>
          <ac:picMkLst>
            <pc:docMk/>
            <pc:sldMk cId="3549270321" sldId="3126"/>
            <ac:picMk id="6" creationId="{C910A1C4-896A-1D1B-95A8-35C8C66F8955}"/>
          </ac:picMkLst>
        </pc:picChg>
        <pc:picChg chg="add del">
          <ac:chgData name="Mago, Nitika" userId="eb4dfd7f-5a13-4bd1-acb0-2d627733e6c8" providerId="ADAL" clId="{49572A76-F4C3-43C2-9069-3947E2D23EA5}" dt="2025-08-19T15:58:59.573" v="80" actId="478"/>
          <ac:picMkLst>
            <pc:docMk/>
            <pc:sldMk cId="3549270321" sldId="3126"/>
            <ac:picMk id="7" creationId="{1820AD15-C44B-A3C5-7519-3D5BF4718C65}"/>
          </ac:picMkLst>
        </pc:picChg>
        <pc:picChg chg="add del mod ord">
          <ac:chgData name="Mago, Nitika" userId="eb4dfd7f-5a13-4bd1-acb0-2d627733e6c8" providerId="ADAL" clId="{49572A76-F4C3-43C2-9069-3947E2D23EA5}" dt="2025-08-19T17:21:22.945" v="85" actId="478"/>
          <ac:picMkLst>
            <pc:docMk/>
            <pc:sldMk cId="3549270321" sldId="3126"/>
            <ac:picMk id="8" creationId="{C64CEAEA-89E7-051E-A482-96ADDCBE1A27}"/>
          </ac:picMkLst>
        </pc:picChg>
        <pc:picChg chg="add">
          <ac:chgData name="Mago, Nitika" userId="eb4dfd7f-5a13-4bd1-acb0-2d627733e6c8" providerId="ADAL" clId="{49572A76-F4C3-43C2-9069-3947E2D23EA5}" dt="2025-08-19T17:21:24.189" v="86"/>
          <ac:picMkLst>
            <pc:docMk/>
            <pc:sldMk cId="3549270321" sldId="3126"/>
            <ac:picMk id="9" creationId="{F1BEB0C9-6A11-DAA3-F817-E985983D7F67}"/>
          </ac:picMkLst>
        </pc:picChg>
      </pc:sldChg>
      <pc:sldChg chg="add del">
        <pc:chgData name="Mago, Nitika" userId="eb4dfd7f-5a13-4bd1-acb0-2d627733e6c8" providerId="ADAL" clId="{49572A76-F4C3-43C2-9069-3947E2D23EA5}" dt="2025-08-18T21:53:12.245" v="7"/>
        <pc:sldMkLst>
          <pc:docMk/>
          <pc:sldMk cId="723409843" sldId="3127"/>
        </pc:sldMkLst>
      </pc:sldChg>
      <pc:sldChg chg="add del">
        <pc:chgData name="Mago, Nitika" userId="eb4dfd7f-5a13-4bd1-acb0-2d627733e6c8" providerId="ADAL" clId="{49572A76-F4C3-43C2-9069-3947E2D23EA5}" dt="2025-08-18T21:53:12.245" v="7"/>
        <pc:sldMkLst>
          <pc:docMk/>
          <pc:sldMk cId="2080956742" sldId="3129"/>
        </pc:sldMkLst>
      </pc:sldChg>
      <pc:sldChg chg="addSp delSp modSp add del mod">
        <pc:chgData name="Mago, Nitika" userId="eb4dfd7f-5a13-4bd1-acb0-2d627733e6c8" providerId="ADAL" clId="{49572A76-F4C3-43C2-9069-3947E2D23EA5}" dt="2025-08-19T15:46:19.139" v="72" actId="20577"/>
        <pc:sldMkLst>
          <pc:docMk/>
          <pc:sldMk cId="3017034742" sldId="3131"/>
        </pc:sldMkLst>
        <pc:spChg chg="mod">
          <ac:chgData name="Mago, Nitika" userId="eb4dfd7f-5a13-4bd1-acb0-2d627733e6c8" providerId="ADAL" clId="{49572A76-F4C3-43C2-9069-3947E2D23EA5}" dt="2025-08-19T15:46:19.139" v="72" actId="20577"/>
          <ac:spMkLst>
            <pc:docMk/>
            <pc:sldMk cId="3017034742" sldId="3131"/>
            <ac:spMk id="2" creationId="{36D4DED5-5BF4-9805-86DF-678A2BAB6698}"/>
          </ac:spMkLst>
        </pc:spChg>
        <pc:picChg chg="del">
          <ac:chgData name="Mago, Nitika" userId="eb4dfd7f-5a13-4bd1-acb0-2d627733e6c8" providerId="ADAL" clId="{49572A76-F4C3-43C2-9069-3947E2D23EA5}" dt="2025-08-19T15:46:06.940" v="65" actId="478"/>
          <ac:picMkLst>
            <pc:docMk/>
            <pc:sldMk cId="3017034742" sldId="3131"/>
            <ac:picMk id="6" creationId="{4A9035E6-C70B-813C-ED1B-C3931870A38F}"/>
          </ac:picMkLst>
        </pc:picChg>
        <pc:picChg chg="add mod">
          <ac:chgData name="Mago, Nitika" userId="eb4dfd7f-5a13-4bd1-acb0-2d627733e6c8" providerId="ADAL" clId="{49572A76-F4C3-43C2-9069-3947E2D23EA5}" dt="2025-08-19T15:46:14.179" v="69" actId="1076"/>
          <ac:picMkLst>
            <pc:docMk/>
            <pc:sldMk cId="3017034742" sldId="3131"/>
            <ac:picMk id="7" creationId="{C15AB364-73DF-12E9-B9F7-EAD2F9783CCC}"/>
          </ac:picMkLst>
        </pc:picChg>
      </pc:sldChg>
      <pc:sldChg chg="add del">
        <pc:chgData name="Mago, Nitika" userId="eb4dfd7f-5a13-4bd1-acb0-2d627733e6c8" providerId="ADAL" clId="{49572A76-F4C3-43C2-9069-3947E2D23EA5}" dt="2025-08-18T21:53:12.245" v="7"/>
        <pc:sldMkLst>
          <pc:docMk/>
          <pc:sldMk cId="1718099266" sldId="3132"/>
        </pc:sldMkLst>
      </pc:sldChg>
      <pc:sldChg chg="add del">
        <pc:chgData name="Mago, Nitika" userId="eb4dfd7f-5a13-4bd1-acb0-2d627733e6c8" providerId="ADAL" clId="{49572A76-F4C3-43C2-9069-3947E2D23EA5}" dt="2025-08-18T21:53:12.245" v="7"/>
        <pc:sldMkLst>
          <pc:docMk/>
          <pc:sldMk cId="3830962478" sldId="3133"/>
        </pc:sldMkLst>
      </pc:sldChg>
      <pc:sldChg chg="modSp add del mod">
        <pc:chgData name="Mago, Nitika" userId="eb4dfd7f-5a13-4bd1-acb0-2d627733e6c8" providerId="ADAL" clId="{49572A76-F4C3-43C2-9069-3947E2D23EA5}" dt="2025-08-19T15:43:08.712" v="56" actId="14100"/>
        <pc:sldMkLst>
          <pc:docMk/>
          <pc:sldMk cId="120196346" sldId="3134"/>
        </pc:sldMkLst>
        <pc:graphicFrameChg chg="modGraphic">
          <ac:chgData name="Mago, Nitika" userId="eb4dfd7f-5a13-4bd1-acb0-2d627733e6c8" providerId="ADAL" clId="{49572A76-F4C3-43C2-9069-3947E2D23EA5}" dt="2025-08-19T15:43:08.712" v="56" actId="14100"/>
          <ac:graphicFrameMkLst>
            <pc:docMk/>
            <pc:sldMk cId="120196346" sldId="3134"/>
            <ac:graphicFrameMk id="5" creationId="{B78CFC83-7A06-6707-772D-554D5B481429}"/>
          </ac:graphicFrameMkLst>
        </pc:graphicFrameChg>
      </pc:sldChg>
      <pc:sldChg chg="modSp add del mod">
        <pc:chgData name="Mago, Nitika" userId="eb4dfd7f-5a13-4bd1-acb0-2d627733e6c8" providerId="ADAL" clId="{49572A76-F4C3-43C2-9069-3947E2D23EA5}" dt="2025-08-19T15:43:20.988" v="58"/>
        <pc:sldMkLst>
          <pc:docMk/>
          <pc:sldMk cId="3399068801" sldId="3135"/>
        </pc:sldMkLst>
        <pc:graphicFrameChg chg="mod modGraphic">
          <ac:chgData name="Mago, Nitika" userId="eb4dfd7f-5a13-4bd1-acb0-2d627733e6c8" providerId="ADAL" clId="{49572A76-F4C3-43C2-9069-3947E2D23EA5}" dt="2025-08-19T15:43:20.988" v="58"/>
          <ac:graphicFrameMkLst>
            <pc:docMk/>
            <pc:sldMk cId="3399068801" sldId="3135"/>
            <ac:graphicFrameMk id="5" creationId="{0C606761-685D-5D18-CE88-D20D281B4735}"/>
          </ac:graphicFrameMkLst>
        </pc:graphicFrameChg>
      </pc:sldChg>
      <pc:sldChg chg="add del">
        <pc:chgData name="Mago, Nitika" userId="eb4dfd7f-5a13-4bd1-acb0-2d627733e6c8" providerId="ADAL" clId="{49572A76-F4C3-43C2-9069-3947E2D23EA5}" dt="2025-08-18T21:53:12.245" v="7"/>
        <pc:sldMkLst>
          <pc:docMk/>
          <pc:sldMk cId="2058193500" sldId="3136"/>
        </pc:sldMkLst>
      </pc:sldChg>
      <pc:sldMasterChg chg="del delSldLayout">
        <pc:chgData name="Mago, Nitika" userId="eb4dfd7f-5a13-4bd1-acb0-2d627733e6c8" providerId="ADAL" clId="{49572A76-F4C3-43C2-9069-3947E2D23EA5}" dt="2025-08-18T21:52:59.773" v="4" actId="47"/>
        <pc:sldMasterMkLst>
          <pc:docMk/>
          <pc:sldMasterMk cId="1500750949" sldId="2147483662"/>
        </pc:sldMasterMkLst>
        <pc:sldLayoutChg chg="del">
          <pc:chgData name="Mago, Nitika" userId="eb4dfd7f-5a13-4bd1-acb0-2d627733e6c8" providerId="ADAL" clId="{49572A76-F4C3-43C2-9069-3947E2D23EA5}" dt="2025-08-18T21:52:59.773" v="4" actId="47"/>
          <pc:sldLayoutMkLst>
            <pc:docMk/>
            <pc:sldMasterMk cId="1500750949" sldId="2147483662"/>
            <pc:sldLayoutMk cId="1342695085" sldId="2147483664"/>
          </pc:sldLayoutMkLst>
        </pc:sldLayoutChg>
        <pc:sldLayoutChg chg="del">
          <pc:chgData name="Mago, Nitika" userId="eb4dfd7f-5a13-4bd1-acb0-2d627733e6c8" providerId="ADAL" clId="{49572A76-F4C3-43C2-9069-3947E2D23EA5}" dt="2025-08-18T21:52:59.773" v="4" actId="47"/>
          <pc:sldLayoutMkLst>
            <pc:docMk/>
            <pc:sldMasterMk cId="1500750949" sldId="2147483662"/>
            <pc:sldLayoutMk cId="1198977560" sldId="2147483682"/>
          </pc:sldLayoutMkLst>
        </pc:sldLayoutChg>
        <pc:sldLayoutChg chg="del">
          <pc:chgData name="Mago, Nitika" userId="eb4dfd7f-5a13-4bd1-acb0-2d627733e6c8" providerId="ADAL" clId="{49572A76-F4C3-43C2-9069-3947E2D23EA5}" dt="2025-08-18T21:52:59.773" v="4" actId="47"/>
          <pc:sldLayoutMkLst>
            <pc:docMk/>
            <pc:sldMasterMk cId="1500750949" sldId="2147483662"/>
            <pc:sldLayoutMk cId="2374833611" sldId="2147483690"/>
          </pc:sldLayoutMkLst>
        </pc:sldLayoutChg>
        <pc:sldLayoutChg chg="del">
          <pc:chgData name="Mago, Nitika" userId="eb4dfd7f-5a13-4bd1-acb0-2d627733e6c8" providerId="ADAL" clId="{49572A76-F4C3-43C2-9069-3947E2D23EA5}" dt="2025-08-18T21:52:59.773" v="4" actId="47"/>
          <pc:sldLayoutMkLst>
            <pc:docMk/>
            <pc:sldMasterMk cId="1500750949" sldId="2147483662"/>
            <pc:sldLayoutMk cId="316189665" sldId="2147483691"/>
          </pc:sldLayoutMkLst>
        </pc:sldLayoutChg>
        <pc:sldLayoutChg chg="del">
          <pc:chgData name="Mago, Nitika" userId="eb4dfd7f-5a13-4bd1-acb0-2d627733e6c8" providerId="ADAL" clId="{49572A76-F4C3-43C2-9069-3947E2D23EA5}" dt="2025-08-18T21:52:59.773" v="4" actId="47"/>
          <pc:sldLayoutMkLst>
            <pc:docMk/>
            <pc:sldMasterMk cId="1500750949" sldId="2147483662"/>
            <pc:sldLayoutMk cId="2564814779" sldId="2147483698"/>
          </pc:sldLayoutMkLst>
        </pc:sldLayoutChg>
      </pc:sldMasterChg>
    </pc:docChg>
  </pc:docChgLst>
  <pc:docChgLst>
    <pc:chgData name="Hinojosa, Luis" userId="S::joseluis.hinojosa@ercot.com::0abb1bae-9833-48f0-96c3-80292fd0fd86" providerId="AD" clId="Web-{52FECF73-8ACD-4FF9-9F17-0CEBCF68B863}"/>
    <pc:docChg chg="modSld">
      <pc:chgData name="Hinojosa, Luis" userId="S::joseluis.hinojosa@ercot.com::0abb1bae-9833-48f0-96c3-80292fd0fd86" providerId="AD" clId="Web-{52FECF73-8ACD-4FF9-9F17-0CEBCF68B863}" dt="2025-08-19T15:50:32.328" v="1" actId="20577"/>
      <pc:docMkLst>
        <pc:docMk/>
      </pc:docMkLst>
      <pc:sldChg chg="modSp">
        <pc:chgData name="Hinojosa, Luis" userId="S::joseluis.hinojosa@ercot.com::0abb1bae-9833-48f0-96c3-80292fd0fd86" providerId="AD" clId="Web-{52FECF73-8ACD-4FF9-9F17-0CEBCF68B863}" dt="2025-08-19T15:50:32.328" v="1" actId="20577"/>
        <pc:sldMkLst>
          <pc:docMk/>
          <pc:sldMk cId="1718099266" sldId="3132"/>
        </pc:sldMkLst>
        <pc:spChg chg="mod">
          <ac:chgData name="Hinojosa, Luis" userId="S::joseluis.hinojosa@ercot.com::0abb1bae-9833-48f0-96c3-80292fd0fd86" providerId="AD" clId="Web-{52FECF73-8ACD-4FF9-9F17-0CEBCF68B863}" dt="2025-08-19T15:50:32.328" v="1" actId="20577"/>
          <ac:spMkLst>
            <pc:docMk/>
            <pc:sldMk cId="1718099266" sldId="3132"/>
            <ac:spMk id="3" creationId="{06384DD6-0A6E-71AA-331D-77FB42FDE2E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8/21/2025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8/21/2025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18797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807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52B77-33F1-531B-0A8B-13987B3F63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BFA5D8-2FD4-F87C-3D15-7016B389B6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A57548-9802-E794-995E-080C25D410D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FCB87EA-A9C1-4F89-983D-6FE80590211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2090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16B63-F634-0D8B-1716-C36E302819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3C3E95-D974-670A-BE9A-EBC1234D27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F251D4-34CF-01CB-3716-46DA28F3273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353044D-0960-27D5-435E-4C376630E79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53963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71384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132128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2484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818036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868873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092912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theme" Target="../theme/theme3.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341596628"/>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https://interchange.puc.texas.gov/search/documents/?controlNumber=55845&amp;itemNumber=46"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hyperlink" Target="https://www.ercot.com/calendar/07152025-OWG-Meeting-_-Webex" TargetMode="External"/><Relationship Id="rId3" Type="http://schemas.openxmlformats.org/officeDocument/2006/relationships/hyperlink" Target="https://www.ercot.com/calendar/04232025-TAC-Meeting" TargetMode="External"/><Relationship Id="rId7" Type="http://schemas.openxmlformats.org/officeDocument/2006/relationships/hyperlink" Target="https://www.ercot.com/calendar/07072025-WMWG-Meeting-_-Webex" TargetMode="External"/><Relationship Id="rId12" Type="http://schemas.openxmlformats.org/officeDocument/2006/relationships/hyperlink" Target="https://www.ercot.com/calendar/08072025-20250807-ROS-Meeting"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www.ercot.com/calendar/06302025-2026-Ancillary-Services-Methodology" TargetMode="External"/><Relationship Id="rId11" Type="http://schemas.openxmlformats.org/officeDocument/2006/relationships/hyperlink" Target="https://www.ercot.com/calendar/08062025-WMS-Meeting-_-Webex" TargetMode="External"/><Relationship Id="rId5" Type="http://schemas.openxmlformats.org/officeDocument/2006/relationships/hyperlink" Target="https://www.ercot.com/calendar/06202025-PDCWG-Meeting-_-Webex" TargetMode="External"/><Relationship Id="rId10" Type="http://schemas.openxmlformats.org/officeDocument/2006/relationships/hyperlink" Target="https://www.ercot.com/calendar/08042025-2026-Ancillary-Services-Methodology" TargetMode="External"/><Relationship Id="rId4" Type="http://schemas.openxmlformats.org/officeDocument/2006/relationships/hyperlink" Target="https://www.ercot.com/calendar/05192025-2026-Ancillary-Services-Methodology" TargetMode="External"/><Relationship Id="rId9" Type="http://schemas.openxmlformats.org/officeDocument/2006/relationships/hyperlink" Target="https://www.ercot.com/calendar/07222025-PDCWG-Meeting-_-Webex"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200" dirty="0"/>
              <a:t>Proposed 2026 Ancillary Service Methodology and Preliminary Quantities</a:t>
            </a:r>
          </a:p>
        </p:txBody>
      </p:sp>
      <p:sp>
        <p:nvSpPr>
          <p:cNvPr id="3" name="Text Placeholder 2"/>
          <p:cNvSpPr>
            <a:spLocks noGrp="1"/>
          </p:cNvSpPr>
          <p:nvPr>
            <p:ph type="body" sz="quarter" idx="3"/>
          </p:nvPr>
        </p:nvSpPr>
        <p:spPr/>
        <p:txBody>
          <a:bodyPr/>
          <a:lstStyle/>
          <a:p>
            <a:r>
              <a:rPr lang="en-US" dirty="0"/>
              <a:t>TAC</a:t>
            </a:r>
          </a:p>
          <a:p>
            <a:r>
              <a:rPr lang="en-US" dirty="0"/>
              <a:t>August 27, 2025</a:t>
            </a:r>
          </a:p>
        </p:txBody>
      </p:sp>
      <p:sp>
        <p:nvSpPr>
          <p:cNvPr id="4" name="Text Placeholder 3"/>
          <p:cNvSpPr>
            <a:spLocks noGrp="1"/>
          </p:cNvSpPr>
          <p:nvPr>
            <p:ph type="body" sz="quarter" idx="10"/>
          </p:nvPr>
        </p:nvSpPr>
        <p:spPr>
          <a:xfrm>
            <a:off x="3547872" y="3429000"/>
            <a:ext cx="5519928" cy="923544"/>
          </a:xfrm>
        </p:spPr>
        <p:txBody>
          <a:bodyPr/>
          <a:lstStyle/>
          <a:p>
            <a:r>
              <a:rPr lang="en-US" dirty="0"/>
              <a:t>Luis Hinojosa</a:t>
            </a:r>
          </a:p>
          <a:p>
            <a:r>
              <a:rPr lang="en-US" dirty="0"/>
              <a:t>Manager, Ancillary Services &amp; Operations Analytics</a:t>
            </a:r>
          </a:p>
          <a:p>
            <a:r>
              <a:rPr lang="en-US" dirty="0"/>
              <a:t>ERCOT</a:t>
            </a:r>
          </a:p>
        </p:txBody>
      </p:sp>
    </p:spTree>
    <p:extLst>
      <p:ext uri="{BB962C8B-B14F-4D97-AF65-F5344CB8AC3E}">
        <p14:creationId xmlns:p14="http://schemas.microsoft.com/office/powerpoint/2010/main" val="4080462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4FA93-2418-4562-779A-60080DDD8E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D4DED5-5BF4-9805-86DF-678A2BAB6698}"/>
              </a:ext>
            </a:extLst>
          </p:cNvPr>
          <p:cNvSpPr>
            <a:spLocks noGrp="1"/>
          </p:cNvSpPr>
          <p:nvPr>
            <p:ph type="title"/>
          </p:nvPr>
        </p:nvSpPr>
        <p:spPr/>
        <p:txBody>
          <a:bodyPr/>
          <a:lstStyle/>
          <a:p>
            <a:r>
              <a:rPr lang="en-US" sz="2800" dirty="0"/>
              <a:t>Cost Analysis of AS Requirements</a:t>
            </a:r>
            <a:endParaRPr lang="en-US" sz="2800" dirty="0">
              <a:solidFill>
                <a:schemeClr val="accent6"/>
              </a:solidFill>
            </a:endParaRPr>
          </a:p>
        </p:txBody>
      </p:sp>
      <p:sp>
        <p:nvSpPr>
          <p:cNvPr id="3" name="Content Placeholder 2">
            <a:extLst>
              <a:ext uri="{FF2B5EF4-FFF2-40B4-BE49-F238E27FC236}">
                <a16:creationId xmlns:a16="http://schemas.microsoft.com/office/drawing/2014/main" id="{B157FBBC-E177-1902-0086-F149A84B26B9}"/>
              </a:ext>
            </a:extLst>
          </p:cNvPr>
          <p:cNvSpPr>
            <a:spLocks noGrp="1"/>
          </p:cNvSpPr>
          <p:nvPr>
            <p:ph idx="1"/>
          </p:nvPr>
        </p:nvSpPr>
        <p:spPr/>
        <p:txBody>
          <a:bodyPr/>
          <a:lstStyle/>
          <a:p>
            <a:pPr marL="0" indent="0">
              <a:buNone/>
            </a:pPr>
            <a:r>
              <a:rPr lang="en-US" sz="1400" dirty="0"/>
              <a:t>Using historical ECRS and NSRS Market Clearing Price for Capacity (MCPC) by hour for the first 7 months of 2025 we can see impacts of sensitivities in Risk Credits and Threshold for the 7 months of quantities calculated. </a:t>
            </a:r>
          </a:p>
        </p:txBody>
      </p:sp>
      <p:sp>
        <p:nvSpPr>
          <p:cNvPr id="4" name="Slide Number Placeholder 3">
            <a:extLst>
              <a:ext uri="{FF2B5EF4-FFF2-40B4-BE49-F238E27FC236}">
                <a16:creationId xmlns:a16="http://schemas.microsoft.com/office/drawing/2014/main" id="{8953DAE2-9347-A7AC-B994-D8B3B1EB9233}"/>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1030" name="Picture 6">
            <a:extLst>
              <a:ext uri="{FF2B5EF4-FFF2-40B4-BE49-F238E27FC236}">
                <a16:creationId xmlns:a16="http://schemas.microsoft.com/office/drawing/2014/main" id="{D6006CF1-442E-5621-9D15-4A743B707B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795955"/>
            <a:ext cx="8295968" cy="2840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7034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7A33642-1074-C6F0-FF56-B097A1884AC9}"/>
              </a:ext>
            </a:extLst>
          </p:cNvPr>
          <p:cNvPicPr>
            <a:picLocks noChangeAspect="1"/>
          </p:cNvPicPr>
          <p:nvPr/>
        </p:nvPicPr>
        <p:blipFill>
          <a:blip r:embed="rId2"/>
          <a:stretch>
            <a:fillRect/>
          </a:stretch>
        </p:blipFill>
        <p:spPr>
          <a:xfrm>
            <a:off x="378864" y="3425464"/>
            <a:ext cx="8510754" cy="2926334"/>
          </a:xfrm>
          <a:prstGeom prst="rect">
            <a:avLst/>
          </a:prstGeom>
        </p:spPr>
      </p:pic>
      <p:pic>
        <p:nvPicPr>
          <p:cNvPr id="5" name="Picture 4">
            <a:extLst>
              <a:ext uri="{FF2B5EF4-FFF2-40B4-BE49-F238E27FC236}">
                <a16:creationId xmlns:a16="http://schemas.microsoft.com/office/drawing/2014/main" id="{E938DA43-EEEE-9C8D-ABCD-2601F6E1E29F}"/>
              </a:ext>
            </a:extLst>
          </p:cNvPr>
          <p:cNvPicPr>
            <a:picLocks noChangeAspect="1"/>
          </p:cNvPicPr>
          <p:nvPr/>
        </p:nvPicPr>
        <p:blipFill>
          <a:blip r:embed="rId3"/>
          <a:stretch>
            <a:fillRect/>
          </a:stretch>
        </p:blipFill>
        <p:spPr>
          <a:xfrm>
            <a:off x="498109" y="590937"/>
            <a:ext cx="8352244" cy="3005588"/>
          </a:xfrm>
          <a:prstGeom prst="rect">
            <a:avLst/>
          </a:prstGeom>
        </p:spPr>
      </p:pic>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800" dirty="0"/>
              <a:t>Regulation Quantities 2025 vs. preliminary 2026</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lumMod val="50000"/>
                  </a:srgb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a:ln>
                <a:noFill/>
              </a:ln>
              <a:solidFill>
                <a:srgbClr val="FFFFFF">
                  <a:lumMod val="50000"/>
                </a:srgbClr>
              </a:solidFill>
              <a:effectLst/>
              <a:uLnTx/>
              <a:uFillTx/>
              <a:latin typeface="Arial"/>
              <a:ea typeface="+mn-ea"/>
              <a:cs typeface="+mn-cs"/>
            </a:endParaRPr>
          </a:p>
        </p:txBody>
      </p:sp>
      <p:sp>
        <p:nvSpPr>
          <p:cNvPr id="14" name="TextBox 13">
            <a:extLst>
              <a:ext uri="{FF2B5EF4-FFF2-40B4-BE49-F238E27FC236}">
                <a16:creationId xmlns:a16="http://schemas.microsoft.com/office/drawing/2014/main" id="{24D6BE37-DEA6-3670-6CDD-1D024B7C26A5}"/>
              </a:ext>
            </a:extLst>
          </p:cNvPr>
          <p:cNvSpPr txBox="1"/>
          <p:nvPr/>
        </p:nvSpPr>
        <p:spPr>
          <a:xfrm>
            <a:off x="1167162" y="1047030"/>
            <a:ext cx="376392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910258"/>
                </a:solidFill>
                <a:effectLst/>
                <a:uLnTx/>
                <a:uFillTx/>
                <a:latin typeface="Arial"/>
                <a:ea typeface="+mn-ea"/>
                <a:cs typeface="+mn-cs"/>
              </a:rPr>
              <a:t>Reg-Up 2026: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910258"/>
                </a:solidFill>
                <a:effectLst/>
                <a:uLnTx/>
                <a:uFillTx/>
                <a:latin typeface="Arial"/>
                <a:ea typeface="+mn-ea"/>
                <a:cs typeface="+mn-cs"/>
              </a:rPr>
              <a:t>On avg. </a:t>
            </a:r>
            <a:r>
              <a:rPr kumimoji="0" lang="en-US" sz="1200" b="0" i="0" u="none" strike="noStrike" kern="1200" cap="none" spc="0" normalizeH="0" baseline="0" noProof="0" dirty="0">
                <a:ln>
                  <a:noFill/>
                </a:ln>
                <a:solidFill>
                  <a:srgbClr val="003764"/>
                </a:solidFill>
                <a:effectLst/>
                <a:uLnTx/>
                <a:uFillTx/>
                <a:latin typeface="Arial"/>
                <a:ea typeface="+mn-ea"/>
                <a:cs typeface="+mn-cs"/>
              </a:rPr>
              <a:t>80 MW</a:t>
            </a:r>
            <a:r>
              <a:rPr kumimoji="0" lang="en-US" sz="1200" b="0" i="0" u="none" strike="noStrike" kern="1200" cap="none" spc="0" normalizeH="0" baseline="0" noProof="0" dirty="0">
                <a:ln>
                  <a:noFill/>
                </a:ln>
                <a:solidFill>
                  <a:srgbClr val="910258"/>
                </a:solidFill>
                <a:effectLst/>
                <a:uLnTx/>
                <a:uFillTx/>
                <a:latin typeface="Arial"/>
                <a:ea typeface="+mn-ea"/>
                <a:cs typeface="+mn-cs"/>
              </a:rPr>
              <a:t> increase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910258"/>
                </a:solidFill>
                <a:effectLst/>
                <a:uLnTx/>
                <a:uFillTx/>
                <a:latin typeface="Arial"/>
                <a:ea typeface="+mn-ea"/>
                <a:cs typeface="+mn-cs"/>
              </a:rPr>
              <a:t>Largest increase is in </a:t>
            </a:r>
            <a:r>
              <a:rPr kumimoji="0" lang="en-US" sz="1200" b="0" i="0" u="none" strike="noStrike" kern="1200" cap="none" spc="0" normalizeH="0" baseline="0" noProof="0" dirty="0">
                <a:ln>
                  <a:noFill/>
                </a:ln>
                <a:solidFill>
                  <a:srgbClr val="003764"/>
                </a:solidFill>
                <a:effectLst/>
                <a:uLnTx/>
                <a:uFillTx/>
                <a:latin typeface="Arial"/>
                <a:ea typeface="+mn-ea"/>
                <a:cs typeface="+mn-cs"/>
              </a:rPr>
              <a:t>Jun</a:t>
            </a:r>
            <a:r>
              <a:rPr kumimoji="0" lang="en-US" sz="1200" b="0" i="0" u="none" strike="noStrike" kern="1200" cap="none" spc="0" normalizeH="0" baseline="0" noProof="0" dirty="0">
                <a:ln>
                  <a:noFill/>
                </a:ln>
                <a:solidFill>
                  <a:srgbClr val="910258"/>
                </a:solidFill>
                <a:effectLst/>
                <a:uLnTx/>
                <a:uFillTx/>
                <a:latin typeface="Arial"/>
                <a:ea typeface="+mn-ea"/>
                <a:cs typeface="+mn-cs"/>
              </a:rPr>
              <a:t> by </a:t>
            </a:r>
            <a:r>
              <a:rPr kumimoji="0" lang="en-US" sz="1200" b="0" i="0" u="none" strike="noStrike" kern="1200" cap="none" spc="0" normalizeH="0" baseline="0" noProof="0" dirty="0">
                <a:ln>
                  <a:noFill/>
                </a:ln>
                <a:solidFill>
                  <a:srgbClr val="003764"/>
                </a:solidFill>
                <a:effectLst/>
                <a:uLnTx/>
                <a:uFillTx/>
                <a:latin typeface="Arial"/>
                <a:ea typeface="+mn-ea"/>
                <a:cs typeface="+mn-cs"/>
              </a:rPr>
              <a:t>124 </a:t>
            </a:r>
            <a:r>
              <a:rPr kumimoji="0" lang="en-US" sz="1200" b="0" i="0" u="none" strike="noStrike" kern="1200" cap="none" spc="0" normalizeH="0" baseline="0" noProof="0" dirty="0">
                <a:ln>
                  <a:noFill/>
                </a:ln>
                <a:solidFill>
                  <a:srgbClr val="910258"/>
                </a:solidFill>
                <a:effectLst/>
                <a:uLnTx/>
                <a:uFillTx/>
                <a:latin typeface="Arial"/>
                <a:ea typeface="+mn-ea"/>
                <a:cs typeface="+mn-cs"/>
              </a:rPr>
              <a:t>MW</a:t>
            </a:r>
          </a:p>
        </p:txBody>
      </p:sp>
      <p:sp>
        <p:nvSpPr>
          <p:cNvPr id="15" name="TextBox 14">
            <a:extLst>
              <a:ext uri="{FF2B5EF4-FFF2-40B4-BE49-F238E27FC236}">
                <a16:creationId xmlns:a16="http://schemas.microsoft.com/office/drawing/2014/main" id="{74407FEF-C5B6-D5EA-3EE3-34B6C56666FC}"/>
              </a:ext>
            </a:extLst>
          </p:cNvPr>
          <p:cNvSpPr txBox="1"/>
          <p:nvPr/>
        </p:nvSpPr>
        <p:spPr>
          <a:xfrm>
            <a:off x="1043594" y="3881031"/>
            <a:ext cx="376392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910258"/>
                </a:solidFill>
                <a:effectLst/>
                <a:uLnTx/>
                <a:uFillTx/>
                <a:latin typeface="Arial"/>
                <a:ea typeface="+mn-ea"/>
                <a:cs typeface="+mn-cs"/>
              </a:rPr>
              <a:t>Reg-Down 2026: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910258"/>
                </a:solidFill>
                <a:effectLst/>
                <a:uLnTx/>
                <a:uFillTx/>
                <a:latin typeface="Arial"/>
                <a:ea typeface="+mn-ea"/>
                <a:cs typeface="+mn-cs"/>
              </a:rPr>
              <a:t>On avg. </a:t>
            </a:r>
            <a:r>
              <a:rPr kumimoji="0" lang="en-US" sz="1200" b="0" i="0" u="none" strike="noStrike" kern="1200" cap="none" spc="0" normalizeH="0" baseline="0" noProof="0" dirty="0">
                <a:ln>
                  <a:noFill/>
                </a:ln>
                <a:solidFill>
                  <a:srgbClr val="003764"/>
                </a:solidFill>
                <a:effectLst/>
                <a:uLnTx/>
                <a:uFillTx/>
                <a:latin typeface="Arial"/>
                <a:ea typeface="+mn-ea"/>
                <a:cs typeface="+mn-cs"/>
              </a:rPr>
              <a:t>39 MW</a:t>
            </a:r>
            <a:r>
              <a:rPr kumimoji="0" lang="en-US" sz="1200" b="0" i="0" u="none" strike="noStrike" kern="1200" cap="none" spc="0" normalizeH="0" baseline="0" noProof="0" dirty="0">
                <a:ln>
                  <a:noFill/>
                </a:ln>
                <a:solidFill>
                  <a:srgbClr val="910258"/>
                </a:solidFill>
                <a:effectLst/>
                <a:uLnTx/>
                <a:uFillTx/>
                <a:latin typeface="Arial"/>
                <a:ea typeface="+mn-ea"/>
                <a:cs typeface="+mn-cs"/>
              </a:rPr>
              <a:t> increase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910258"/>
                </a:solidFill>
                <a:effectLst/>
                <a:uLnTx/>
                <a:uFillTx/>
                <a:latin typeface="Arial"/>
                <a:ea typeface="+mn-ea"/>
                <a:cs typeface="+mn-cs"/>
              </a:rPr>
              <a:t>Largest increase is in </a:t>
            </a:r>
            <a:r>
              <a:rPr kumimoji="0" lang="en-US" sz="1200" b="0" i="0" u="none" strike="noStrike" kern="1200" cap="none" spc="0" normalizeH="0" baseline="0" noProof="0" dirty="0">
                <a:ln>
                  <a:noFill/>
                </a:ln>
                <a:solidFill>
                  <a:srgbClr val="003764"/>
                </a:solidFill>
                <a:effectLst/>
                <a:uLnTx/>
                <a:uFillTx/>
                <a:latin typeface="Arial"/>
                <a:ea typeface="+mn-ea"/>
                <a:cs typeface="+mn-cs"/>
              </a:rPr>
              <a:t>May </a:t>
            </a:r>
            <a:r>
              <a:rPr kumimoji="0" lang="en-US" sz="1200" b="0" i="0" u="none" strike="noStrike" kern="1200" cap="none" spc="0" normalizeH="0" baseline="0" noProof="0" dirty="0">
                <a:ln>
                  <a:noFill/>
                </a:ln>
                <a:solidFill>
                  <a:srgbClr val="910258"/>
                </a:solidFill>
                <a:effectLst/>
                <a:uLnTx/>
                <a:uFillTx/>
                <a:latin typeface="Arial"/>
                <a:ea typeface="+mn-ea"/>
                <a:cs typeface="+mn-cs"/>
              </a:rPr>
              <a:t>by </a:t>
            </a:r>
            <a:r>
              <a:rPr kumimoji="0" lang="en-US" sz="1200" b="0" i="0" u="none" strike="noStrike" kern="1200" cap="none" spc="0" normalizeH="0" baseline="0" noProof="0" dirty="0">
                <a:ln>
                  <a:noFill/>
                </a:ln>
                <a:solidFill>
                  <a:srgbClr val="003764"/>
                </a:solidFill>
                <a:effectLst/>
                <a:uLnTx/>
                <a:uFillTx/>
                <a:latin typeface="Arial"/>
                <a:ea typeface="+mn-ea"/>
                <a:cs typeface="+mn-cs"/>
              </a:rPr>
              <a:t>70 </a:t>
            </a:r>
            <a:r>
              <a:rPr kumimoji="0" lang="en-US" sz="1200" b="0" i="0" u="none" strike="noStrike" kern="1200" cap="none" spc="0" normalizeH="0" baseline="0" noProof="0" dirty="0">
                <a:ln>
                  <a:noFill/>
                </a:ln>
                <a:solidFill>
                  <a:srgbClr val="910258"/>
                </a:solidFill>
                <a:effectLst/>
                <a:uLnTx/>
                <a:uFillTx/>
                <a:latin typeface="Arial"/>
                <a:ea typeface="+mn-ea"/>
                <a:cs typeface="+mn-cs"/>
              </a:rPr>
              <a:t>MW</a:t>
            </a:r>
          </a:p>
        </p:txBody>
      </p:sp>
    </p:spTree>
    <p:extLst>
      <p:ext uri="{BB962C8B-B14F-4D97-AF65-F5344CB8AC3E}">
        <p14:creationId xmlns:p14="http://schemas.microsoft.com/office/powerpoint/2010/main" val="22551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3A69B-799C-20E7-4016-EB2B9669FC11}"/>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671255F8-12BE-DC98-EFA6-EA7D31C4BB55}"/>
              </a:ext>
            </a:extLst>
          </p:cNvPr>
          <p:cNvPicPr>
            <a:picLocks noChangeAspect="1"/>
          </p:cNvPicPr>
          <p:nvPr/>
        </p:nvPicPr>
        <p:blipFill>
          <a:blip r:embed="rId2"/>
          <a:stretch>
            <a:fillRect/>
          </a:stretch>
        </p:blipFill>
        <p:spPr>
          <a:xfrm>
            <a:off x="170306" y="959906"/>
            <a:ext cx="8803387" cy="4938188"/>
          </a:xfrm>
          <a:prstGeom prst="rect">
            <a:avLst/>
          </a:prstGeom>
        </p:spPr>
      </p:pic>
      <p:sp>
        <p:nvSpPr>
          <p:cNvPr id="2" name="Title 1">
            <a:extLst>
              <a:ext uri="{FF2B5EF4-FFF2-40B4-BE49-F238E27FC236}">
                <a16:creationId xmlns:a16="http://schemas.microsoft.com/office/drawing/2014/main" id="{39F9E745-7C6F-1E4B-4256-120335FBBC98}"/>
              </a:ext>
            </a:extLst>
          </p:cNvPr>
          <p:cNvSpPr>
            <a:spLocks noGrp="1"/>
          </p:cNvSpPr>
          <p:nvPr>
            <p:ph type="title"/>
          </p:nvPr>
        </p:nvSpPr>
        <p:spPr/>
        <p:txBody>
          <a:bodyPr/>
          <a:lstStyle/>
          <a:p>
            <a:r>
              <a:rPr lang="en-US" sz="2800" dirty="0"/>
              <a:t>RRS Comparison 2025 vs. preliminary 2026</a:t>
            </a:r>
          </a:p>
        </p:txBody>
      </p:sp>
      <p:sp>
        <p:nvSpPr>
          <p:cNvPr id="4" name="Slide Number Placeholder 3">
            <a:extLst>
              <a:ext uri="{FF2B5EF4-FFF2-40B4-BE49-F238E27FC236}">
                <a16:creationId xmlns:a16="http://schemas.microsoft.com/office/drawing/2014/main" id="{6029C43C-A910-9B31-0D4F-C1B8DE42C63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lumMod val="50000"/>
                  </a:srgb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a:ln>
                <a:noFill/>
              </a:ln>
              <a:solidFill>
                <a:srgbClr val="FFFFFF">
                  <a:lumMod val="50000"/>
                </a:srgbClr>
              </a:solidFill>
              <a:effectLst/>
              <a:uLnTx/>
              <a:uFillTx/>
              <a:latin typeface="Arial"/>
              <a:ea typeface="+mn-ea"/>
              <a:cs typeface="+mn-cs"/>
            </a:endParaRPr>
          </a:p>
        </p:txBody>
      </p:sp>
      <p:sp>
        <p:nvSpPr>
          <p:cNvPr id="10" name="TextBox 9">
            <a:extLst>
              <a:ext uri="{FF2B5EF4-FFF2-40B4-BE49-F238E27FC236}">
                <a16:creationId xmlns:a16="http://schemas.microsoft.com/office/drawing/2014/main" id="{0A39C6E1-3938-303C-5FF7-AAEA1E306AFF}"/>
              </a:ext>
            </a:extLst>
          </p:cNvPr>
          <p:cNvSpPr txBox="1"/>
          <p:nvPr/>
        </p:nvSpPr>
        <p:spPr>
          <a:xfrm>
            <a:off x="5606980" y="1660295"/>
            <a:ext cx="3500621"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2026 RRS: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15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Largest increase is in </a:t>
            </a:r>
            <a:r>
              <a:rPr kumimoji="0" lang="en-US" sz="1400" b="0" i="0" u="none" strike="noStrike" kern="1200" cap="none" spc="0" normalizeH="0" baseline="0" noProof="0" dirty="0">
                <a:ln>
                  <a:noFill/>
                </a:ln>
                <a:solidFill>
                  <a:srgbClr val="003764"/>
                </a:solidFill>
                <a:effectLst/>
                <a:uLnTx/>
                <a:uFillTx/>
                <a:latin typeface="Arial"/>
                <a:ea typeface="+mn-ea"/>
                <a:cs typeface="+mn-cs"/>
              </a:rPr>
              <a:t>Jun</a:t>
            </a:r>
            <a:r>
              <a:rPr kumimoji="0" lang="en-US" sz="1400" b="0" i="0" u="none" strike="noStrike" kern="1200" cap="none" spc="0" normalizeH="0" baseline="0" noProof="0" dirty="0">
                <a:ln>
                  <a:noFill/>
                </a:ln>
                <a:solidFill>
                  <a:srgbClr val="910258"/>
                </a:solidFill>
                <a:effectLst/>
                <a:uLnTx/>
                <a:uFillTx/>
                <a:latin typeface="Arial"/>
                <a:ea typeface="+mn-ea"/>
                <a:cs typeface="+mn-cs"/>
              </a:rPr>
              <a:t> by </a:t>
            </a:r>
            <a:r>
              <a:rPr kumimoji="0" lang="en-US" sz="1400" b="0" i="0" u="none" strike="noStrike" kern="1200" cap="none" spc="0" normalizeH="0" baseline="0" noProof="0" dirty="0">
                <a:ln>
                  <a:noFill/>
                </a:ln>
                <a:solidFill>
                  <a:srgbClr val="003764"/>
                </a:solidFill>
                <a:effectLst/>
                <a:uLnTx/>
                <a:uFillTx/>
                <a:latin typeface="Arial"/>
                <a:ea typeface="+mn-ea"/>
                <a:cs typeface="+mn-cs"/>
              </a:rPr>
              <a:t>80 </a:t>
            </a:r>
            <a:r>
              <a:rPr kumimoji="0" lang="en-US" sz="1400" b="0" i="0" u="none" strike="noStrike" kern="1200" cap="none" spc="0" normalizeH="0" baseline="0" noProof="0" dirty="0">
                <a:ln>
                  <a:noFill/>
                </a:ln>
                <a:solidFill>
                  <a:srgbClr val="910258"/>
                </a:solidFill>
                <a:effectLst/>
                <a:uLnTx/>
                <a:uFillTx/>
                <a:latin typeface="Arial"/>
                <a:ea typeface="+mn-ea"/>
                <a:cs typeface="+mn-cs"/>
              </a:rPr>
              <a:t>MW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Largest decrease is in </a:t>
            </a:r>
            <a:r>
              <a:rPr kumimoji="0" lang="en-US" sz="1400" b="0" i="0" u="none" strike="noStrike" kern="1200" cap="none" spc="0" normalizeH="0" baseline="0" noProof="0" dirty="0">
                <a:ln>
                  <a:noFill/>
                </a:ln>
                <a:solidFill>
                  <a:srgbClr val="003764"/>
                </a:solidFill>
                <a:effectLst/>
                <a:uLnTx/>
                <a:uFillTx/>
                <a:latin typeface="Arial"/>
                <a:ea typeface="+mn-ea"/>
                <a:cs typeface="+mn-cs"/>
              </a:rPr>
              <a:t>Jan</a:t>
            </a:r>
            <a:r>
              <a:rPr kumimoji="0" lang="en-US" sz="1400" b="0" i="0" u="none" strike="noStrike" kern="1200" cap="none" spc="0" normalizeH="0" baseline="0" noProof="0" dirty="0">
                <a:ln>
                  <a:noFill/>
                </a:ln>
                <a:solidFill>
                  <a:srgbClr val="910258"/>
                </a:solidFill>
                <a:effectLst/>
                <a:uLnTx/>
                <a:uFillTx/>
                <a:latin typeface="Arial"/>
                <a:ea typeface="+mn-ea"/>
                <a:cs typeface="+mn-cs"/>
              </a:rPr>
              <a:t> by </a:t>
            </a:r>
            <a:r>
              <a:rPr kumimoji="0" lang="en-US" sz="1400" b="0" i="0" u="none" strike="noStrike" kern="1200" cap="none" spc="0" normalizeH="0" baseline="0" noProof="0" dirty="0">
                <a:ln>
                  <a:noFill/>
                </a:ln>
                <a:solidFill>
                  <a:srgbClr val="003764"/>
                </a:solidFill>
                <a:effectLst/>
                <a:uLnTx/>
                <a:uFillTx/>
                <a:latin typeface="Arial"/>
                <a:ea typeface="+mn-ea"/>
                <a:cs typeface="+mn-cs"/>
              </a:rPr>
              <a:t>203 </a:t>
            </a:r>
            <a:r>
              <a:rPr kumimoji="0" lang="en-US" sz="1400" b="0" i="0" u="none" strike="noStrike" kern="1200" cap="none" spc="0" normalizeH="0" baseline="0" noProof="0" dirty="0">
                <a:ln>
                  <a:noFill/>
                </a:ln>
                <a:solidFill>
                  <a:srgbClr val="910258"/>
                </a:solidFill>
                <a:effectLst/>
                <a:uLnTx/>
                <a:uFillTx/>
                <a:latin typeface="Arial"/>
                <a:ea typeface="+mn-ea"/>
                <a:cs typeface="+mn-cs"/>
              </a:rPr>
              <a:t>MW</a:t>
            </a:r>
          </a:p>
        </p:txBody>
      </p:sp>
    </p:spTree>
    <p:extLst>
      <p:ext uri="{BB962C8B-B14F-4D97-AF65-F5344CB8AC3E}">
        <p14:creationId xmlns:p14="http://schemas.microsoft.com/office/powerpoint/2010/main" val="19650632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29BF1-D7FA-F1E6-F0B2-46D20D7FCE85}"/>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677FC189-B7DC-3D19-4992-772FBC0D240A}"/>
              </a:ext>
            </a:extLst>
          </p:cNvPr>
          <p:cNvSpPr>
            <a:spLocks noGrp="1"/>
          </p:cNvSpPr>
          <p:nvPr>
            <p:ph idx="1"/>
          </p:nvPr>
        </p:nvSpPr>
        <p:spPr/>
        <p:txBody>
          <a:bodyPr/>
          <a:lstStyle/>
          <a:p>
            <a:r>
              <a:rPr lang="en-US" sz="1400" dirty="0"/>
              <a:t>ERCOT notes again, focus of AS methodology is not scarcity days/hours. Its purpose is to ensure sufficient AS is procured on all other days/hours when sufficient capacity is available but may not otherwise be online or available in time to cover risks.</a:t>
            </a:r>
          </a:p>
          <a:p>
            <a:endParaRPr lang="en-US" sz="1400" dirty="0"/>
          </a:p>
          <a:p>
            <a:r>
              <a:rPr lang="en-US" sz="1400" dirty="0"/>
              <a:t>Below is a summary of the proposed changes to the methodology used for computing minimum AS quantities for 2026, </a:t>
            </a:r>
          </a:p>
          <a:p>
            <a:pPr lvl="1"/>
            <a:r>
              <a:rPr lang="en-US" sz="1400" dirty="0"/>
              <a:t>One change in the methodology used to compute Regulation Service; </a:t>
            </a:r>
          </a:p>
          <a:p>
            <a:pPr lvl="1"/>
            <a:r>
              <a:rPr lang="en-US" sz="1400" dirty="0"/>
              <a:t>No change in the methodology for RRS;</a:t>
            </a:r>
          </a:p>
          <a:p>
            <a:pPr lvl="1"/>
            <a:r>
              <a:rPr lang="en-US" sz="1400" dirty="0"/>
              <a:t>Minimum RRS-PFR limit changes to 1,377 MW; and</a:t>
            </a:r>
          </a:p>
          <a:p>
            <a:pPr lvl="1"/>
            <a:r>
              <a:rPr lang="en-US" sz="1400" dirty="0"/>
              <a:t>Use a probabilistic model to establish quantities of ECRS and Non-Spin, with X (in hours) = 6; Y = 60% for HE23 through HE5 and Y = 25% for HE6 through HE22; XX (in years) = 10 and ZZ (in MW) = 3,000</a:t>
            </a:r>
          </a:p>
          <a:p>
            <a:pPr lvl="1"/>
            <a:endParaRPr lang="en-US" sz="800" dirty="0"/>
          </a:p>
          <a:p>
            <a:r>
              <a:rPr lang="en-US" sz="1400" dirty="0"/>
              <a:t>A redline document for 2026 AS Methodology and preliminary quantities have been posted. Note that 2025 data has not been included yet for months after July. </a:t>
            </a:r>
          </a:p>
          <a:p>
            <a:endParaRPr lang="en-US" sz="1400" dirty="0"/>
          </a:p>
          <a:p>
            <a:r>
              <a:rPr lang="en-US" sz="1400" dirty="0"/>
              <a:t>ERCOT is seeking stakeholder feedback and endorsement on the proposed methodology for computing minimum AS quantities for 2026.</a:t>
            </a:r>
          </a:p>
          <a:p>
            <a:endParaRPr lang="en-US" sz="1400"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B75A2651-8A02-3579-DD78-3C3C7E46173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080956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1FD36C-10BF-7B24-7075-AE98DAF88CD9}"/>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5" name="Content Placeholder 4">
            <a:extLst>
              <a:ext uri="{FF2B5EF4-FFF2-40B4-BE49-F238E27FC236}">
                <a16:creationId xmlns:a16="http://schemas.microsoft.com/office/drawing/2014/main" id="{EFA0ABBA-F6BD-F82B-F60E-B247F93621F3}"/>
              </a:ext>
            </a:extLst>
          </p:cNvPr>
          <p:cNvSpPr>
            <a:spLocks noGrp="1"/>
          </p:cNvSpPr>
          <p:nvPr>
            <p:ph idx="16"/>
          </p:nvPr>
        </p:nvSpPr>
        <p:spPr/>
        <p:txBody>
          <a:bodyPr/>
          <a:lstStyle/>
          <a:p>
            <a:r>
              <a:rPr lang="en-US" dirty="0"/>
              <a:t>Appendix</a:t>
            </a:r>
          </a:p>
        </p:txBody>
      </p:sp>
    </p:spTree>
    <p:extLst>
      <p:ext uri="{BB962C8B-B14F-4D97-AF65-F5344CB8AC3E}">
        <p14:creationId xmlns:p14="http://schemas.microsoft.com/office/powerpoint/2010/main" val="1320115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9E6EC-52B4-69A7-E968-6147828A682D}"/>
              </a:ext>
            </a:extLst>
          </p:cNvPr>
          <p:cNvSpPr>
            <a:spLocks noGrp="1"/>
          </p:cNvSpPr>
          <p:nvPr>
            <p:ph type="title"/>
          </p:nvPr>
        </p:nvSpPr>
        <p:spPr/>
        <p:txBody>
          <a:bodyPr/>
          <a:lstStyle/>
          <a:p>
            <a:r>
              <a:rPr lang="en-US" sz="2800"/>
              <a:t>Managing Uncertainty</a:t>
            </a:r>
          </a:p>
        </p:txBody>
      </p:sp>
      <p:sp>
        <p:nvSpPr>
          <p:cNvPr id="3" name="Content Placeholder 2">
            <a:extLst>
              <a:ext uri="{FF2B5EF4-FFF2-40B4-BE49-F238E27FC236}">
                <a16:creationId xmlns:a16="http://schemas.microsoft.com/office/drawing/2014/main" id="{046EF199-F0CA-7E20-B17E-F49C3F64E9B3}"/>
              </a:ext>
            </a:extLst>
          </p:cNvPr>
          <p:cNvSpPr>
            <a:spLocks noGrp="1"/>
          </p:cNvSpPr>
          <p:nvPr>
            <p:ph idx="1"/>
          </p:nvPr>
        </p:nvSpPr>
        <p:spPr>
          <a:xfrm>
            <a:off x="304800" y="807402"/>
            <a:ext cx="3626302" cy="5064627"/>
          </a:xfrm>
        </p:spPr>
        <p:txBody>
          <a:bodyPr/>
          <a:lstStyle/>
          <a:p>
            <a:pPr marL="0" indent="0">
              <a:buNone/>
            </a:pPr>
            <a:r>
              <a:rPr lang="en-US" sz="1400" dirty="0"/>
              <a:t>On days when there is a sustained under-forecast in net load and there is some offline available capacity (i.e. these are not scarcity days) the typical approach used is, </a:t>
            </a:r>
          </a:p>
          <a:p>
            <a:pPr marL="271462" indent="-228600">
              <a:buFont typeface="+mj-lt"/>
              <a:buAutoNum type="arabicPeriod"/>
            </a:pPr>
            <a:r>
              <a:rPr lang="en-US" sz="1400" dirty="0"/>
              <a:t>The 10-minute reserve ECRS, is relied upon first to respond to the additional energy need created by the under-forecast in net load.</a:t>
            </a:r>
          </a:p>
          <a:p>
            <a:pPr marL="271462" indent="-228600">
              <a:buFont typeface="+mj-lt"/>
              <a:buAutoNum type="arabicPeriod"/>
            </a:pPr>
            <a:endParaRPr lang="en-US" sz="1400" dirty="0"/>
          </a:p>
          <a:p>
            <a:pPr marL="271462" indent="-228600">
              <a:buFont typeface="+mj-lt"/>
              <a:buAutoNum type="arabicPeriod"/>
            </a:pPr>
            <a:r>
              <a:rPr lang="en-US" sz="1400" dirty="0"/>
              <a:t>The 30-minute reserve Non-Spin, is relied upon next to relieve/restore the deployed ECRS.</a:t>
            </a:r>
          </a:p>
          <a:p>
            <a:pPr marL="271462" indent="-228600">
              <a:buFont typeface="+mj-lt"/>
              <a:buAutoNum type="arabicPeriod"/>
            </a:pPr>
            <a:endParaRPr lang="en-US" sz="1400" dirty="0"/>
          </a:p>
          <a:p>
            <a:pPr marL="271462" indent="-228600">
              <a:buFont typeface="+mj-lt"/>
              <a:buAutoNum type="arabicPeriod"/>
            </a:pPr>
            <a:r>
              <a:rPr lang="en-US" sz="1400" dirty="0"/>
              <a:t>The deployed Non-Spin is relied upon till offline unit(s) can turn on to relieve/restore the deployed AS.</a:t>
            </a:r>
          </a:p>
          <a:p>
            <a:pPr marL="271462" indent="-228600">
              <a:buFont typeface="+mj-lt"/>
              <a:buAutoNum type="arabicPeriod" startAt="3"/>
            </a:pPr>
            <a:endParaRPr lang="en-US" sz="800" dirty="0"/>
          </a:p>
          <a:p>
            <a:pPr marL="0" indent="0">
              <a:buNone/>
            </a:pPr>
            <a:endParaRPr lang="en-US" sz="1400"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B397D270-A6C5-E691-8604-E4190146BB5C}"/>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grpSp>
        <p:nvGrpSpPr>
          <p:cNvPr id="17" name="Group 16">
            <a:extLst>
              <a:ext uri="{FF2B5EF4-FFF2-40B4-BE49-F238E27FC236}">
                <a16:creationId xmlns:a16="http://schemas.microsoft.com/office/drawing/2014/main" id="{DD9F4E90-DF33-B183-A5F4-D75A3FCE7318}"/>
              </a:ext>
            </a:extLst>
          </p:cNvPr>
          <p:cNvGrpSpPr/>
          <p:nvPr/>
        </p:nvGrpSpPr>
        <p:grpSpPr>
          <a:xfrm>
            <a:off x="3389378" y="3463643"/>
            <a:ext cx="5632704" cy="2956718"/>
            <a:chOff x="3432050" y="243682"/>
            <a:chExt cx="5632704" cy="2956718"/>
          </a:xfrm>
        </p:grpSpPr>
        <p:grpSp>
          <p:nvGrpSpPr>
            <p:cNvPr id="10" name="Group 9">
              <a:extLst>
                <a:ext uri="{FF2B5EF4-FFF2-40B4-BE49-F238E27FC236}">
                  <a16:creationId xmlns:a16="http://schemas.microsoft.com/office/drawing/2014/main" id="{35BBFEBE-ED53-A3FF-7386-F19383980798}"/>
                </a:ext>
              </a:extLst>
            </p:cNvPr>
            <p:cNvGrpSpPr/>
            <p:nvPr/>
          </p:nvGrpSpPr>
          <p:grpSpPr>
            <a:xfrm>
              <a:off x="3432050" y="243682"/>
              <a:ext cx="5632704" cy="2956718"/>
              <a:chOff x="1141411" y="1670862"/>
              <a:chExt cx="7306957" cy="4071750"/>
            </a:xfrm>
          </p:grpSpPr>
          <p:sp>
            <p:nvSpPr>
              <p:cNvPr id="5" name="Content Placeholder 2">
                <a:extLst>
                  <a:ext uri="{FF2B5EF4-FFF2-40B4-BE49-F238E27FC236}">
                    <a16:creationId xmlns:a16="http://schemas.microsoft.com/office/drawing/2014/main" id="{8FD8630B-4551-0D5F-C8C2-54D7E54510D0}"/>
                  </a:ext>
                </a:extLst>
              </p:cNvPr>
              <p:cNvSpPr txBox="1">
                <a:spLocks/>
              </p:cNvSpPr>
              <p:nvPr/>
            </p:nvSpPr>
            <p:spPr>
              <a:xfrm>
                <a:off x="1802713" y="4313221"/>
                <a:ext cx="6645655" cy="1429391"/>
              </a:xfrm>
              <a:prstGeom prst="rect">
                <a:avLst/>
              </a:prstGeom>
              <a:ln w="28575">
                <a:solidFill>
                  <a:schemeClr val="accent1"/>
                </a:solidFill>
              </a:ln>
            </p:spPr>
            <p:txBody>
              <a:bodyPr lIns="91440" tIns="91440" rIns="91440" bIns="91440"/>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1200" b="1" i="0" u="none" strike="noStrike" kern="1200" cap="none" spc="0" normalizeH="0" baseline="0" noProof="0">
                    <a:ln>
                      <a:noFill/>
                    </a:ln>
                    <a:solidFill>
                      <a:srgbClr val="5B6770"/>
                    </a:solidFill>
                    <a:effectLst/>
                    <a:uLnTx/>
                    <a:uFillTx/>
                    <a:latin typeface="Arial"/>
                    <a:ea typeface="+mn-ea"/>
                    <a:cs typeface="+mn-cs"/>
                  </a:rPr>
                  <a:t>Setup: </a:t>
                </a:r>
                <a:r>
                  <a:rPr kumimoji="0" lang="en-US" sz="1200" b="0" i="0" u="none" strike="noStrike" kern="1200" cap="none" spc="0" normalizeH="0" baseline="0" noProof="0">
                    <a:ln>
                      <a:noFill/>
                    </a:ln>
                    <a:solidFill>
                      <a:srgbClr val="5B6770"/>
                    </a:solidFill>
                    <a:effectLst/>
                    <a:uLnTx/>
                    <a:uFillTx/>
                    <a:latin typeface="Arial"/>
                    <a:ea typeface="+mn-ea"/>
                    <a:cs typeface="+mn-cs"/>
                  </a:rPr>
                  <a:t>Consider operating on a day with moderate forecasted load during shoulder months with a portion of the generation fleet on outage. A fast-moving weather front causes a large net-load under-forecast error (ex. load picks up significantly, wind drops). Then a large thermal unit gets forced out.</a:t>
                </a:r>
              </a:p>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400" b="0" i="0" u="none" strike="noStrike" kern="1200" cap="none" spc="0" normalizeH="0" baseline="0" noProof="0">
                  <a:ln>
                    <a:noFill/>
                  </a:ln>
                  <a:solidFill>
                    <a:srgbClr val="5B6770"/>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8CCFBE2D-242C-0ABF-EC37-6FC5050CFE7D}"/>
                  </a:ext>
                </a:extLst>
              </p:cNvPr>
              <p:cNvGrpSpPr/>
              <p:nvPr/>
            </p:nvGrpSpPr>
            <p:grpSpPr>
              <a:xfrm>
                <a:off x="1141411" y="1670862"/>
                <a:ext cx="7306957" cy="2663952"/>
                <a:chOff x="124367" y="731039"/>
                <a:chExt cx="8256247" cy="3194927"/>
              </a:xfrm>
            </p:grpSpPr>
            <p:sp>
              <p:nvSpPr>
                <p:cNvPr id="7" name="TextBox 6">
                  <a:extLst>
                    <a:ext uri="{FF2B5EF4-FFF2-40B4-BE49-F238E27FC236}">
                      <a16:creationId xmlns:a16="http://schemas.microsoft.com/office/drawing/2014/main" id="{380DA127-8E7E-DEBD-9776-92D03F247BE9}"/>
                    </a:ext>
                  </a:extLst>
                </p:cNvPr>
                <p:cNvSpPr txBox="1"/>
                <p:nvPr/>
              </p:nvSpPr>
              <p:spPr>
                <a:xfrm>
                  <a:off x="871583" y="731039"/>
                  <a:ext cx="7509031" cy="3194927"/>
                </a:xfrm>
                <a:prstGeom prst="rect">
                  <a:avLst/>
                </a:prstGeom>
                <a:noFill/>
                <a:ln w="28575">
                  <a:solidFill>
                    <a:schemeClr val="accent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p:txBody>
            </p:sp>
            <p:sp>
              <p:nvSpPr>
                <p:cNvPr id="8" name="Content Placeholder 25">
                  <a:extLst>
                    <a:ext uri="{FF2B5EF4-FFF2-40B4-BE49-F238E27FC236}">
                      <a16:creationId xmlns:a16="http://schemas.microsoft.com/office/drawing/2014/main" id="{7B50BCB5-E68C-5FB9-CF83-DD85EAE9DB25}"/>
                    </a:ext>
                  </a:extLst>
                </p:cNvPr>
                <p:cNvSpPr txBox="1">
                  <a:spLocks/>
                </p:cNvSpPr>
                <p:nvPr/>
              </p:nvSpPr>
              <p:spPr>
                <a:xfrm>
                  <a:off x="124367" y="823490"/>
                  <a:ext cx="2743200" cy="3060167"/>
                </a:xfrm>
                <a:prstGeom prst="rect">
                  <a:avLst/>
                </a:prstGeom>
              </p:spPr>
              <p:txBody>
                <a:bodyPr lIns="91440" tIns="0" rIns="91440" bIns="0"/>
                <a:lstStyle>
                  <a:lvl1pPr marL="342900" indent="-342900" algn="l" defTabSz="914400" rtl="0" eaLnBrk="1" latinLnBrk="0" hangingPunct="1">
                    <a:spcBef>
                      <a:spcPct val="20000"/>
                    </a:spcBef>
                    <a:buFont typeface="Arial" panose="020B0604020202020204" pitchFamily="34" charset="0"/>
                    <a:buChar char="•"/>
                    <a:defRPr sz="1600" b="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rgbClr val="5B677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rgbClr val="5B677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rgbClr val="5B677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rgbClr val="5B677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600" b="0" i="0" u="none" strike="noStrike" kern="1200" cap="none" spc="0" normalizeH="0" baseline="0" noProof="0">
                    <a:ln>
                      <a:noFill/>
                    </a:ln>
                    <a:solidFill>
                      <a:prstClr val="black"/>
                    </a:solidFill>
                    <a:effectLst/>
                    <a:uLnTx/>
                    <a:uFillTx/>
                    <a:latin typeface="Arial"/>
                    <a:ea typeface="+mn-ea"/>
                    <a:cs typeface="+mn-cs"/>
                  </a:endParaRPr>
                </a:p>
              </p:txBody>
            </p:sp>
            <p:pic>
              <p:nvPicPr>
                <p:cNvPr id="9" name="Picture 8">
                  <a:extLst>
                    <a:ext uri="{FF2B5EF4-FFF2-40B4-BE49-F238E27FC236}">
                      <a16:creationId xmlns:a16="http://schemas.microsoft.com/office/drawing/2014/main" id="{3D69377F-A7F1-BED0-AC3A-4AA24909672E}"/>
                    </a:ext>
                  </a:extLst>
                </p:cNvPr>
                <p:cNvPicPr>
                  <a:picLocks noChangeAspect="1"/>
                </p:cNvPicPr>
                <p:nvPr/>
              </p:nvPicPr>
              <p:blipFill>
                <a:blip r:embed="rId2"/>
                <a:stretch>
                  <a:fillRect/>
                </a:stretch>
              </p:blipFill>
              <p:spPr>
                <a:xfrm>
                  <a:off x="871583" y="858344"/>
                  <a:ext cx="7428865" cy="2990458"/>
                </a:xfrm>
                <a:prstGeom prst="rect">
                  <a:avLst/>
                </a:prstGeom>
              </p:spPr>
            </p:pic>
          </p:grpSp>
        </p:grpSp>
        <p:sp>
          <p:nvSpPr>
            <p:cNvPr id="13" name="TextBox 12">
              <a:extLst>
                <a:ext uri="{FF2B5EF4-FFF2-40B4-BE49-F238E27FC236}">
                  <a16:creationId xmlns:a16="http://schemas.microsoft.com/office/drawing/2014/main" id="{603D4681-3086-1500-6D7E-68DFC4E4544A}"/>
                </a:ext>
              </a:extLst>
            </p:cNvPr>
            <p:cNvSpPr txBox="1"/>
            <p:nvPr/>
          </p:nvSpPr>
          <p:spPr>
            <a:xfrm>
              <a:off x="3973774" y="250784"/>
              <a:ext cx="2268530" cy="577081"/>
            </a:xfrm>
            <a:prstGeom prst="rect">
              <a:avLst/>
            </a:prstGeom>
            <a:solidFill>
              <a:schemeClr val="accent2">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1" u="none" strike="noStrike" kern="1200" cap="none" spc="0" normalizeH="0" baseline="0" noProof="0">
                  <a:ln>
                    <a:noFill/>
                  </a:ln>
                  <a:solidFill>
                    <a:prstClr val="black"/>
                  </a:solidFill>
                  <a:effectLst/>
                  <a:uLnTx/>
                  <a:uFillTx/>
                  <a:latin typeface="Arial"/>
                  <a:ea typeface="+mn-ea"/>
                  <a:cs typeface="+mn-cs"/>
                </a:rPr>
                <a:t>Use Non-Spin till offline unit      turns on and supplements the capacity needs</a:t>
              </a:r>
            </a:p>
          </p:txBody>
        </p:sp>
      </p:grpSp>
      <p:grpSp>
        <p:nvGrpSpPr>
          <p:cNvPr id="16" name="Group 15">
            <a:extLst>
              <a:ext uri="{FF2B5EF4-FFF2-40B4-BE49-F238E27FC236}">
                <a16:creationId xmlns:a16="http://schemas.microsoft.com/office/drawing/2014/main" id="{AE6E1B4A-D149-5AA8-32E2-DB7D30B29F60}"/>
              </a:ext>
            </a:extLst>
          </p:cNvPr>
          <p:cNvGrpSpPr/>
          <p:nvPr/>
        </p:nvGrpSpPr>
        <p:grpSpPr>
          <a:xfrm>
            <a:off x="4318889" y="243682"/>
            <a:ext cx="4703193" cy="3140955"/>
            <a:chOff x="-976178" y="2909643"/>
            <a:chExt cx="4703193" cy="3140955"/>
          </a:xfrm>
        </p:grpSpPr>
        <p:pic>
          <p:nvPicPr>
            <p:cNvPr id="15" name="Picture 14">
              <a:extLst>
                <a:ext uri="{FF2B5EF4-FFF2-40B4-BE49-F238E27FC236}">
                  <a16:creationId xmlns:a16="http://schemas.microsoft.com/office/drawing/2014/main" id="{92BBB082-3E9B-B49B-7837-40D8B554B17C}"/>
                </a:ext>
              </a:extLst>
            </p:cNvPr>
            <p:cNvPicPr>
              <a:picLocks noChangeAspect="1"/>
            </p:cNvPicPr>
            <p:nvPr/>
          </p:nvPicPr>
          <p:blipFill>
            <a:blip r:embed="rId3"/>
            <a:stretch>
              <a:fillRect/>
            </a:stretch>
          </p:blipFill>
          <p:spPr>
            <a:xfrm>
              <a:off x="-976178" y="2909643"/>
              <a:ext cx="4703193" cy="3140955"/>
            </a:xfrm>
            <a:prstGeom prst="rect">
              <a:avLst/>
            </a:prstGeom>
            <a:ln w="28575">
              <a:solidFill>
                <a:schemeClr val="accent1"/>
              </a:solidFill>
            </a:ln>
          </p:spPr>
        </p:pic>
        <p:sp>
          <p:nvSpPr>
            <p:cNvPr id="14" name="TextBox 13">
              <a:extLst>
                <a:ext uri="{FF2B5EF4-FFF2-40B4-BE49-F238E27FC236}">
                  <a16:creationId xmlns:a16="http://schemas.microsoft.com/office/drawing/2014/main" id="{389A012F-4EB2-9B19-5850-B226E0CD61C4}"/>
                </a:ext>
              </a:extLst>
            </p:cNvPr>
            <p:cNvSpPr txBox="1"/>
            <p:nvPr/>
          </p:nvSpPr>
          <p:spPr>
            <a:xfrm>
              <a:off x="1665749" y="4929466"/>
              <a:ext cx="2061266" cy="577081"/>
            </a:xfrm>
            <a:prstGeom prst="rect">
              <a:avLst/>
            </a:prstGeom>
            <a:solidFill>
              <a:schemeClr val="accent2">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1" u="none" strike="noStrike" kern="1200" cap="none" spc="0" normalizeH="0" baseline="0" noProof="0">
                  <a:ln>
                    <a:noFill/>
                  </a:ln>
                  <a:solidFill>
                    <a:prstClr val="black"/>
                  </a:solidFill>
                  <a:effectLst/>
                  <a:uLnTx/>
                  <a:uFillTx/>
                  <a:latin typeface="Arial"/>
                  <a:ea typeface="+mn-ea"/>
                  <a:cs typeface="+mn-cs"/>
                </a:rPr>
                <a:t>Use ECRS till Non-Spin supplements the deployed ECRS capacity.</a:t>
              </a:r>
            </a:p>
          </p:txBody>
        </p:sp>
      </p:grpSp>
    </p:spTree>
    <p:extLst>
      <p:ext uri="{BB962C8B-B14F-4D97-AF65-F5344CB8AC3E}">
        <p14:creationId xmlns:p14="http://schemas.microsoft.com/office/powerpoint/2010/main" val="15860259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3B9B825-9B46-B2A8-6048-B0A9F948A0CD}"/>
              </a:ext>
            </a:extLst>
          </p:cNvPr>
          <p:cNvPicPr>
            <a:picLocks noChangeAspect="1"/>
          </p:cNvPicPr>
          <p:nvPr/>
        </p:nvPicPr>
        <p:blipFill>
          <a:blip r:embed="rId3"/>
          <a:stretch>
            <a:fillRect/>
          </a:stretch>
        </p:blipFill>
        <p:spPr>
          <a:xfrm>
            <a:off x="2679241" y="546397"/>
            <a:ext cx="6250750" cy="3941064"/>
          </a:xfrm>
          <a:prstGeom prst="rect">
            <a:avLst/>
          </a:prstGeom>
        </p:spPr>
      </p:pic>
      <p:sp>
        <p:nvSpPr>
          <p:cNvPr id="2" name="Title 1">
            <a:extLst>
              <a:ext uri="{FF2B5EF4-FFF2-40B4-BE49-F238E27FC236}">
                <a16:creationId xmlns:a16="http://schemas.microsoft.com/office/drawing/2014/main" id="{D141688B-79F6-3BD8-BEB2-FD3C09B76A5D}"/>
              </a:ext>
            </a:extLst>
          </p:cNvPr>
          <p:cNvSpPr>
            <a:spLocks noGrp="1"/>
          </p:cNvSpPr>
          <p:nvPr>
            <p:ph type="title"/>
          </p:nvPr>
        </p:nvSpPr>
        <p:spPr/>
        <p:txBody>
          <a:bodyPr/>
          <a:lstStyle/>
          <a:p>
            <a:r>
              <a:rPr lang="en-US" sz="2000"/>
              <a:t>Distribution</a:t>
            </a:r>
            <a:r>
              <a:rPr lang="en-US" sz="2000" baseline="0"/>
              <a:t> of Startup Hours of RUCs Jan 1, </a:t>
            </a:r>
            <a:r>
              <a:rPr lang="en-US" sz="2000"/>
              <a:t>2018, through Jun 28,</a:t>
            </a:r>
            <a:r>
              <a:rPr lang="en-US" sz="2000" baseline="0"/>
              <a:t> </a:t>
            </a:r>
            <a:r>
              <a:rPr lang="en-US" sz="2000"/>
              <a:t>2025</a:t>
            </a:r>
          </a:p>
        </p:txBody>
      </p:sp>
      <p:sp>
        <p:nvSpPr>
          <p:cNvPr id="5" name="Slide Number Placeholder 4">
            <a:extLst>
              <a:ext uri="{FF2B5EF4-FFF2-40B4-BE49-F238E27FC236}">
                <a16:creationId xmlns:a16="http://schemas.microsoft.com/office/drawing/2014/main" id="{B5024440-E9EA-CF79-4C6D-84A5BC277535}"/>
              </a:ext>
            </a:extLst>
          </p:cNvPr>
          <p:cNvSpPr>
            <a:spLocks noGrp="1"/>
          </p:cNvSpPr>
          <p:nvPr>
            <p:ph type="sldNum" sz="quarter" idx="4"/>
          </p:nvPr>
        </p:nvSpPr>
        <p:spPr/>
        <p:txBody>
          <a:bodyPr anchor="ctr">
            <a:normAutofit lnSpcReduction="10000"/>
          </a:bodyPr>
          <a:lstStyle/>
          <a:p>
            <a:pPr marL="0" marR="0" lvl="0" indent="0" algn="ctr" defTabSz="914400" rtl="0" eaLnBrk="1" fontAlgn="auto" latinLnBrk="0" hangingPunct="1">
              <a:lnSpc>
                <a:spcPct val="90000"/>
              </a:lnSpc>
              <a:spcBef>
                <a:spcPts val="0"/>
              </a:spcBef>
              <a:spcAft>
                <a:spcPts val="60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90000"/>
                </a:lnSpc>
                <a:spcBef>
                  <a:spcPts val="0"/>
                </a:spcBef>
                <a:spcAft>
                  <a:spcPts val="600"/>
                </a:spcAft>
                <a:buClrTx/>
                <a:buSzTx/>
                <a:buFontTx/>
                <a:buNone/>
                <a:tabLst/>
                <a:defRPr/>
              </a:pPr>
              <a:t>16</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
        <p:nvSpPr>
          <p:cNvPr id="6" name="Content Placeholder 3">
            <a:extLst>
              <a:ext uri="{FF2B5EF4-FFF2-40B4-BE49-F238E27FC236}">
                <a16:creationId xmlns:a16="http://schemas.microsoft.com/office/drawing/2014/main" id="{CA1B181B-0E14-F6C2-007F-F0D08057E30E}"/>
              </a:ext>
            </a:extLst>
          </p:cNvPr>
          <p:cNvSpPr txBox="1">
            <a:spLocks/>
          </p:cNvSpPr>
          <p:nvPr/>
        </p:nvSpPr>
        <p:spPr>
          <a:xfrm>
            <a:off x="684903" y="4474895"/>
            <a:ext cx="7005910" cy="1222531"/>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wrap="none" lIns="45720" tIns="45720" rIns="45720" bIns="45720">
            <a:noAutofit/>
          </a:bodyPr>
          <a:lstStyle>
            <a:lvl1pPr indent="0">
              <a:spcBef>
                <a:spcPts val="0"/>
              </a:spcBef>
              <a:buFont typeface="Arial" panose="020B0604020202020204" pitchFamily="34" charset="0"/>
              <a:buNone/>
              <a:defRPr sz="1600" b="0">
                <a:solidFill>
                  <a:schemeClr val="accent1"/>
                </a:solidFill>
              </a:defRPr>
            </a:lvl1pPr>
            <a:lvl2pPr marL="742950" lvl="1" indent="-285750">
              <a:spcBef>
                <a:spcPts val="0"/>
              </a:spcBef>
              <a:buFont typeface="Arial" panose="020B0604020202020204" pitchFamily="34" charset="0"/>
              <a:buChar char="–"/>
              <a:defRPr sz="1600">
                <a:solidFill>
                  <a:schemeClr val="accent1"/>
                </a:solidFill>
              </a:defRPr>
            </a:lvl2pPr>
            <a:lvl3pPr marL="1143000" indent="-228600">
              <a:spcBef>
                <a:spcPct val="20000"/>
              </a:spcBef>
              <a:buFont typeface="Arial" panose="020B0604020202020204" pitchFamily="34" charset="0"/>
              <a:buChar char="•"/>
              <a:defRPr sz="1200">
                <a:solidFill>
                  <a:schemeClr val="tx2"/>
                </a:solidFill>
              </a:defRPr>
            </a:lvl3pPr>
            <a:lvl4pPr marL="1600200" indent="-228600">
              <a:spcBef>
                <a:spcPct val="20000"/>
              </a:spcBef>
              <a:buFont typeface="Arial" panose="020B0604020202020204" pitchFamily="34" charset="0"/>
              <a:buChar char="–"/>
              <a:defRPr sz="2000">
                <a:solidFill>
                  <a:schemeClr val="tx2"/>
                </a:solidFill>
              </a:defRPr>
            </a:lvl4pPr>
            <a:lvl5pPr marL="2057400" indent="-228600">
              <a:spcBef>
                <a:spcPct val="20000"/>
              </a:spcBef>
              <a:buFont typeface="Arial" panose="020B0604020202020204" pitchFamily="34" charset="0"/>
              <a:buChar char="»"/>
              <a:defRPr sz="2000">
                <a:solidFill>
                  <a:schemeClr val="tx2"/>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rgbClr val="00ACC8"/>
                </a:solidFill>
                <a:effectLst/>
                <a:uLnTx/>
                <a:uFillTx/>
                <a:latin typeface="Arial"/>
                <a:ea typeface="+mn-ea"/>
                <a:cs typeface="+mn-cs"/>
              </a:rPr>
              <a:t>Between 2018-2025, based on the data analyzed,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ACC8"/>
                </a:solidFill>
                <a:effectLst/>
                <a:uLnTx/>
                <a:uFillTx/>
                <a:latin typeface="Arial"/>
                <a:ea typeface="+mn-ea"/>
                <a:cs typeface="+mn-cs"/>
              </a:rPr>
              <a:t>As can be expected most RUCs are to solve issues during seasonal peak hours.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ACC8"/>
                </a:solidFill>
                <a:effectLst/>
                <a:uLnTx/>
                <a:uFillTx/>
                <a:latin typeface="Arial"/>
                <a:ea typeface="+mn-ea"/>
                <a:cs typeface="+mn-cs"/>
              </a:rPr>
              <a:t>9% of RUCs (for capacity) had a startup time of 2 hours or less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ACC8"/>
                </a:solidFill>
                <a:effectLst/>
                <a:uLnTx/>
                <a:uFillTx/>
                <a:latin typeface="Arial"/>
                <a:ea typeface="+mn-ea"/>
                <a:cs typeface="+mn-cs"/>
              </a:rPr>
              <a:t>45% of RUCs (for capacity) had a startup time of 4.95 hours or less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ACC8"/>
                </a:solidFill>
                <a:effectLst/>
                <a:uLnTx/>
                <a:uFillTx/>
                <a:latin typeface="Arial"/>
                <a:ea typeface="+mn-ea"/>
                <a:cs typeface="+mn-cs"/>
              </a:rPr>
              <a:t>53% of RUCs (for capacity) had a startup time greater than 4.95 hours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ACC8"/>
                </a:solidFill>
                <a:effectLst/>
                <a:uLnTx/>
                <a:uFillTx/>
                <a:latin typeface="Arial"/>
                <a:ea typeface="+mn-ea"/>
                <a:cs typeface="+mn-cs"/>
              </a:rPr>
              <a:t>51% of RUCs (for capacity) during low PRC days had a startup time greater than 4.95 hours.</a:t>
            </a:r>
            <a:endParaRPr kumimoji="0" lang="en-US" sz="1600" b="0" i="0" u="none" strike="noStrike" kern="1200" cap="none" spc="0" normalizeH="0" baseline="0" noProof="0" dirty="0">
              <a:ln>
                <a:noFill/>
              </a:ln>
              <a:solidFill>
                <a:srgbClr val="00ACC8"/>
              </a:solidFill>
              <a:effectLst/>
              <a:uLnTx/>
              <a:uFillTx/>
              <a:latin typeface="Arial"/>
              <a:ea typeface="+mn-ea"/>
              <a:cs typeface="+mn-cs"/>
            </a:endParaRPr>
          </a:p>
        </p:txBody>
      </p:sp>
      <p:sp>
        <p:nvSpPr>
          <p:cNvPr id="12" name="TextBox 11">
            <a:extLst>
              <a:ext uri="{FF2B5EF4-FFF2-40B4-BE49-F238E27FC236}">
                <a16:creationId xmlns:a16="http://schemas.microsoft.com/office/drawing/2014/main" id="{748A63DB-1740-9956-E91E-898B99A828F2}"/>
              </a:ext>
            </a:extLst>
          </p:cNvPr>
          <p:cNvSpPr txBox="1"/>
          <p:nvPr/>
        </p:nvSpPr>
        <p:spPr>
          <a:xfrm>
            <a:off x="7645196" y="4474895"/>
            <a:ext cx="1498804" cy="923330"/>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Arial"/>
                <a:ea typeface="+mn-ea"/>
                <a:cs typeface="+mn-cs"/>
              </a:rPr>
              <a:t>*The following approach was used to identify low PRC days</a:t>
            </a: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600" b="0" i="0" u="none" strike="noStrike" kern="1200" cap="none" spc="0" normalizeH="0" baseline="0" noProof="0" dirty="0">
                <a:ln>
                  <a:noFill/>
                </a:ln>
                <a:solidFill>
                  <a:prstClr val="black"/>
                </a:solidFill>
                <a:effectLst/>
                <a:uLnTx/>
                <a:uFillTx/>
                <a:latin typeface="Arial"/>
                <a:ea typeface="+mn-ea"/>
                <a:cs typeface="+mn-cs"/>
              </a:rPr>
              <a:t>Between Jan 1, 2018, and Oct 13, 2021, Operating Days with minimum PRC value below 3,500 MW.</a:t>
            </a: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600" b="0" i="0" u="none" strike="noStrike" kern="1200" cap="none" spc="0" normalizeH="0" baseline="0" noProof="0" dirty="0">
                <a:ln>
                  <a:noFill/>
                </a:ln>
                <a:solidFill>
                  <a:prstClr val="black"/>
                </a:solidFill>
                <a:effectLst/>
                <a:uLnTx/>
                <a:uFillTx/>
                <a:latin typeface="Arial"/>
                <a:ea typeface="+mn-ea"/>
                <a:cs typeface="+mn-cs"/>
              </a:rPr>
              <a:t>Beginning  Oct 14, 2021, Operating Days with minimum PRC value below 5,000 MW.</a:t>
            </a:r>
          </a:p>
        </p:txBody>
      </p:sp>
      <p:sp>
        <p:nvSpPr>
          <p:cNvPr id="4" name="TextBox 3">
            <a:extLst>
              <a:ext uri="{FF2B5EF4-FFF2-40B4-BE49-F238E27FC236}">
                <a16:creationId xmlns:a16="http://schemas.microsoft.com/office/drawing/2014/main" id="{DA0CE934-ED03-41C0-286D-218F6F983205}"/>
              </a:ext>
            </a:extLst>
          </p:cNvPr>
          <p:cNvSpPr txBox="1"/>
          <p:nvPr/>
        </p:nvSpPr>
        <p:spPr>
          <a:xfrm>
            <a:off x="214009" y="999727"/>
            <a:ext cx="2465232" cy="246221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The startup times of Reliability Unit Commitments (RUCs) between Jan 1, 2018, and Jun 28, 2025, were analyzed.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5B677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RUC Extensions and RUCs for Congestion were excluded.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5B677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Arial"/>
              <a:ea typeface="+mn-ea"/>
              <a:cs typeface="+mn-cs"/>
            </a:endParaRPr>
          </a:p>
        </p:txBody>
      </p:sp>
      <p:sp>
        <p:nvSpPr>
          <p:cNvPr id="7" name="TextBox 6">
            <a:extLst>
              <a:ext uri="{FF2B5EF4-FFF2-40B4-BE49-F238E27FC236}">
                <a16:creationId xmlns:a16="http://schemas.microsoft.com/office/drawing/2014/main" id="{BA2184A8-0A97-E7D7-EE42-FBC8C07986CD}"/>
              </a:ext>
            </a:extLst>
          </p:cNvPr>
          <p:cNvSpPr txBox="1"/>
          <p:nvPr/>
        </p:nvSpPr>
        <p:spPr>
          <a:xfrm>
            <a:off x="34958" y="5730542"/>
            <a:ext cx="8305800" cy="954107"/>
          </a:xfrm>
          <a:prstGeom prst="rect">
            <a:avLst/>
          </a:prstGeom>
          <a:solidFill>
            <a:schemeClr val="accent1">
              <a:lumMod val="20000"/>
              <a:lumOff val="80000"/>
            </a:schemeClr>
          </a:solidFill>
          <a:ln w="28575">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black"/>
                </a:solidFill>
                <a:effectLst/>
                <a:uLnTx/>
                <a:uFillTx/>
                <a:latin typeface="Arial" panose="020B0604020202020204"/>
                <a:ea typeface="+mn-ea"/>
                <a:cs typeface="+mn-cs"/>
              </a:rPr>
              <a:t>Key Takeaway: </a:t>
            </a:r>
            <a:r>
              <a:rPr kumimoji="0" lang="en-US" sz="1400" b="0" i="0" u="none" strike="noStrike" kern="1200" cap="none" spc="0" normalizeH="0" baseline="0" noProof="0">
                <a:ln>
                  <a:noFill/>
                </a:ln>
                <a:solidFill>
                  <a:prstClr val="black"/>
                </a:solidFill>
                <a:effectLst/>
                <a:uLnTx/>
                <a:uFillTx/>
                <a:latin typeface="Arial" panose="020B0604020202020204"/>
                <a:ea typeface="+mn-ea"/>
                <a:cs typeface="+mn-cs"/>
              </a:rPr>
              <a:t>At least 50% of units </a:t>
            </a:r>
            <a:r>
              <a:rPr kumimoji="0" lang="en-US" sz="1400" b="0" i="0" u="none" strike="noStrike" kern="1200" cap="none" spc="0" normalizeH="0" baseline="0" noProof="0" err="1">
                <a:ln>
                  <a:noFill/>
                </a:ln>
                <a:solidFill>
                  <a:prstClr val="black"/>
                </a:solidFill>
                <a:effectLst/>
                <a:uLnTx/>
                <a:uFillTx/>
                <a:latin typeface="Arial" panose="020B0604020202020204"/>
                <a:ea typeface="+mn-ea"/>
                <a:cs typeface="+mn-cs"/>
              </a:rPr>
              <a:t>RUC’ed</a:t>
            </a:r>
            <a:r>
              <a:rPr kumimoji="0" lang="en-US" sz="1400" b="0" i="0" u="none" strike="noStrike" kern="1200" cap="none" spc="0" normalizeH="0" baseline="0" noProof="0">
                <a:ln>
                  <a:noFill/>
                </a:ln>
                <a:solidFill>
                  <a:prstClr val="black"/>
                </a:solidFill>
                <a:effectLst/>
                <a:uLnTx/>
                <a:uFillTx/>
                <a:latin typeface="Arial" panose="020B0604020202020204"/>
                <a:ea typeface="+mn-ea"/>
                <a:cs typeface="+mn-cs"/>
              </a:rPr>
              <a:t> to solve capacity issues have a startup time of 4.95 hours or more.  Further the RUC process also typically takes another 20-30 minutes to complete. Based on this, 6-hour lead time is recommended to be used in the analysis of net load forecast risk for Non-Spin.</a:t>
            </a:r>
          </a:p>
        </p:txBody>
      </p:sp>
    </p:spTree>
    <p:extLst>
      <p:ext uri="{BB962C8B-B14F-4D97-AF65-F5344CB8AC3E}">
        <p14:creationId xmlns:p14="http://schemas.microsoft.com/office/powerpoint/2010/main" val="2511698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DEEB22-FC5A-0588-6B49-A2C6C0BF701C}"/>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8F5366A-658E-B51D-35E8-2AFC4EC19A52}"/>
              </a:ext>
            </a:extLst>
          </p:cNvPr>
          <p:cNvSpPr>
            <a:spLocks noGrp="1"/>
          </p:cNvSpPr>
          <p:nvPr>
            <p:ph idx="1"/>
          </p:nvPr>
        </p:nvSpPr>
        <p:spPr/>
        <p:txBody>
          <a:bodyPr/>
          <a:lstStyle/>
          <a:p>
            <a:r>
              <a:rPr lang="en-US" sz="1300" dirty="0">
                <a:ea typeface="+mj-lt"/>
                <a:cs typeface="+mj-lt"/>
              </a:rPr>
              <a:t>Online Headroom Capacity that is Sustainable for 4 hours </a:t>
            </a:r>
          </a:p>
          <a:p>
            <a:pPr lvl="1"/>
            <a:r>
              <a:rPr lang="en-US" sz="1300" dirty="0">
                <a:ea typeface="+mj-lt"/>
                <a:cs typeface="+mj-lt"/>
              </a:rPr>
              <a:t>Conventional unit headroom that is available to SCED, but excluding Ancillary Service Capacity (2022-2025)</a:t>
            </a:r>
          </a:p>
          <a:p>
            <a:pPr lvl="1"/>
            <a:r>
              <a:rPr lang="en-US" sz="1300" dirty="0">
                <a:ea typeface="+mj-lt"/>
                <a:cs typeface="+mj-lt"/>
              </a:rPr>
              <a:t>System wide hourly ESR capability is calculated using historical Real-Time telemetered hourly average ESR data (like SOC, MNOS and AS responsibility). (2023-2025)</a:t>
            </a:r>
          </a:p>
          <a:p>
            <a:pPr lvl="1"/>
            <a:r>
              <a:rPr lang="en-US" sz="1300" dirty="0">
                <a:ea typeface="+mj-lt"/>
                <a:cs typeface="+mj-lt"/>
              </a:rPr>
              <a:t>Reliability Unit Commitment (RUC) Capacity is excluded</a:t>
            </a:r>
          </a:p>
          <a:p>
            <a:r>
              <a:rPr lang="en-US" sz="1300" dirty="0">
                <a:ea typeface="+mj-lt"/>
                <a:cs typeface="+mj-lt"/>
              </a:rPr>
              <a:t>Offline Capacity (2022-2025)</a:t>
            </a:r>
          </a:p>
          <a:p>
            <a:pPr lvl="1"/>
            <a:r>
              <a:rPr lang="en-US" sz="1300" dirty="0">
                <a:ea typeface="+mj-lt"/>
                <a:cs typeface="+mj-lt"/>
              </a:rPr>
              <a:t>Conventional unit capacity that can be started within 30 minutes excluding any capacity reserved for AS</a:t>
            </a:r>
          </a:p>
          <a:p>
            <a:pPr marL="0" indent="0">
              <a:buNone/>
            </a:pPr>
            <a:endParaRPr lang="en-US" sz="1400" dirty="0"/>
          </a:p>
        </p:txBody>
      </p:sp>
      <p:sp>
        <p:nvSpPr>
          <p:cNvPr id="2" name="Title 1">
            <a:extLst>
              <a:ext uri="{FF2B5EF4-FFF2-40B4-BE49-F238E27FC236}">
                <a16:creationId xmlns:a16="http://schemas.microsoft.com/office/drawing/2014/main" id="{BF83BCA8-A099-B46C-FE0F-67C4140FE8CA}"/>
              </a:ext>
            </a:extLst>
          </p:cNvPr>
          <p:cNvSpPr>
            <a:spLocks noGrp="1"/>
          </p:cNvSpPr>
          <p:nvPr>
            <p:ph type="title"/>
          </p:nvPr>
        </p:nvSpPr>
        <p:spPr/>
        <p:txBody>
          <a:bodyPr lIns="91440" tIns="45720" rIns="91440" bIns="45720" anchor="t"/>
          <a:lstStyle/>
          <a:p>
            <a:r>
              <a:rPr lang="en-US" sz="2400" dirty="0">
                <a:ea typeface="+mj-lt"/>
                <a:cs typeface="+mj-lt"/>
              </a:rPr>
              <a:t>Available Headroom Capacity Trends: Offline and Online</a:t>
            </a:r>
          </a:p>
        </p:txBody>
      </p:sp>
      <p:sp>
        <p:nvSpPr>
          <p:cNvPr id="4" name="Slide Number Placeholder 3">
            <a:extLst>
              <a:ext uri="{FF2B5EF4-FFF2-40B4-BE49-F238E27FC236}">
                <a16:creationId xmlns:a16="http://schemas.microsoft.com/office/drawing/2014/main" id="{CD739906-4A67-9FE0-7B9C-B3A7F1236418}"/>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grpSp>
        <p:nvGrpSpPr>
          <p:cNvPr id="7" name="Group 6">
            <a:extLst>
              <a:ext uri="{FF2B5EF4-FFF2-40B4-BE49-F238E27FC236}">
                <a16:creationId xmlns:a16="http://schemas.microsoft.com/office/drawing/2014/main" id="{80E0FD24-D89C-823A-EA72-9FAB68477617}"/>
              </a:ext>
            </a:extLst>
          </p:cNvPr>
          <p:cNvGrpSpPr/>
          <p:nvPr/>
        </p:nvGrpSpPr>
        <p:grpSpPr>
          <a:xfrm>
            <a:off x="548796" y="2787319"/>
            <a:ext cx="8128172" cy="3827000"/>
            <a:chOff x="406228" y="2376156"/>
            <a:chExt cx="8407743" cy="4120185"/>
          </a:xfrm>
        </p:grpSpPr>
        <p:grpSp>
          <p:nvGrpSpPr>
            <p:cNvPr id="6" name="Group 5">
              <a:extLst>
                <a:ext uri="{FF2B5EF4-FFF2-40B4-BE49-F238E27FC236}">
                  <a16:creationId xmlns:a16="http://schemas.microsoft.com/office/drawing/2014/main" id="{ED6C14C9-E415-4549-1D83-F021ACC65F3E}"/>
                </a:ext>
              </a:extLst>
            </p:cNvPr>
            <p:cNvGrpSpPr/>
            <p:nvPr/>
          </p:nvGrpSpPr>
          <p:grpSpPr>
            <a:xfrm>
              <a:off x="406228" y="2376157"/>
              <a:ext cx="8407743" cy="4120184"/>
              <a:chOff x="431457" y="2245812"/>
              <a:chExt cx="8407743" cy="4120184"/>
            </a:xfrm>
          </p:grpSpPr>
          <p:grpSp>
            <p:nvGrpSpPr>
              <p:cNvPr id="3" name="Group 2">
                <a:extLst>
                  <a:ext uri="{FF2B5EF4-FFF2-40B4-BE49-F238E27FC236}">
                    <a16:creationId xmlns:a16="http://schemas.microsoft.com/office/drawing/2014/main" id="{3C630ECD-7D64-3404-CA3B-1767FFD642D7}"/>
                  </a:ext>
                </a:extLst>
              </p:cNvPr>
              <p:cNvGrpSpPr/>
              <p:nvPr/>
            </p:nvGrpSpPr>
            <p:grpSpPr>
              <a:xfrm>
                <a:off x="431457" y="2245812"/>
                <a:ext cx="8357286" cy="4006406"/>
                <a:chOff x="393357" y="2150076"/>
                <a:chExt cx="8357286" cy="4006406"/>
              </a:xfrm>
            </p:grpSpPr>
            <p:pic>
              <p:nvPicPr>
                <p:cNvPr id="10" name="Picture 9">
                  <a:extLst>
                    <a:ext uri="{FF2B5EF4-FFF2-40B4-BE49-F238E27FC236}">
                      <a16:creationId xmlns:a16="http://schemas.microsoft.com/office/drawing/2014/main" id="{371DBD1C-41E0-6184-2026-AE523BFEEDAC}"/>
                    </a:ext>
                  </a:extLst>
                </p:cNvPr>
                <p:cNvPicPr>
                  <a:picLocks noChangeAspect="1"/>
                </p:cNvPicPr>
                <p:nvPr/>
              </p:nvPicPr>
              <p:blipFill>
                <a:blip r:embed="rId2"/>
                <a:stretch>
                  <a:fillRect/>
                </a:stretch>
              </p:blipFill>
              <p:spPr>
                <a:xfrm>
                  <a:off x="393357" y="2150076"/>
                  <a:ext cx="8357286" cy="4006406"/>
                </a:xfrm>
                <a:prstGeom prst="rect">
                  <a:avLst/>
                </a:prstGeom>
              </p:spPr>
            </p:pic>
            <p:sp>
              <p:nvSpPr>
                <p:cNvPr id="11" name="Rectangle 10">
                  <a:extLst>
                    <a:ext uri="{FF2B5EF4-FFF2-40B4-BE49-F238E27FC236}">
                      <a16:creationId xmlns:a16="http://schemas.microsoft.com/office/drawing/2014/main" id="{1C1709D4-2F7B-ECF7-3D2E-D9C2CD257E05}"/>
                    </a:ext>
                  </a:extLst>
                </p:cNvPr>
                <p:cNvSpPr/>
                <p:nvPr/>
              </p:nvSpPr>
              <p:spPr>
                <a:xfrm>
                  <a:off x="1023534" y="2375942"/>
                  <a:ext cx="1854577" cy="3410261"/>
                </a:xfrm>
                <a:prstGeom prst="rect">
                  <a:avLst/>
                </a:prstGeom>
                <a:solidFill>
                  <a:schemeClr val="accent5">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Rectangle 11">
                  <a:extLst>
                    <a:ext uri="{FF2B5EF4-FFF2-40B4-BE49-F238E27FC236}">
                      <a16:creationId xmlns:a16="http://schemas.microsoft.com/office/drawing/2014/main" id="{0C20B236-E934-68EA-90A4-909F215B0684}"/>
                    </a:ext>
                  </a:extLst>
                </p:cNvPr>
                <p:cNvSpPr/>
                <p:nvPr/>
              </p:nvSpPr>
              <p:spPr>
                <a:xfrm>
                  <a:off x="7697449" y="2375941"/>
                  <a:ext cx="931888" cy="3410261"/>
                </a:xfrm>
                <a:prstGeom prst="rect">
                  <a:avLst/>
                </a:prstGeom>
                <a:solidFill>
                  <a:schemeClr val="accent5">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grpSp>
          <p:sp>
            <p:nvSpPr>
              <p:cNvPr id="9" name="TextBox 8">
                <a:extLst>
                  <a:ext uri="{FF2B5EF4-FFF2-40B4-BE49-F238E27FC236}">
                    <a16:creationId xmlns:a16="http://schemas.microsoft.com/office/drawing/2014/main" id="{567A6779-5AD4-1C56-F57E-1EF065708555}"/>
                  </a:ext>
                </a:extLst>
              </p:cNvPr>
              <p:cNvSpPr txBox="1"/>
              <p:nvPr/>
            </p:nvSpPr>
            <p:spPr>
              <a:xfrm>
                <a:off x="6131213" y="6088997"/>
                <a:ext cx="27079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*shaded area identifying night hours</a:t>
                </a:r>
              </a:p>
            </p:txBody>
          </p:sp>
        </p:grpSp>
        <p:pic>
          <p:nvPicPr>
            <p:cNvPr id="14" name="Picture 13">
              <a:extLst>
                <a:ext uri="{FF2B5EF4-FFF2-40B4-BE49-F238E27FC236}">
                  <a16:creationId xmlns:a16="http://schemas.microsoft.com/office/drawing/2014/main" id="{3BE1ED82-3E2C-E15C-9B07-9906B9724A76}"/>
                </a:ext>
              </a:extLst>
            </p:cNvPr>
            <p:cNvPicPr>
              <a:picLocks noChangeAspect="1"/>
            </p:cNvPicPr>
            <p:nvPr/>
          </p:nvPicPr>
          <p:blipFill>
            <a:blip r:embed="rId3"/>
            <a:srcRect l="19851" t="-5743" r="42505" b="13928"/>
            <a:stretch>
              <a:fillRect/>
            </a:stretch>
          </p:blipFill>
          <p:spPr>
            <a:xfrm>
              <a:off x="3364925" y="2376156"/>
              <a:ext cx="2863121" cy="225866"/>
            </a:xfrm>
            <a:prstGeom prst="rect">
              <a:avLst/>
            </a:prstGeom>
          </p:spPr>
        </p:pic>
      </p:grpSp>
    </p:spTree>
    <p:extLst>
      <p:ext uri="{BB962C8B-B14F-4D97-AF65-F5344CB8AC3E}">
        <p14:creationId xmlns:p14="http://schemas.microsoft.com/office/powerpoint/2010/main" val="1764916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FFDB19-B3E8-1ACC-7349-9BC5E835CB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B0D9A6-54FA-97AD-8754-7CA38B31FC24}"/>
              </a:ext>
            </a:extLst>
          </p:cNvPr>
          <p:cNvSpPr>
            <a:spLocks noGrp="1"/>
          </p:cNvSpPr>
          <p:nvPr>
            <p:ph type="title"/>
          </p:nvPr>
        </p:nvSpPr>
        <p:spPr/>
        <p:txBody>
          <a:bodyPr lIns="91440" tIns="45720" rIns="91440" bIns="45720" anchor="t"/>
          <a:lstStyle/>
          <a:p>
            <a:r>
              <a:rPr lang="en-US" sz="2000" dirty="0">
                <a:solidFill>
                  <a:srgbClr val="00AEC7"/>
                </a:solidFill>
                <a:cs typeface="Arial"/>
              </a:rPr>
              <a:t>Impact of changing Probability to the ECRS+NSRS Quantities</a:t>
            </a:r>
            <a:endParaRPr lang="en-US" sz="2000" b="0" dirty="0">
              <a:solidFill>
                <a:srgbClr val="000000"/>
              </a:solidFill>
              <a:cs typeface="Arial"/>
            </a:endParaRPr>
          </a:p>
          <a:p>
            <a:endParaRPr lang="en-US" dirty="0">
              <a:solidFill>
                <a:schemeClr val="accent6"/>
              </a:solidFill>
              <a:cs typeface="Arial"/>
            </a:endParaRPr>
          </a:p>
        </p:txBody>
      </p:sp>
      <p:sp>
        <p:nvSpPr>
          <p:cNvPr id="3" name="Content Placeholder 2">
            <a:extLst>
              <a:ext uri="{FF2B5EF4-FFF2-40B4-BE49-F238E27FC236}">
                <a16:creationId xmlns:a16="http://schemas.microsoft.com/office/drawing/2014/main" id="{4405F9C0-595B-A5AA-429E-155DB8A13AE7}"/>
              </a:ext>
            </a:extLst>
          </p:cNvPr>
          <p:cNvSpPr>
            <a:spLocks noGrp="1"/>
          </p:cNvSpPr>
          <p:nvPr>
            <p:ph idx="1"/>
          </p:nvPr>
        </p:nvSpPr>
        <p:spPr>
          <a:xfrm>
            <a:off x="277747" y="760647"/>
            <a:ext cx="8534400" cy="5052221"/>
          </a:xfrm>
        </p:spPr>
        <p:txBody>
          <a:bodyPr lIns="91440" tIns="45720" rIns="91440" bIns="45720" anchor="t"/>
          <a:lstStyle/>
          <a:p>
            <a:pPr marL="0" indent="0">
              <a:buNone/>
            </a:pPr>
            <a:r>
              <a:rPr lang="en-US" sz="1600" dirty="0"/>
              <a:t>ERCOT tested a variety of probability sensitivities (1-in-10, 1-in-5 and 1-in1) while maintaining avoiding Watch threshold and noted that there is not a large change overall amongst the sensitivities. </a:t>
            </a:r>
          </a:p>
        </p:txBody>
      </p:sp>
      <p:sp>
        <p:nvSpPr>
          <p:cNvPr id="4" name="Slide Number Placeholder 3">
            <a:extLst>
              <a:ext uri="{FF2B5EF4-FFF2-40B4-BE49-F238E27FC236}">
                <a16:creationId xmlns:a16="http://schemas.microsoft.com/office/drawing/2014/main" id="{8B4D1AA5-6149-EAC3-4253-FC9C00ED185F}"/>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7" name="Picture 6">
            <a:extLst>
              <a:ext uri="{FF2B5EF4-FFF2-40B4-BE49-F238E27FC236}">
                <a16:creationId xmlns:a16="http://schemas.microsoft.com/office/drawing/2014/main" id="{42AC8F42-1CE1-F7E5-58C9-652719CAABCE}"/>
              </a:ext>
            </a:extLst>
          </p:cNvPr>
          <p:cNvPicPr>
            <a:picLocks noChangeAspect="1"/>
          </p:cNvPicPr>
          <p:nvPr/>
        </p:nvPicPr>
        <p:blipFill>
          <a:blip r:embed="rId2"/>
          <a:stretch>
            <a:fillRect/>
          </a:stretch>
        </p:blipFill>
        <p:spPr>
          <a:xfrm>
            <a:off x="162319" y="2116476"/>
            <a:ext cx="8521776" cy="4117056"/>
          </a:xfrm>
          <a:prstGeom prst="rect">
            <a:avLst/>
          </a:prstGeom>
        </p:spPr>
      </p:pic>
    </p:spTree>
    <p:extLst>
      <p:ext uri="{BB962C8B-B14F-4D97-AF65-F5344CB8AC3E}">
        <p14:creationId xmlns:p14="http://schemas.microsoft.com/office/powerpoint/2010/main" val="723409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5BEE0-12C2-D8B4-AC62-894FBCF707E3}"/>
              </a:ext>
            </a:extLst>
          </p:cNvPr>
          <p:cNvSpPr>
            <a:spLocks noGrp="1"/>
          </p:cNvSpPr>
          <p:nvPr>
            <p:ph type="title"/>
          </p:nvPr>
        </p:nvSpPr>
        <p:spPr/>
        <p:txBody>
          <a:bodyPr/>
          <a:lstStyle/>
          <a:p>
            <a:r>
              <a:rPr lang="en-US" sz="2400" dirty="0"/>
              <a:t>Watch vs. EEA1 or EEA3 </a:t>
            </a:r>
            <a:r>
              <a:rPr lang="en-US" sz="2400" dirty="0">
                <a:solidFill>
                  <a:srgbClr val="00AEC7"/>
                </a:solidFill>
                <a:cs typeface="Arial"/>
              </a:rPr>
              <a:t>Impact on ECRS+NSRS Quantities</a:t>
            </a:r>
            <a:r>
              <a:rPr lang="en-US" sz="2400" dirty="0"/>
              <a:t> </a:t>
            </a:r>
          </a:p>
        </p:txBody>
      </p:sp>
      <p:sp>
        <p:nvSpPr>
          <p:cNvPr id="3" name="Content Placeholder 2">
            <a:extLst>
              <a:ext uri="{FF2B5EF4-FFF2-40B4-BE49-F238E27FC236}">
                <a16:creationId xmlns:a16="http://schemas.microsoft.com/office/drawing/2014/main" id="{AA2ADD49-E74D-E0AA-824B-5E2E4C7112EA}"/>
              </a:ext>
            </a:extLst>
          </p:cNvPr>
          <p:cNvSpPr>
            <a:spLocks noGrp="1"/>
          </p:cNvSpPr>
          <p:nvPr>
            <p:ph idx="1"/>
          </p:nvPr>
        </p:nvSpPr>
        <p:spPr>
          <a:xfrm>
            <a:off x="304800" y="1012297"/>
            <a:ext cx="8534400" cy="5064627"/>
          </a:xfrm>
        </p:spPr>
        <p:txBody>
          <a:bodyPr/>
          <a:lstStyle/>
          <a:p>
            <a:pPr marL="0" indent="0">
              <a:buNone/>
            </a:pPr>
            <a:r>
              <a:rPr lang="en-US" sz="1400" dirty="0"/>
              <a:t>When looking at additional sensitivities around the Threshold (Watch, EEA1, or EEA3) on convergence criteria we see there is negligible difference in the ECRS+NSRS requirements for the 7 months that are calculated.  </a:t>
            </a:r>
          </a:p>
        </p:txBody>
      </p:sp>
      <p:sp>
        <p:nvSpPr>
          <p:cNvPr id="4" name="Slide Number Placeholder 3">
            <a:extLst>
              <a:ext uri="{FF2B5EF4-FFF2-40B4-BE49-F238E27FC236}">
                <a16:creationId xmlns:a16="http://schemas.microsoft.com/office/drawing/2014/main" id="{5C8F50A7-0D23-5173-BD47-10727F1DB68A}"/>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242CBE4D-D7ED-357C-BB47-6A0DAAFAB410}"/>
              </a:ext>
            </a:extLst>
          </p:cNvPr>
          <p:cNvPicPr>
            <a:picLocks noChangeAspect="1"/>
          </p:cNvPicPr>
          <p:nvPr/>
        </p:nvPicPr>
        <p:blipFill>
          <a:blip r:embed="rId2"/>
          <a:stretch>
            <a:fillRect/>
          </a:stretch>
        </p:blipFill>
        <p:spPr>
          <a:xfrm>
            <a:off x="380999" y="1789418"/>
            <a:ext cx="8492105" cy="3866644"/>
          </a:xfrm>
          <a:prstGeom prst="rect">
            <a:avLst/>
          </a:prstGeom>
        </p:spPr>
      </p:pic>
    </p:spTree>
    <p:extLst>
      <p:ext uri="{BB962C8B-B14F-4D97-AF65-F5344CB8AC3E}">
        <p14:creationId xmlns:p14="http://schemas.microsoft.com/office/powerpoint/2010/main" val="1584556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B84878E-884E-0F42-D3AD-8B214C4F2A11}"/>
              </a:ext>
            </a:extLst>
          </p:cNvPr>
          <p:cNvSpPr>
            <a:spLocks noGrp="1"/>
          </p:cNvSpPr>
          <p:nvPr>
            <p:ph type="title"/>
          </p:nvPr>
        </p:nvSpPr>
        <p:spPr/>
        <p:txBody>
          <a:bodyPr/>
          <a:lstStyle/>
          <a:p>
            <a:r>
              <a:rPr lang="en-US" dirty="0"/>
              <a:t>Background</a:t>
            </a:r>
          </a:p>
        </p:txBody>
      </p:sp>
      <p:sp>
        <p:nvSpPr>
          <p:cNvPr id="9" name="Content Placeholder 8">
            <a:extLst>
              <a:ext uri="{FF2B5EF4-FFF2-40B4-BE49-F238E27FC236}">
                <a16:creationId xmlns:a16="http://schemas.microsoft.com/office/drawing/2014/main" id="{F9817F24-F8F2-280D-A46F-B1D335A882EC}"/>
              </a:ext>
            </a:extLst>
          </p:cNvPr>
          <p:cNvSpPr>
            <a:spLocks noGrp="1"/>
          </p:cNvSpPr>
          <p:nvPr>
            <p:ph idx="1"/>
          </p:nvPr>
        </p:nvSpPr>
        <p:spPr/>
        <p:txBody>
          <a:bodyPr lIns="91440" tIns="45720" rIns="91440" bIns="45720" anchor="t"/>
          <a:lstStyle/>
          <a:p>
            <a:r>
              <a:rPr lang="en-US" sz="1400" dirty="0"/>
              <a:t>ERCOT has been actively reviewing the methodology to determine minimum Ancillary Service (AS) requirements for 2026 (2026 AS Methodology).  As a part of this review, ERCOT has incorporated two recommendations related to the AS Methodology from PUC’s </a:t>
            </a:r>
            <a:r>
              <a:rPr lang="en-US" sz="1400" dirty="0">
                <a:hlinkClick r:id="rId2"/>
              </a:rPr>
              <a:t>2024 Ancillary Services Study</a:t>
            </a:r>
            <a:r>
              <a:rPr lang="en-US" sz="1400" dirty="0"/>
              <a:t>.</a:t>
            </a:r>
            <a:endParaRPr lang="en-US" sz="800" i="1" dirty="0"/>
          </a:p>
          <a:p>
            <a:endParaRPr lang="en-US" sz="1400" dirty="0"/>
          </a:p>
        </p:txBody>
      </p:sp>
      <p:sp>
        <p:nvSpPr>
          <p:cNvPr id="2" name="Slide Number Placeholder 1">
            <a:extLst>
              <a:ext uri="{FF2B5EF4-FFF2-40B4-BE49-F238E27FC236}">
                <a16:creationId xmlns:a16="http://schemas.microsoft.com/office/drawing/2014/main" id="{87A7207D-AA5D-D875-2522-AD6C690AE4D3}"/>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E7085C4-D6A8-46D9-A1BA-F87C2DEFFCDB}"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graphicFrame>
        <p:nvGraphicFramePr>
          <p:cNvPr id="5" name="Content Placeholder 4">
            <a:extLst>
              <a:ext uri="{FF2B5EF4-FFF2-40B4-BE49-F238E27FC236}">
                <a16:creationId xmlns:a16="http://schemas.microsoft.com/office/drawing/2014/main" id="{E54CC48C-B5AF-FBF0-278B-A179C210C461}"/>
              </a:ext>
            </a:extLst>
          </p:cNvPr>
          <p:cNvGraphicFramePr>
            <a:graphicFrameLocks/>
          </p:cNvGraphicFramePr>
          <p:nvPr>
            <p:extLst>
              <p:ext uri="{D42A27DB-BD31-4B8C-83A1-F6EECF244321}">
                <p14:modId xmlns:p14="http://schemas.microsoft.com/office/powerpoint/2010/main" val="2708081496"/>
              </p:ext>
            </p:extLst>
          </p:nvPr>
        </p:nvGraphicFramePr>
        <p:xfrm>
          <a:off x="304800" y="1966095"/>
          <a:ext cx="8686800" cy="4213623"/>
        </p:xfrm>
        <a:graphic>
          <a:graphicData uri="http://schemas.openxmlformats.org/drawingml/2006/table">
            <a:tbl>
              <a:tblPr firstRow="1" bandRow="1">
                <a:tableStyleId>{5C22544A-7EE6-4342-B048-85BDC9FD1C3A}</a:tableStyleId>
              </a:tblPr>
              <a:tblGrid>
                <a:gridCol w="1467205">
                  <a:extLst>
                    <a:ext uri="{9D8B030D-6E8A-4147-A177-3AD203B41FA5}">
                      <a16:colId xmlns:a16="http://schemas.microsoft.com/office/drawing/2014/main" val="4233086594"/>
                    </a:ext>
                  </a:extLst>
                </a:gridCol>
                <a:gridCol w="3810947">
                  <a:extLst>
                    <a:ext uri="{9D8B030D-6E8A-4147-A177-3AD203B41FA5}">
                      <a16:colId xmlns:a16="http://schemas.microsoft.com/office/drawing/2014/main" val="3558780894"/>
                    </a:ext>
                  </a:extLst>
                </a:gridCol>
                <a:gridCol w="3408648">
                  <a:extLst>
                    <a:ext uri="{9D8B030D-6E8A-4147-A177-3AD203B41FA5}">
                      <a16:colId xmlns:a16="http://schemas.microsoft.com/office/drawing/2014/main" val="1036638462"/>
                    </a:ext>
                  </a:extLst>
                </a:gridCol>
              </a:tblGrid>
              <a:tr h="281703">
                <a:tc>
                  <a:txBody>
                    <a:bodyPr/>
                    <a:lstStyle/>
                    <a:p>
                      <a:pPr algn="ctr"/>
                      <a:r>
                        <a:rPr lang="en-US" sz="1200" cap="small" baseline="0" dirty="0"/>
                        <a:t>Topic</a:t>
                      </a:r>
                    </a:p>
                  </a:txBody>
                  <a:tcPr/>
                </a:tc>
                <a:tc>
                  <a:txBody>
                    <a:bodyPr/>
                    <a:lstStyle/>
                    <a:p>
                      <a:pPr algn="ctr"/>
                      <a:r>
                        <a:rPr lang="en-US" sz="1200" cap="small" baseline="0"/>
                        <a:t>Finding</a:t>
                      </a:r>
                    </a:p>
                  </a:txBody>
                  <a:tcPr/>
                </a:tc>
                <a:tc>
                  <a:txBody>
                    <a:bodyPr/>
                    <a:lstStyle/>
                    <a:p>
                      <a:pPr algn="ctr"/>
                      <a:r>
                        <a:rPr lang="en-US" sz="1200" cap="small" baseline="0"/>
                        <a:t>Next Steps</a:t>
                      </a:r>
                    </a:p>
                  </a:txBody>
                  <a:tcPr/>
                </a:tc>
                <a:extLst>
                  <a:ext uri="{0D108BD9-81ED-4DB2-BD59-A6C34878D82A}">
                    <a16:rowId xmlns:a16="http://schemas.microsoft.com/office/drawing/2014/main" val="510776947"/>
                  </a:ext>
                </a:extLst>
              </a:tr>
              <a:tr h="34829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900" dirty="0"/>
                        <a:t>PROVIDING ADEQUATE INCENTIVES FOR DISPATCHABLE GENERATION </a:t>
                      </a:r>
                    </a:p>
                  </a:txBody>
                  <a:tcPr anchor="ctr"/>
                </a:tc>
                <a:tc>
                  <a:txBody>
                    <a:bodyPr/>
                    <a:lstStyle/>
                    <a:p>
                      <a:r>
                        <a:rPr lang="en-US" sz="900" kern="1200" dirty="0">
                          <a:solidFill>
                            <a:schemeClr val="dk1"/>
                          </a:solidFill>
                          <a:latin typeface="+mn-lt"/>
                          <a:ea typeface="+mn-ea"/>
                          <a:cs typeface="+mn-cs"/>
                        </a:rPr>
                        <a:t>The reliability standard rule (16 TAC § 25.508) has defined a process for assessing and ensuring resource adequacy. </a:t>
                      </a:r>
                      <a:endParaRPr lang="en-US" sz="900" dirty="0">
                        <a:solidFill>
                          <a:schemeClr val="accent6"/>
                        </a:solidFill>
                      </a:endParaRPr>
                    </a:p>
                  </a:txBody>
                  <a:tcPr/>
                </a:tc>
                <a:tc>
                  <a:txBody>
                    <a:bodyPr/>
                    <a:lstStyle/>
                    <a:p>
                      <a:r>
                        <a:rPr lang="en-US" sz="900" kern="1200" dirty="0">
                          <a:solidFill>
                            <a:schemeClr val="dk1"/>
                          </a:solidFill>
                          <a:latin typeface="+mn-lt"/>
                          <a:ea typeface="+mn-ea"/>
                          <a:cs typeface="+mn-cs"/>
                        </a:rPr>
                        <a:t>The first holistic reliability standard assessment in 2026 will include an assessment of whether incentives are adequate to support a sustainable level of dispatchable generation, and ERCOT should incorporate the impact of new market features such as Texas Energy Fund, DRRS, and real-time co-optimization plus batteries (RTC+B) into this assessment. </a:t>
                      </a:r>
                      <a:endParaRPr lang="en-US" sz="900" dirty="0">
                        <a:solidFill>
                          <a:schemeClr val="accent6"/>
                        </a:solidFill>
                      </a:endParaRPr>
                    </a:p>
                  </a:txBody>
                  <a:tcPr/>
                </a:tc>
                <a:extLst>
                  <a:ext uri="{0D108BD9-81ED-4DB2-BD59-A6C34878D82A}">
                    <a16:rowId xmlns:a16="http://schemas.microsoft.com/office/drawing/2014/main" val="587894008"/>
                  </a:ext>
                </a:extLst>
              </a:tr>
              <a:tr h="370840">
                <a:tc>
                  <a:txBody>
                    <a:bodyPr/>
                    <a:lstStyle/>
                    <a:p>
                      <a:pPr algn="ctr"/>
                      <a:r>
                        <a:rPr lang="en-US" sz="900" dirty="0"/>
                        <a:t>APPROPRIATE CRITERION FOR AS PROCUREMENT QUANTITIES</a:t>
                      </a:r>
                    </a:p>
                  </a:txBody>
                  <a:tcPr anchor="ctr"/>
                </a:tc>
                <a:tc>
                  <a:txBody>
                    <a:bodyPr/>
                    <a:lstStyle/>
                    <a:p>
                      <a:r>
                        <a:rPr lang="en-US" sz="900" kern="1200" dirty="0">
                          <a:solidFill>
                            <a:schemeClr val="dk1"/>
                          </a:solidFill>
                          <a:latin typeface="+mn-lt"/>
                          <a:ea typeface="+mn-ea"/>
                          <a:cs typeface="+mn-cs"/>
                        </a:rPr>
                        <a:t>ERCOT's current posture of maintaining AS quantities that minimize the chance of Entering the pre-emergency operational condition of an Operational Watch should be maintained in order to balance system improvements made since Winter Storm Uri until additional data is available to support further Commission evaluation of this operating posture. </a:t>
                      </a:r>
                      <a:endParaRPr lang="en-US" sz="900" dirty="0">
                        <a:solidFill>
                          <a:schemeClr val="accent6"/>
                        </a:solidFill>
                      </a:endParaRPr>
                    </a:p>
                  </a:txBody>
                  <a:tcPr/>
                </a:tc>
                <a:tc>
                  <a:txBody>
                    <a:bodyPr/>
                    <a:lstStyle/>
                    <a:p>
                      <a:r>
                        <a:rPr lang="en-US" sz="900" kern="1200" dirty="0">
                          <a:solidFill>
                            <a:schemeClr val="dk1"/>
                          </a:solidFill>
                          <a:latin typeface="+mn-lt"/>
                          <a:ea typeface="+mn-ea"/>
                          <a:cs typeface="+mn-cs"/>
                        </a:rPr>
                        <a:t>ERCOT should develop the capability to provide current estimates of costs and probabilities of experiencing a Watch, Emergency Alert, and Load Shed for several potential alternative target reserve levels </a:t>
                      </a:r>
                      <a:r>
                        <a:rPr lang="en-US" sz="900" b="1" kern="1200" dirty="0">
                          <a:solidFill>
                            <a:schemeClr val="dk1"/>
                          </a:solidFill>
                          <a:latin typeface="+mn-lt"/>
                          <a:ea typeface="+mn-ea"/>
                          <a:cs typeface="+mn-cs"/>
                        </a:rPr>
                        <a:t>as soon as practicable and no later than to support the Commission setting an objective, data-based procurement criteria for the 2027 AS Methodology. </a:t>
                      </a:r>
                      <a:endParaRPr lang="en-US" sz="900" b="1" dirty="0">
                        <a:solidFill>
                          <a:schemeClr val="accent6"/>
                        </a:solidFill>
                      </a:endParaRPr>
                    </a:p>
                  </a:txBody>
                  <a:tcPr/>
                </a:tc>
                <a:extLst>
                  <a:ext uri="{0D108BD9-81ED-4DB2-BD59-A6C34878D82A}">
                    <a16:rowId xmlns:a16="http://schemas.microsoft.com/office/drawing/2014/main" val="3478867392"/>
                  </a:ext>
                </a:extLst>
              </a:tr>
              <a:tr h="370840">
                <a:tc>
                  <a:txBody>
                    <a:bodyPr/>
                    <a:lstStyle/>
                    <a:p>
                      <a:pPr algn="ctr"/>
                      <a:r>
                        <a:rPr lang="en-US" sz="900" dirty="0"/>
                        <a:t>PROBABALISTIC MODELING TO DETERMINE AS QUANTITIES</a:t>
                      </a:r>
                    </a:p>
                  </a:txBody>
                  <a:tcPr anchor="ctr"/>
                </a:tc>
                <a:tc>
                  <a:txBody>
                    <a:bodyPr/>
                    <a:lstStyle/>
                    <a:p>
                      <a:r>
                        <a:rPr lang="en-US" sz="900" kern="1200" dirty="0">
                          <a:solidFill>
                            <a:schemeClr val="dk1"/>
                          </a:solidFill>
                          <a:latin typeface="+mn-lt"/>
                          <a:ea typeface="+mn-ea"/>
                          <a:cs typeface="+mn-cs"/>
                        </a:rPr>
                        <a:t>ERCOT's current practice to determine AS quantities relies on a statistical analysis using historical operating conditions and outcomes. This methodology is no longer sufficient as myriad changes to the wholesale markets and operating conditions continue to impact reasonable forecasting needs. Changes such as incorporation of an unknown amount of TEF-supported capacity, how new large loads are integrated into grid operations, or the impact of new market designs present uncertainty for forecasting tools based exclusively on historical data. </a:t>
                      </a:r>
                      <a:endParaRPr lang="en-US" sz="900" dirty="0">
                        <a:solidFill>
                          <a:schemeClr val="accent6"/>
                        </a:solidFill>
                      </a:endParaRPr>
                    </a:p>
                  </a:txBody>
                  <a:tcPr/>
                </a:tc>
                <a:tc>
                  <a:txBody>
                    <a:bodyPr/>
                    <a:lstStyle/>
                    <a:p>
                      <a:r>
                        <a:rPr lang="en-US" sz="900" kern="1200" dirty="0">
                          <a:solidFill>
                            <a:schemeClr val="dk1"/>
                          </a:solidFill>
                          <a:latin typeface="+mn-lt"/>
                          <a:ea typeface="+mn-ea"/>
                          <a:cs typeface="+mn-cs"/>
                        </a:rPr>
                        <a:t>ERCOT should develop a suitable probabilistic, forward-looking modeling capability, </a:t>
                      </a:r>
                      <a:r>
                        <a:rPr lang="en-US" sz="900" b="1" kern="1200" dirty="0">
                          <a:solidFill>
                            <a:schemeClr val="dk1"/>
                          </a:solidFill>
                          <a:latin typeface="+mn-lt"/>
                          <a:ea typeface="+mn-ea"/>
                          <a:cs typeface="+mn-cs"/>
                        </a:rPr>
                        <a:t>provide regular updates to TAC, and present options that can be incorporated no later than the 2027 AS Methodology. </a:t>
                      </a:r>
                    </a:p>
                  </a:txBody>
                  <a:tcPr/>
                </a:tc>
                <a:extLst>
                  <a:ext uri="{0D108BD9-81ED-4DB2-BD59-A6C34878D82A}">
                    <a16:rowId xmlns:a16="http://schemas.microsoft.com/office/drawing/2014/main" val="2769905903"/>
                  </a:ext>
                </a:extLst>
              </a:tr>
              <a:tr h="370840">
                <a:tc>
                  <a:txBody>
                    <a:bodyPr/>
                    <a:lstStyle/>
                    <a:p>
                      <a:pPr algn="ctr"/>
                      <a:r>
                        <a:rPr lang="en-US" sz="900"/>
                        <a:t>DYNAMIC DETERMINATION OF AS QUANTITIES </a:t>
                      </a:r>
                    </a:p>
                  </a:txBody>
                  <a:tcPr anchor="ctr"/>
                </a:tc>
                <a:tc>
                  <a:txBody>
                    <a:bodyPr/>
                    <a:lstStyle/>
                    <a:p>
                      <a:r>
                        <a:rPr lang="en-US" sz="900" kern="1200" dirty="0">
                          <a:solidFill>
                            <a:schemeClr val="dk1"/>
                          </a:solidFill>
                          <a:latin typeface="+mn-lt"/>
                          <a:ea typeface="+mn-ea"/>
                          <a:cs typeface="+mn-cs"/>
                        </a:rPr>
                        <a:t>Tradeoffs exist between the certainty provided to market participants by calculating AS quantities primarily on an annual basis (as is done  currently) and the efficiency of calculating some portion of AS quantities closer to the operating day. </a:t>
                      </a:r>
                      <a:endParaRPr lang="en-US" sz="900" dirty="0">
                        <a:solidFill>
                          <a:schemeClr val="accent6"/>
                        </a:solidFill>
                      </a:endParaRPr>
                    </a:p>
                  </a:txBody>
                  <a:tcPr/>
                </a:tc>
                <a:tc>
                  <a:txBody>
                    <a:bodyPr/>
                    <a:lstStyle/>
                    <a:p>
                      <a:r>
                        <a:rPr lang="en-US" sz="900" kern="1200" dirty="0">
                          <a:solidFill>
                            <a:schemeClr val="dk1"/>
                          </a:solidFill>
                          <a:latin typeface="+mn-lt"/>
                          <a:ea typeface="+mn-ea"/>
                          <a:cs typeface="+mn-cs"/>
                        </a:rPr>
                        <a:t>ERCOT should work with stakeholders to explore a dynamic AS methodology that best</a:t>
                      </a:r>
                    </a:p>
                    <a:p>
                      <a:r>
                        <a:rPr lang="en-US" sz="900" kern="1200" dirty="0">
                          <a:solidFill>
                            <a:schemeClr val="dk1"/>
                          </a:solidFill>
                          <a:latin typeface="+mn-lt"/>
                          <a:ea typeface="+mn-ea"/>
                          <a:cs typeface="+mn-cs"/>
                        </a:rPr>
                        <a:t>Balances these trade-offs. </a:t>
                      </a:r>
                    </a:p>
                  </a:txBody>
                  <a:tcPr/>
                </a:tc>
                <a:extLst>
                  <a:ext uri="{0D108BD9-81ED-4DB2-BD59-A6C34878D82A}">
                    <a16:rowId xmlns:a16="http://schemas.microsoft.com/office/drawing/2014/main" val="1018600177"/>
                  </a:ext>
                </a:extLst>
              </a:tr>
            </a:tbl>
          </a:graphicData>
        </a:graphic>
      </p:graphicFrame>
      <p:sp>
        <p:nvSpPr>
          <p:cNvPr id="6" name="Rectangle 5">
            <a:extLst>
              <a:ext uri="{FF2B5EF4-FFF2-40B4-BE49-F238E27FC236}">
                <a16:creationId xmlns:a16="http://schemas.microsoft.com/office/drawing/2014/main" id="{746F139D-7BB0-C620-E9AE-A9FC5A973C2E}"/>
              </a:ext>
            </a:extLst>
          </p:cNvPr>
          <p:cNvSpPr/>
          <p:nvPr/>
        </p:nvSpPr>
        <p:spPr>
          <a:xfrm>
            <a:off x="304801" y="3191881"/>
            <a:ext cx="8686799" cy="2345634"/>
          </a:xfrm>
          <a:prstGeom prst="rect">
            <a:avLst/>
          </a:prstGeom>
          <a:noFill/>
          <a:ln w="38100">
            <a:solidFill>
              <a:schemeClr val="accent6"/>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7" name="Oval 6">
            <a:extLst>
              <a:ext uri="{FF2B5EF4-FFF2-40B4-BE49-F238E27FC236}">
                <a16:creationId xmlns:a16="http://schemas.microsoft.com/office/drawing/2014/main" id="{3D59E8B2-B7EA-AA10-3964-B2B6D5C9DF9F}"/>
              </a:ext>
            </a:extLst>
          </p:cNvPr>
          <p:cNvSpPr/>
          <p:nvPr/>
        </p:nvSpPr>
        <p:spPr>
          <a:xfrm rot="20398886">
            <a:off x="27060" y="4085138"/>
            <a:ext cx="1444487" cy="413031"/>
          </a:xfrm>
          <a:prstGeom prst="ellipse">
            <a:avLst/>
          </a:prstGeom>
          <a:solidFill>
            <a:schemeClr val="accent6">
              <a:lumMod val="20000"/>
              <a:lumOff val="80000"/>
            </a:schemeClr>
          </a:solidFill>
          <a:ln>
            <a:solidFill>
              <a:schemeClr val="accent6"/>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Arial"/>
                <a:ea typeface="+mn-ea"/>
                <a:cs typeface="+mn-cs"/>
              </a:rPr>
              <a:t>Included in 2026 </a:t>
            </a:r>
          </a:p>
        </p:txBody>
      </p:sp>
    </p:spTree>
    <p:extLst>
      <p:ext uri="{BB962C8B-B14F-4D97-AF65-F5344CB8AC3E}">
        <p14:creationId xmlns:p14="http://schemas.microsoft.com/office/powerpoint/2010/main" val="3750280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7A600-880E-5C92-8C53-651BF5DD6B18}"/>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2FA07ABA-7CCF-F456-03D0-2FA218FE130D}"/>
              </a:ext>
            </a:extLst>
          </p:cNvPr>
          <p:cNvSpPr>
            <a:spLocks noGrp="1"/>
          </p:cNvSpPr>
          <p:nvPr>
            <p:ph type="title"/>
          </p:nvPr>
        </p:nvSpPr>
        <p:spPr/>
        <p:txBody>
          <a:bodyPr/>
          <a:lstStyle/>
          <a:p>
            <a:r>
              <a:rPr lang="en-US" dirty="0"/>
              <a:t>Introduction</a:t>
            </a:r>
          </a:p>
        </p:txBody>
      </p:sp>
      <p:sp>
        <p:nvSpPr>
          <p:cNvPr id="9" name="Content Placeholder 8">
            <a:extLst>
              <a:ext uri="{FF2B5EF4-FFF2-40B4-BE49-F238E27FC236}">
                <a16:creationId xmlns:a16="http://schemas.microsoft.com/office/drawing/2014/main" id="{4ED7E079-73CA-371C-2F9A-7DD5E27DF34D}"/>
              </a:ext>
            </a:extLst>
          </p:cNvPr>
          <p:cNvSpPr>
            <a:spLocks noGrp="1"/>
          </p:cNvSpPr>
          <p:nvPr>
            <p:ph idx="1"/>
          </p:nvPr>
        </p:nvSpPr>
        <p:spPr>
          <a:xfrm>
            <a:off x="304800" y="855406"/>
            <a:ext cx="5769428" cy="5064627"/>
          </a:xfrm>
        </p:spPr>
        <p:txBody>
          <a:bodyPr/>
          <a:lstStyle/>
          <a:p>
            <a:r>
              <a:rPr lang="en-US" sz="1400" dirty="0"/>
              <a:t>Following is a summary of the proposed the 2026 AS Methodology</a:t>
            </a:r>
          </a:p>
          <a:p>
            <a:pPr marL="341313" lvl="1"/>
            <a:r>
              <a:rPr lang="en-US" sz="1400" b="1" dirty="0"/>
              <a:t>Regulation Service (Reg Up, Reg Down): </a:t>
            </a:r>
            <a:r>
              <a:rPr lang="en-US" sz="1400" dirty="0"/>
              <a:t>Continue using the methodology approved in December 2024 with one modification that removes feedback from Fast Responding Regulation Service (FRRS). FRRS will retire with the implementation of Real Time Co-optimization plus Batteries (RTC+B) project. </a:t>
            </a:r>
          </a:p>
          <a:p>
            <a:pPr marL="341313" lvl="1"/>
            <a:r>
              <a:rPr lang="en-US" sz="1400" b="1" dirty="0"/>
              <a:t>Responsive Reserve Service (RRS): </a:t>
            </a:r>
            <a:r>
              <a:rPr lang="en-US" sz="1400" dirty="0"/>
              <a:t>Continue using the methodology approved in December 2024. Update minimum RRS from Primary Frequency Response (PFR) to 1,377 MW to align with NERC’s BAL-003 Interconnection Frequency Response Obligation (IFRO) for Operating Year (OY) 2026.</a:t>
            </a:r>
          </a:p>
          <a:p>
            <a:pPr marL="341313" lvl="1"/>
            <a:r>
              <a:rPr lang="en-US" sz="1400" b="1" dirty="0"/>
              <a:t>ERCOT Contingency Reserve Service (ECRS) and Non-Spinning Reserve Service (Non-Spin): </a:t>
            </a:r>
            <a:r>
              <a:rPr lang="en-US" sz="1400" dirty="0"/>
              <a:t>Use a probabilistic model that uses last four years of 6 hours ahead risk (net load forecast error and cumulative forced outages of conventional resources) and 30 minute ahead net load forecast error to determine quantities such that there is a 1-in-10 year probability of operational reserves dropping below the sum of Reg Up plus RRS or Watch threshold, whichever is higher, due to uncertainty in net load forecast and conventional resource availability. A moderate amount of credit in the net risk derived using historic online headroom &amp; offline capacity is also recommended.</a:t>
            </a:r>
          </a:p>
        </p:txBody>
      </p:sp>
      <p:sp>
        <p:nvSpPr>
          <p:cNvPr id="2" name="Slide Number Placeholder 1">
            <a:extLst>
              <a:ext uri="{FF2B5EF4-FFF2-40B4-BE49-F238E27FC236}">
                <a16:creationId xmlns:a16="http://schemas.microsoft.com/office/drawing/2014/main" id="{D0D893A8-7629-F032-2DF8-C4677AFB2A7A}"/>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E7085C4-D6A8-46D9-A1BA-F87C2DEFFCDB}"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Content Placeholder 17">
            <a:extLst>
              <a:ext uri="{FF2B5EF4-FFF2-40B4-BE49-F238E27FC236}">
                <a16:creationId xmlns:a16="http://schemas.microsoft.com/office/drawing/2014/main" id="{06384DD6-0A6E-71AA-331D-77FB42FDE2E1}"/>
              </a:ext>
            </a:extLst>
          </p:cNvPr>
          <p:cNvSpPr txBox="1">
            <a:spLocks/>
          </p:cNvSpPr>
          <p:nvPr/>
        </p:nvSpPr>
        <p:spPr>
          <a:xfrm>
            <a:off x="6074228" y="855406"/>
            <a:ext cx="3004458" cy="3886978"/>
          </a:xfrm>
          <a:prstGeom prst="rect">
            <a:avLst/>
          </a:prstGeom>
          <a:solidFill>
            <a:schemeClr val="bg1">
              <a:lumMod val="95000"/>
            </a:schemeClr>
          </a:solidFill>
          <a:ln w="28575">
            <a:solidFill>
              <a:schemeClr val="accent1"/>
            </a:solidFill>
          </a:ln>
        </p:spPr>
        <p:txBody>
          <a:bodyPr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1200" b="1" i="0" u="sng" strike="noStrike" kern="1200" cap="all" spc="0" normalizeH="0" baseline="0" noProof="0" dirty="0">
                <a:ln>
                  <a:noFill/>
                </a:ln>
                <a:solidFill>
                  <a:prstClr val="black"/>
                </a:solidFill>
                <a:effectLst/>
                <a:uLnTx/>
                <a:uFillTx/>
                <a:latin typeface="Arial"/>
                <a:ea typeface="+mn-ea"/>
                <a:cs typeface="+mn-cs"/>
              </a:rPr>
              <a:t>Proposed Timeline </a:t>
            </a:r>
          </a:p>
          <a:p>
            <a:pPr marL="342900" marR="0" lvl="0" indent="-226695" algn="l" defTabSz="9144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April 23, 2025 – </a:t>
            </a:r>
            <a:r>
              <a:rPr kumimoji="0" lang="en-US" sz="1200" b="0" i="0" u="none" strike="noStrike" kern="1200" cap="none" spc="0" normalizeH="0" baseline="0" noProof="0" dirty="0">
                <a:ln>
                  <a:noFill/>
                </a:ln>
                <a:solidFill>
                  <a:srgbClr val="5B6770"/>
                </a:solidFill>
                <a:effectLst/>
                <a:uLnTx/>
                <a:uFillTx/>
                <a:latin typeface="Arial"/>
                <a:ea typeface="+mn-ea"/>
                <a:cs typeface="+mn-cs"/>
                <a:hlinkClick r:id="rId3"/>
              </a:rPr>
              <a:t>TAC Kickoff</a:t>
            </a: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May 19, 2025 – </a:t>
            </a:r>
            <a:r>
              <a:rPr kumimoji="0" lang="en-US" sz="1200" b="0" i="0" u="none" strike="noStrike" kern="1200" cap="none" spc="0" normalizeH="0" baseline="0" noProof="0" dirty="0">
                <a:ln>
                  <a:noFill/>
                </a:ln>
                <a:solidFill>
                  <a:srgbClr val="5B6770"/>
                </a:solidFill>
                <a:effectLst/>
                <a:uLnTx/>
                <a:uFillTx/>
                <a:latin typeface="Arial"/>
                <a:ea typeface="+mn-ea"/>
                <a:cs typeface="+mn-cs"/>
                <a:hlinkClick r:id="rId4"/>
              </a:rPr>
              <a:t>Workshop #1</a:t>
            </a: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June 20, 2025 – </a:t>
            </a:r>
            <a:r>
              <a:rPr kumimoji="0" lang="en-US" sz="1200" b="0" i="0" u="none" strike="noStrike" kern="1200" cap="none" spc="0" normalizeH="0" baseline="0" noProof="0" dirty="0">
                <a:ln>
                  <a:noFill/>
                </a:ln>
                <a:solidFill>
                  <a:srgbClr val="5B6770"/>
                </a:solidFill>
                <a:effectLst/>
                <a:uLnTx/>
                <a:uFillTx/>
                <a:latin typeface="Arial"/>
                <a:ea typeface="+mn-ea"/>
                <a:cs typeface="+mn-cs"/>
                <a:hlinkClick r:id="rId5"/>
              </a:rPr>
              <a:t>PDCWG</a:t>
            </a: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Wingdings" panose="05000000000000000000" pitchFamily="2" charset="2"/>
              <a:buChar char="ü"/>
              <a:tabLst/>
              <a:defRPr/>
            </a:pP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June 30, 2025 – </a:t>
            </a:r>
            <a:r>
              <a:rPr kumimoji="0" lang="en-US" sz="1200" b="0" i="0" u="none" strike="noStrike" kern="1200" cap="none" spc="0" normalizeH="0" baseline="0" noProof="0" dirty="0">
                <a:ln>
                  <a:noFill/>
                </a:ln>
                <a:solidFill>
                  <a:srgbClr val="5B6770"/>
                </a:solidFill>
                <a:effectLst/>
                <a:uLnTx/>
                <a:uFillTx/>
                <a:latin typeface="Arial"/>
                <a:ea typeface="+mn-ea"/>
                <a:cs typeface="+mn-cs"/>
                <a:hlinkClick r:id="rId6"/>
              </a:rPr>
              <a:t>Workshop #2</a:t>
            </a: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July 07, 2025 – </a:t>
            </a:r>
            <a:r>
              <a:rPr kumimoji="0" lang="en-US" sz="1200" b="0" i="0" u="none" strike="noStrike" kern="1200" cap="none" spc="0" normalizeH="0" baseline="0" noProof="0" dirty="0">
                <a:ln>
                  <a:noFill/>
                </a:ln>
                <a:solidFill>
                  <a:srgbClr val="5B6770"/>
                </a:solidFill>
                <a:effectLst/>
                <a:uLnTx/>
                <a:uFillTx/>
                <a:latin typeface="Arial"/>
                <a:ea typeface="+mn-ea"/>
                <a:cs typeface="+mn-cs"/>
                <a:hlinkClick r:id="rId7"/>
              </a:rPr>
              <a:t>WMWG (Proposed)</a:t>
            </a: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July 15, 2025 – </a:t>
            </a:r>
            <a:r>
              <a:rPr kumimoji="0" lang="en-US" sz="1200" b="0" i="0" u="none" strike="noStrike" kern="1200" cap="none" spc="0" normalizeH="0" baseline="0" noProof="0" dirty="0">
                <a:ln>
                  <a:noFill/>
                </a:ln>
                <a:solidFill>
                  <a:srgbClr val="5B6770"/>
                </a:solidFill>
                <a:effectLst/>
                <a:uLnTx/>
                <a:uFillTx/>
                <a:latin typeface="Arial"/>
                <a:ea typeface="+mn-ea"/>
                <a:cs typeface="+mn-cs"/>
                <a:hlinkClick r:id="rId8"/>
              </a:rPr>
              <a:t>OWG (Proposed)</a:t>
            </a: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July 22, 2025 – </a:t>
            </a:r>
            <a:r>
              <a:rPr kumimoji="0" lang="en-US" sz="1200" b="0" i="0" u="none" strike="noStrike" kern="1200" cap="none" spc="0" normalizeH="0" baseline="0" noProof="0" dirty="0">
                <a:ln>
                  <a:noFill/>
                </a:ln>
                <a:solidFill>
                  <a:srgbClr val="5B6770"/>
                </a:solidFill>
                <a:effectLst/>
                <a:uLnTx/>
                <a:uFillTx/>
                <a:latin typeface="Arial"/>
                <a:ea typeface="+mn-ea"/>
                <a:cs typeface="+mn-cs"/>
                <a:hlinkClick r:id="rId9"/>
              </a:rPr>
              <a:t>PDCWG (Proposed)</a:t>
            </a: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August 04, 2025 – </a:t>
            </a:r>
            <a:r>
              <a:rPr kumimoji="0" lang="en-US" sz="1200" b="0" i="0" u="none" strike="noStrike" kern="1200" cap="none" spc="0" normalizeH="0" baseline="0" noProof="0" dirty="0">
                <a:ln>
                  <a:noFill/>
                </a:ln>
                <a:solidFill>
                  <a:srgbClr val="5B6770"/>
                </a:solidFill>
                <a:effectLst/>
                <a:uLnTx/>
                <a:uFillTx/>
                <a:latin typeface="Arial"/>
                <a:ea typeface="+mn-ea"/>
                <a:cs typeface="+mn-cs"/>
                <a:hlinkClick r:id="rId10"/>
              </a:rPr>
              <a:t>Workshop #3</a:t>
            </a: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August 06, 2025 – </a:t>
            </a:r>
            <a:r>
              <a:rPr kumimoji="0" lang="en-US" sz="1200" b="0" i="0" u="none" strike="noStrike" kern="1200" cap="none" spc="0" normalizeH="0" baseline="0" noProof="0">
                <a:ln>
                  <a:noFill/>
                </a:ln>
                <a:solidFill>
                  <a:srgbClr val="5B6770"/>
                </a:solidFill>
                <a:effectLst/>
                <a:uLnTx/>
                <a:uFillTx/>
                <a:latin typeface="Arial"/>
                <a:ea typeface="+mn-ea"/>
                <a:cs typeface="+mn-cs"/>
                <a:hlinkClick r:id="rId11"/>
              </a:rPr>
              <a:t>WMS</a:t>
            </a:r>
            <a:endParaRPr lang="en-US" sz="1200" b="0" i="0" u="none" strike="noStrike" kern="1200" cap="none" spc="0" normalizeH="0" baseline="0" noProof="0">
              <a:ln>
                <a:noFill/>
              </a:ln>
              <a:solidFill>
                <a:srgbClr val="FF000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August 07, 2025 – </a:t>
            </a:r>
            <a:r>
              <a:rPr kumimoji="0" lang="en-US" sz="1200" b="0" i="0" u="none" strike="noStrike" kern="1200" cap="none" spc="0" normalizeH="0" baseline="0" noProof="0">
                <a:ln>
                  <a:noFill/>
                </a:ln>
                <a:solidFill>
                  <a:srgbClr val="5B6770"/>
                </a:solidFill>
                <a:effectLst/>
                <a:uLnTx/>
                <a:uFillTx/>
                <a:latin typeface="Arial"/>
                <a:ea typeface="+mn-ea"/>
                <a:cs typeface="+mn-cs"/>
                <a:hlinkClick r:id="rId12"/>
              </a:rPr>
              <a:t>ROS</a:t>
            </a:r>
            <a:endParaRPr lang="en-US" sz="1200" b="0" i="0" u="none" strike="noStrike" kern="1200" cap="none" spc="0" normalizeH="0" baseline="0" noProof="0">
              <a:ln>
                <a:noFill/>
              </a:ln>
              <a:solidFill>
                <a:srgbClr val="5B6770"/>
              </a:solidFill>
              <a:effectLst/>
              <a:uLnTx/>
              <a:uFillTx/>
              <a:latin typeface="Arial"/>
              <a:cs typeface="Arial"/>
              <a:hlinkClick r:id="rId12"/>
            </a:endParaRPr>
          </a:p>
          <a:p>
            <a:pPr marL="342900" marR="0" lvl="0" indent="-226695"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August </a:t>
            </a:r>
            <a:r>
              <a:rPr lang="en-US" sz="1200">
                <a:solidFill>
                  <a:srgbClr val="5B6770"/>
                </a:solidFill>
                <a:latin typeface="Arial"/>
              </a:rPr>
              <a:t>27</a:t>
            </a:r>
            <a:r>
              <a:rPr kumimoji="0" lang="en-US" sz="1200" b="0" i="0" u="none" strike="noStrike" kern="1200" cap="none" spc="0" normalizeH="0" baseline="0" noProof="0" dirty="0">
                <a:ln>
                  <a:noFill/>
                </a:ln>
                <a:solidFill>
                  <a:srgbClr val="5B6770"/>
                </a:solidFill>
                <a:effectLst/>
                <a:uLnTx/>
                <a:uFillTx/>
                <a:latin typeface="Arial"/>
                <a:ea typeface="+mn-ea"/>
                <a:cs typeface="+mn-cs"/>
              </a:rPr>
              <a:t>, 2025 – TAC</a:t>
            </a: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September 23, 2025 – </a:t>
            </a:r>
            <a:r>
              <a:rPr kumimoji="0" lang="en-US" sz="1200" b="0" i="0" u="none" strike="noStrike" kern="1200" cap="none" spc="0" normalizeH="0" baseline="0" noProof="0" dirty="0" err="1">
                <a:ln>
                  <a:noFill/>
                </a:ln>
                <a:solidFill>
                  <a:srgbClr val="5B6770"/>
                </a:solidFill>
                <a:effectLst/>
                <a:uLnTx/>
                <a:uFillTx/>
                <a:latin typeface="Arial"/>
                <a:ea typeface="+mn-ea"/>
                <a:cs typeface="+mn-cs"/>
              </a:rPr>
              <a:t>BoD</a:t>
            </a:r>
            <a:r>
              <a:rPr kumimoji="0" lang="en-US" sz="1200" b="0" i="0" u="none" strike="noStrike" kern="1200" cap="none" spc="0" normalizeH="0" baseline="0" noProof="0" dirty="0">
                <a:ln>
                  <a:noFill/>
                </a:ln>
                <a:solidFill>
                  <a:srgbClr val="5B6770"/>
                </a:solidFill>
                <a:effectLst/>
                <a:uLnTx/>
                <a:uFillTx/>
                <a:latin typeface="Arial"/>
                <a:ea typeface="+mn-ea"/>
                <a:cs typeface="+mn-cs"/>
              </a:rPr>
              <a:t> </a:t>
            </a:r>
            <a:endParaRPr lang="en-US" sz="1200" b="0" i="0" u="none" strike="noStrike" kern="1200" cap="none" spc="0" normalizeH="0" baseline="0" noProof="0">
              <a:ln>
                <a:noFill/>
              </a:ln>
              <a:solidFill>
                <a:srgbClr val="5B6770"/>
              </a:solidFill>
              <a:effectLst/>
              <a:uLnTx/>
              <a:uFillTx/>
              <a:latin typeface="Arial"/>
              <a:cs typeface="Arial"/>
            </a:endParaRPr>
          </a:p>
          <a:p>
            <a:pPr marL="342900" marR="0" lvl="0" indent="-226695"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Oct, Nov, Dec 2025 – PUC</a:t>
            </a:r>
            <a:endParaRPr lang="en-US" sz="1200" b="0" i="0" u="none" strike="noStrike" kern="1200" cap="none" spc="0" normalizeH="0" baseline="0" noProof="0">
              <a:ln>
                <a:noFill/>
              </a:ln>
              <a:solidFill>
                <a:srgbClr val="FF0000"/>
              </a:solidFill>
              <a:effectLst/>
              <a:uLnTx/>
              <a:uFillTx/>
              <a:latin typeface="Arial"/>
              <a:cs typeface="Arial"/>
            </a:endParaRPr>
          </a:p>
        </p:txBody>
      </p:sp>
      <p:sp>
        <p:nvSpPr>
          <p:cNvPr id="5" name="Content Placeholder 8">
            <a:extLst>
              <a:ext uri="{FF2B5EF4-FFF2-40B4-BE49-F238E27FC236}">
                <a16:creationId xmlns:a16="http://schemas.microsoft.com/office/drawing/2014/main" id="{51E7DEC3-2BC0-8177-83A2-88927B0A7DD8}"/>
              </a:ext>
            </a:extLst>
          </p:cNvPr>
          <p:cNvSpPr txBox="1">
            <a:spLocks/>
          </p:cNvSpPr>
          <p:nvPr/>
        </p:nvSpPr>
        <p:spPr>
          <a:xfrm>
            <a:off x="381000" y="5588103"/>
            <a:ext cx="8458200" cy="663860"/>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127000" marR="0" lvl="1"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800" b="0" i="0"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A redline document for 2026 AS Methodology and preliminary quantities have been posted. Note that 2025 data has not been included yet for months after July. </a:t>
            </a:r>
          </a:p>
        </p:txBody>
      </p:sp>
    </p:spTree>
    <p:extLst>
      <p:ext uri="{BB962C8B-B14F-4D97-AF65-F5344CB8AC3E}">
        <p14:creationId xmlns:p14="http://schemas.microsoft.com/office/powerpoint/2010/main" val="1718099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343C0-B519-6924-60D5-31736BA45A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E4E366-EAEA-D6ED-D05C-C6AA53C4A574}"/>
              </a:ext>
            </a:extLst>
          </p:cNvPr>
          <p:cNvSpPr>
            <a:spLocks noGrp="1"/>
          </p:cNvSpPr>
          <p:nvPr>
            <p:ph type="title"/>
          </p:nvPr>
        </p:nvSpPr>
        <p:spPr/>
        <p:txBody>
          <a:bodyPr/>
          <a:lstStyle/>
          <a:p>
            <a:r>
              <a:rPr lang="en-US" sz="2000" dirty="0"/>
              <a:t>Proposed Probabilistic Framework for ECRS and Non-Spin</a:t>
            </a:r>
          </a:p>
        </p:txBody>
      </p:sp>
      <p:sp>
        <p:nvSpPr>
          <p:cNvPr id="4" name="Slide Number Placeholder 3">
            <a:extLst>
              <a:ext uri="{FF2B5EF4-FFF2-40B4-BE49-F238E27FC236}">
                <a16:creationId xmlns:a16="http://schemas.microsoft.com/office/drawing/2014/main" id="{36A1968C-6FBF-A984-9AA7-CDB79EC68910}"/>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
        <p:nvSpPr>
          <p:cNvPr id="6" name="Content Placeholder 5">
            <a:extLst>
              <a:ext uri="{FF2B5EF4-FFF2-40B4-BE49-F238E27FC236}">
                <a16:creationId xmlns:a16="http://schemas.microsoft.com/office/drawing/2014/main" id="{3D8DA9A3-DB67-3F02-C043-24F819ED0B22}"/>
              </a:ext>
            </a:extLst>
          </p:cNvPr>
          <p:cNvSpPr>
            <a:spLocks noGrp="1"/>
          </p:cNvSpPr>
          <p:nvPr>
            <p:ph idx="1"/>
          </p:nvPr>
        </p:nvSpPr>
        <p:spPr/>
        <p:txBody>
          <a:bodyPr lIns="91440" tIns="45720" rIns="91440" bIns="45720" anchor="t"/>
          <a:lstStyle/>
          <a:p>
            <a:pPr marL="0" lvl="1" indent="0">
              <a:buNone/>
            </a:pPr>
            <a:r>
              <a:rPr lang="en-US" sz="1400" dirty="0"/>
              <a:t>ERCOT recommends using a probabilistic model to establish quantities of ECRS and Non-Spin in 2026. This model is designed to establish </a:t>
            </a:r>
            <a:r>
              <a:rPr lang="en-US" sz="1400" u="sng" dirty="0"/>
              <a:t>sufficient ECRS plus Non-Spin reserves quantities for</a:t>
            </a:r>
            <a:r>
              <a:rPr lang="en-US" sz="1400" u="sng"/>
              <a:t> </a:t>
            </a:r>
            <a:r>
              <a:rPr lang="en-US" sz="1400" u="sng" dirty="0"/>
              <a:t>non-scarcity days</a:t>
            </a:r>
            <a:r>
              <a:rPr lang="en-US" sz="1400" dirty="0"/>
              <a:t> </a:t>
            </a:r>
            <a:r>
              <a:rPr lang="en-US" sz="1400" i="1" dirty="0"/>
              <a:t>when sufficient capacity is available but may not otherwise be online or available in time to cover risks </a:t>
            </a:r>
            <a:r>
              <a:rPr lang="en-US" sz="1400" dirty="0"/>
              <a:t>to react to uncertainties in load, wind, solar forecasts and availability of dispatchable resources. </a:t>
            </a:r>
          </a:p>
          <a:p>
            <a:pPr marL="0" indent="0">
              <a:buNone/>
            </a:pPr>
            <a:endParaRPr lang="en-US" dirty="0"/>
          </a:p>
        </p:txBody>
      </p:sp>
      <p:grpSp>
        <p:nvGrpSpPr>
          <p:cNvPr id="10" name="Group 9">
            <a:extLst>
              <a:ext uri="{FF2B5EF4-FFF2-40B4-BE49-F238E27FC236}">
                <a16:creationId xmlns:a16="http://schemas.microsoft.com/office/drawing/2014/main" id="{1C6F1948-FFD2-F4E3-B19E-27FE36B99498}"/>
              </a:ext>
            </a:extLst>
          </p:cNvPr>
          <p:cNvGrpSpPr/>
          <p:nvPr/>
        </p:nvGrpSpPr>
        <p:grpSpPr>
          <a:xfrm>
            <a:off x="471641" y="2030012"/>
            <a:ext cx="8276918" cy="4261328"/>
            <a:chOff x="400050" y="2352990"/>
            <a:chExt cx="8276918" cy="4261328"/>
          </a:xfrm>
        </p:grpSpPr>
        <p:sp>
          <p:nvSpPr>
            <p:cNvPr id="8" name="TextBox 7">
              <a:extLst>
                <a:ext uri="{FF2B5EF4-FFF2-40B4-BE49-F238E27FC236}">
                  <a16:creationId xmlns:a16="http://schemas.microsoft.com/office/drawing/2014/main" id="{CF77F321-1C7A-6943-4893-1549BD3BC724}"/>
                </a:ext>
              </a:extLst>
            </p:cNvPr>
            <p:cNvSpPr txBox="1"/>
            <p:nvPr/>
          </p:nvSpPr>
          <p:spPr>
            <a:xfrm>
              <a:off x="400050" y="2352990"/>
              <a:ext cx="8276918" cy="4261328"/>
            </a:xfrm>
            <a:prstGeom prst="rect">
              <a:avLst/>
            </a:prstGeom>
            <a:solidFill>
              <a:schemeClr val="accent5">
                <a:lumMod val="20000"/>
                <a:lumOff val="80000"/>
              </a:schemeClr>
            </a:solidFill>
            <a:ln w="38100">
              <a:solidFill>
                <a:schemeClr val="accent5"/>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all" spc="0" normalizeH="0" baseline="0" noProof="0" dirty="0">
                  <a:ln>
                    <a:noFill/>
                  </a:ln>
                  <a:solidFill>
                    <a:prstClr val="black"/>
                  </a:solidFill>
                  <a:effectLst/>
                  <a:uLnTx/>
                  <a:uFillTx/>
                  <a:latin typeface="Arial"/>
                  <a:ea typeface="+mn-ea"/>
                  <a:cs typeface="+mn-cs"/>
                </a:rPr>
                <a:t>Recommended Values: </a:t>
              </a:r>
              <a:r>
                <a:rPr kumimoji="0" lang="en-US" sz="1600" b="0" i="0" u="none" strike="noStrike" kern="1200" cap="none" spc="0" normalizeH="0" baseline="0" noProof="0" dirty="0">
                  <a:ln>
                    <a:noFill/>
                  </a:ln>
                  <a:solidFill>
                    <a:prstClr val="black"/>
                  </a:solidFill>
                  <a:effectLst/>
                  <a:uLnTx/>
                  <a:uFillTx/>
                  <a:latin typeface="Arial"/>
                  <a:ea typeface="+mn-ea"/>
                  <a:cs typeface="+mn-cs"/>
                </a:rPr>
                <a:t>X = 6 Hours, Y = 60% for HE23 to HE5 and 25% HE6 to HE22, XX = 10 years  ZZ = 3,000 MW</a:t>
              </a:r>
            </a:p>
          </p:txBody>
        </p:sp>
        <p:sp>
          <p:nvSpPr>
            <p:cNvPr id="3" name="TextBox 2">
              <a:extLst>
                <a:ext uri="{FF2B5EF4-FFF2-40B4-BE49-F238E27FC236}">
                  <a16:creationId xmlns:a16="http://schemas.microsoft.com/office/drawing/2014/main" id="{663C76D6-195A-6CCF-FD1C-53E615A758DF}"/>
                </a:ext>
              </a:extLst>
            </p:cNvPr>
            <p:cNvSpPr txBox="1"/>
            <p:nvPr/>
          </p:nvSpPr>
          <p:spPr>
            <a:xfrm>
              <a:off x="2354906" y="6325220"/>
              <a:ext cx="6322062"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30000" noProof="0" dirty="0">
                  <a:ln>
                    <a:noFill/>
                  </a:ln>
                  <a:solidFill>
                    <a:srgbClr val="5B6770"/>
                  </a:solidFill>
                  <a:effectLst/>
                  <a:uLnTx/>
                  <a:uFillTx/>
                  <a:latin typeface="Arial"/>
                  <a:ea typeface="+mn-ea"/>
                  <a:cs typeface="+mn-cs"/>
                </a:rPr>
                <a:t>+</a:t>
              </a:r>
              <a:r>
                <a:rPr kumimoji="0" lang="en-US" sz="1100" b="0" i="0" u="none" strike="noStrike" kern="1200" cap="none" spc="0" normalizeH="0" baseline="0" noProof="0" dirty="0">
                  <a:ln>
                    <a:noFill/>
                  </a:ln>
                  <a:solidFill>
                    <a:srgbClr val="5B6770"/>
                  </a:solidFill>
                  <a:effectLst/>
                  <a:uLnTx/>
                  <a:uFillTx/>
                  <a:latin typeface="Arial"/>
                  <a:ea typeface="+mn-ea"/>
                  <a:cs typeface="+mn-cs"/>
                </a:rPr>
                <a:t>Convergence Criteria = 𝐸𝐶𝑅𝑆+𝑁𝑆𝑅𝑆&lt;𝑁𝑒𝑡𝑅𝑖𝑠𝑘+𝑀𝑎𝑥(𝑅𝑒𝑔+𝑅𝑅𝑆,</a:t>
              </a:r>
              <a:r>
                <a:rPr kumimoji="0" lang="en-US" sz="1100" b="0" i="1" u="none" strike="noStrike" kern="1200" cap="none" spc="0" normalizeH="0" baseline="0" noProof="0" dirty="0">
                  <a:ln>
                    <a:noFill/>
                  </a:ln>
                  <a:solidFill>
                    <a:srgbClr val="5B6770"/>
                  </a:solidFill>
                  <a:effectLst/>
                  <a:uLnTx/>
                  <a:uFillTx/>
                  <a:latin typeface="Arial"/>
                  <a:ea typeface="+mn-ea"/>
                  <a:cs typeface="+mn-cs"/>
                </a:rPr>
                <a:t>ZZ</a:t>
              </a:r>
              <a:r>
                <a:rPr kumimoji="0" lang="en-US" sz="1100" b="0" i="0" u="none" strike="noStrike" kern="1200" cap="none" spc="0" normalizeH="0" baseline="0" noProof="0" dirty="0">
                  <a:ln>
                    <a:noFill/>
                  </a:ln>
                  <a:solidFill>
                    <a:srgbClr val="5B6770"/>
                  </a:solidFill>
                  <a:effectLst/>
                  <a:uLnTx/>
                  <a:uFillTx/>
                  <a:latin typeface="Arial"/>
                  <a:ea typeface="+mn-ea"/>
                  <a:cs typeface="+mn-cs"/>
                </a:rPr>
                <a:t>) with probability of 1 in XX year.</a:t>
              </a:r>
            </a:p>
          </p:txBody>
        </p:sp>
        <p:pic>
          <p:nvPicPr>
            <p:cNvPr id="7" name="Content Placeholder 8">
              <a:extLst>
                <a:ext uri="{FF2B5EF4-FFF2-40B4-BE49-F238E27FC236}">
                  <a16:creationId xmlns:a16="http://schemas.microsoft.com/office/drawing/2014/main" id="{03AEDA5F-0F45-2855-9687-90327AA52F33}"/>
                </a:ext>
              </a:extLst>
            </p:cNvPr>
            <p:cNvPicPr>
              <a:picLocks noChangeAspect="1"/>
            </p:cNvPicPr>
            <p:nvPr/>
          </p:nvPicPr>
          <p:blipFill>
            <a:blip r:embed="rId2"/>
            <a:stretch>
              <a:fillRect/>
            </a:stretch>
          </p:blipFill>
          <p:spPr>
            <a:xfrm>
              <a:off x="667930" y="2820800"/>
              <a:ext cx="7664958" cy="3559495"/>
            </a:xfrm>
            <a:prstGeom prst="rect">
              <a:avLst/>
            </a:prstGeom>
          </p:spPr>
        </p:pic>
      </p:grpSp>
    </p:spTree>
    <p:extLst>
      <p:ext uri="{BB962C8B-B14F-4D97-AF65-F5344CB8AC3E}">
        <p14:creationId xmlns:p14="http://schemas.microsoft.com/office/powerpoint/2010/main" val="1448957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10F5D-E31F-9984-8449-0A7E4200B3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0DCA3B-E0E7-1FAA-E193-F4537352C03D}"/>
              </a:ext>
            </a:extLst>
          </p:cNvPr>
          <p:cNvSpPr>
            <a:spLocks noGrp="1"/>
          </p:cNvSpPr>
          <p:nvPr>
            <p:ph type="title"/>
          </p:nvPr>
        </p:nvSpPr>
        <p:spPr/>
        <p:txBody>
          <a:bodyPr/>
          <a:lstStyle/>
          <a:p>
            <a:r>
              <a:rPr lang="en-US" sz="2800" dirty="0"/>
              <a:t>Benefit of probabilistic framework</a:t>
            </a:r>
          </a:p>
        </p:txBody>
      </p:sp>
      <p:sp>
        <p:nvSpPr>
          <p:cNvPr id="4" name="Slide Number Placeholder 3">
            <a:extLst>
              <a:ext uri="{FF2B5EF4-FFF2-40B4-BE49-F238E27FC236}">
                <a16:creationId xmlns:a16="http://schemas.microsoft.com/office/drawing/2014/main" id="{522A1A9D-01F8-5560-AAFA-A0A5E3BB534A}"/>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14" name="Picture 13">
            <a:extLst>
              <a:ext uri="{FF2B5EF4-FFF2-40B4-BE49-F238E27FC236}">
                <a16:creationId xmlns:a16="http://schemas.microsoft.com/office/drawing/2014/main" id="{F41E7073-2247-53AE-F19E-4157572B70A2}"/>
              </a:ext>
            </a:extLst>
          </p:cNvPr>
          <p:cNvPicPr>
            <a:picLocks noChangeAspect="1"/>
          </p:cNvPicPr>
          <p:nvPr/>
        </p:nvPicPr>
        <p:blipFill>
          <a:blip r:embed="rId3"/>
          <a:stretch>
            <a:fillRect/>
          </a:stretch>
        </p:blipFill>
        <p:spPr>
          <a:xfrm>
            <a:off x="4961385" y="1429569"/>
            <a:ext cx="4007858" cy="3998862"/>
          </a:xfrm>
          <a:prstGeom prst="rect">
            <a:avLst/>
          </a:prstGeom>
        </p:spPr>
      </p:pic>
      <p:grpSp>
        <p:nvGrpSpPr>
          <p:cNvPr id="37" name="Group 36">
            <a:extLst>
              <a:ext uri="{FF2B5EF4-FFF2-40B4-BE49-F238E27FC236}">
                <a16:creationId xmlns:a16="http://schemas.microsoft.com/office/drawing/2014/main" id="{3A6F3F3A-723C-AF31-8698-DDAA4D9DA05F}"/>
              </a:ext>
            </a:extLst>
          </p:cNvPr>
          <p:cNvGrpSpPr/>
          <p:nvPr/>
        </p:nvGrpSpPr>
        <p:grpSpPr>
          <a:xfrm>
            <a:off x="303231" y="1023504"/>
            <a:ext cx="4570798" cy="2542032"/>
            <a:chOff x="271261" y="1337164"/>
            <a:chExt cx="4570798" cy="2542032"/>
          </a:xfrm>
        </p:grpSpPr>
        <p:pic>
          <p:nvPicPr>
            <p:cNvPr id="17" name="Picture 16">
              <a:extLst>
                <a:ext uri="{FF2B5EF4-FFF2-40B4-BE49-F238E27FC236}">
                  <a16:creationId xmlns:a16="http://schemas.microsoft.com/office/drawing/2014/main" id="{6A468C17-AE8A-661B-3222-3CC58D28F279}"/>
                </a:ext>
              </a:extLst>
            </p:cNvPr>
            <p:cNvPicPr>
              <a:picLocks noChangeAspect="1"/>
            </p:cNvPicPr>
            <p:nvPr/>
          </p:nvPicPr>
          <p:blipFill>
            <a:blip r:embed="rId4"/>
            <a:stretch>
              <a:fillRect/>
            </a:stretch>
          </p:blipFill>
          <p:spPr>
            <a:xfrm>
              <a:off x="271261" y="1337164"/>
              <a:ext cx="4570798" cy="2542032"/>
            </a:xfrm>
            <a:prstGeom prst="rect">
              <a:avLst/>
            </a:prstGeom>
          </p:spPr>
        </p:pic>
        <p:cxnSp>
          <p:nvCxnSpPr>
            <p:cNvPr id="20" name="Straight Arrow Connector 19">
              <a:extLst>
                <a:ext uri="{FF2B5EF4-FFF2-40B4-BE49-F238E27FC236}">
                  <a16:creationId xmlns:a16="http://schemas.microsoft.com/office/drawing/2014/main" id="{2970AE3F-38DA-851E-62DB-1FA83574068C}"/>
                </a:ext>
              </a:extLst>
            </p:cNvPr>
            <p:cNvCxnSpPr/>
            <p:nvPr/>
          </p:nvCxnSpPr>
          <p:spPr>
            <a:xfrm flipV="1">
              <a:off x="2419927" y="2364509"/>
              <a:ext cx="258618" cy="8866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BB13FCD-E0D0-B779-023D-AAA3BA0CB075}"/>
                </a:ext>
              </a:extLst>
            </p:cNvPr>
            <p:cNvCxnSpPr>
              <a:cxnSpLocks/>
            </p:cNvCxnSpPr>
            <p:nvPr/>
          </p:nvCxnSpPr>
          <p:spPr>
            <a:xfrm flipV="1">
              <a:off x="2419927" y="2835564"/>
              <a:ext cx="258618" cy="4144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93C7207-CBC6-C5DE-5A36-867A6AD2BEB4}"/>
                </a:ext>
              </a:extLst>
            </p:cNvPr>
            <p:cNvCxnSpPr/>
            <p:nvPr/>
          </p:nvCxnSpPr>
          <p:spPr>
            <a:xfrm flipV="1">
              <a:off x="3674671" y="2323869"/>
              <a:ext cx="258618" cy="8866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C57EA856-A6C7-8B6B-696F-FD5AF0FBB05A}"/>
                </a:ext>
              </a:extLst>
            </p:cNvPr>
            <p:cNvCxnSpPr>
              <a:cxnSpLocks/>
            </p:cNvCxnSpPr>
            <p:nvPr/>
          </p:nvCxnSpPr>
          <p:spPr>
            <a:xfrm flipV="1">
              <a:off x="3674671" y="2794924"/>
              <a:ext cx="258618" cy="4144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6EAB4EF7-4461-D0E7-59E1-B7AFFE842D95}"/>
              </a:ext>
            </a:extLst>
          </p:cNvPr>
          <p:cNvGrpSpPr/>
          <p:nvPr/>
        </p:nvGrpSpPr>
        <p:grpSpPr>
          <a:xfrm>
            <a:off x="303231" y="3566732"/>
            <a:ext cx="4570798" cy="2542032"/>
            <a:chOff x="271261" y="3879196"/>
            <a:chExt cx="4570798" cy="2542032"/>
          </a:xfrm>
        </p:grpSpPr>
        <p:pic>
          <p:nvPicPr>
            <p:cNvPr id="27" name="Picture 26">
              <a:extLst>
                <a:ext uri="{FF2B5EF4-FFF2-40B4-BE49-F238E27FC236}">
                  <a16:creationId xmlns:a16="http://schemas.microsoft.com/office/drawing/2014/main" id="{CC102DCB-CDDD-6344-DE19-26403C0EE23A}"/>
                </a:ext>
              </a:extLst>
            </p:cNvPr>
            <p:cNvPicPr>
              <a:picLocks noChangeAspect="1"/>
            </p:cNvPicPr>
            <p:nvPr/>
          </p:nvPicPr>
          <p:blipFill>
            <a:blip r:embed="rId5"/>
            <a:stretch>
              <a:fillRect/>
            </a:stretch>
          </p:blipFill>
          <p:spPr>
            <a:xfrm>
              <a:off x="271261" y="3879196"/>
              <a:ext cx="4570798" cy="2542032"/>
            </a:xfrm>
            <a:prstGeom prst="rect">
              <a:avLst/>
            </a:prstGeom>
          </p:spPr>
        </p:pic>
        <p:cxnSp>
          <p:nvCxnSpPr>
            <p:cNvPr id="28" name="Straight Arrow Connector 27">
              <a:extLst>
                <a:ext uri="{FF2B5EF4-FFF2-40B4-BE49-F238E27FC236}">
                  <a16:creationId xmlns:a16="http://schemas.microsoft.com/office/drawing/2014/main" id="{3BD8A71A-DFD2-F2D4-D87A-F920672950A7}"/>
                </a:ext>
              </a:extLst>
            </p:cNvPr>
            <p:cNvCxnSpPr>
              <a:cxnSpLocks/>
            </p:cNvCxnSpPr>
            <p:nvPr/>
          </p:nvCxnSpPr>
          <p:spPr>
            <a:xfrm flipV="1">
              <a:off x="2081260" y="4844231"/>
              <a:ext cx="231910" cy="9273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071CDE0-6C26-37D0-8178-AE3FDDA450AA}"/>
                </a:ext>
              </a:extLst>
            </p:cNvPr>
            <p:cNvCxnSpPr>
              <a:cxnSpLocks/>
            </p:cNvCxnSpPr>
            <p:nvPr/>
          </p:nvCxnSpPr>
          <p:spPr>
            <a:xfrm flipV="1">
              <a:off x="2081260" y="5315286"/>
              <a:ext cx="338667" cy="4550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9A56D543-F60E-86DC-8237-97621CDBBCB2}"/>
                </a:ext>
              </a:extLst>
            </p:cNvPr>
            <p:cNvCxnSpPr>
              <a:cxnSpLocks/>
            </p:cNvCxnSpPr>
            <p:nvPr/>
          </p:nvCxnSpPr>
          <p:spPr>
            <a:xfrm flipV="1">
              <a:off x="3336004" y="4631267"/>
              <a:ext cx="338667" cy="109965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EDC0E714-C05D-F9B8-51C4-10A62C8DA3BF}"/>
                </a:ext>
              </a:extLst>
            </p:cNvPr>
            <p:cNvCxnSpPr>
              <a:cxnSpLocks/>
            </p:cNvCxnSpPr>
            <p:nvPr/>
          </p:nvCxnSpPr>
          <p:spPr>
            <a:xfrm flipV="1">
              <a:off x="3336004" y="5181094"/>
              <a:ext cx="338667" cy="5323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Box 37">
            <a:extLst>
              <a:ext uri="{FF2B5EF4-FFF2-40B4-BE49-F238E27FC236}">
                <a16:creationId xmlns:a16="http://schemas.microsoft.com/office/drawing/2014/main" id="{D58C4F43-2931-2C6F-1CAE-0DE035FF60CA}"/>
              </a:ext>
            </a:extLst>
          </p:cNvPr>
          <p:cNvSpPr txBox="1"/>
          <p:nvPr/>
        </p:nvSpPr>
        <p:spPr>
          <a:xfrm>
            <a:off x="467032" y="6242705"/>
            <a:ext cx="8277224" cy="523220"/>
          </a:xfrm>
          <a:prstGeom prst="rect">
            <a:avLst/>
          </a:prstGeom>
          <a:solidFill>
            <a:schemeClr val="accent1">
              <a:lumMod val="20000"/>
              <a:lumOff val="80000"/>
            </a:schemeClr>
          </a:solidFill>
          <a:ln>
            <a:solidFill>
              <a:schemeClr val="tx1">
                <a:lumMod val="90000"/>
                <a:lumOff val="10000"/>
              </a:schemeClr>
            </a:solidFill>
          </a:ln>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rial"/>
                <a:ea typeface="+mn-ea"/>
                <a:cs typeface="+mn-cs"/>
              </a:rPr>
              <a:t>Key Takeaway: </a:t>
            </a:r>
            <a:r>
              <a:rPr kumimoji="0" lang="en-US" sz="1400" b="0" i="1" u="none" strike="noStrike" kern="1200" cap="none" spc="0" normalizeH="0" baseline="0" noProof="0" dirty="0">
                <a:ln>
                  <a:noFill/>
                </a:ln>
                <a:solidFill>
                  <a:prstClr val="black"/>
                </a:solidFill>
                <a:effectLst/>
                <a:uLnTx/>
                <a:uFillTx/>
                <a:latin typeface="Arial"/>
                <a:ea typeface="+mn-ea"/>
                <a:cs typeface="+mn-cs"/>
              </a:rPr>
              <a:t>Probabilistic approach allows for the ability to tailor quantities to highest risk times while achieving similar average quantities. </a:t>
            </a:r>
          </a:p>
        </p:txBody>
      </p:sp>
      <p:cxnSp>
        <p:nvCxnSpPr>
          <p:cNvPr id="39" name="Straight Arrow Connector 38">
            <a:extLst>
              <a:ext uri="{FF2B5EF4-FFF2-40B4-BE49-F238E27FC236}">
                <a16:creationId xmlns:a16="http://schemas.microsoft.com/office/drawing/2014/main" id="{2498AC28-48A0-17AF-D7AB-A8FE5016A4D8}"/>
              </a:ext>
            </a:extLst>
          </p:cNvPr>
          <p:cNvCxnSpPr>
            <a:cxnSpLocks/>
          </p:cNvCxnSpPr>
          <p:nvPr/>
        </p:nvCxnSpPr>
        <p:spPr>
          <a:xfrm flipV="1">
            <a:off x="6764867" y="2751667"/>
            <a:ext cx="152400" cy="96499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A4011642-290A-E7F2-1CFC-0D28E52A8134}"/>
              </a:ext>
            </a:extLst>
          </p:cNvPr>
          <p:cNvCxnSpPr>
            <a:cxnSpLocks/>
          </p:cNvCxnSpPr>
          <p:nvPr/>
        </p:nvCxnSpPr>
        <p:spPr>
          <a:xfrm flipV="1">
            <a:off x="6764867" y="2936344"/>
            <a:ext cx="257828" cy="79710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0962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C75ED4-1AE6-222D-2483-98338457F2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EF85D4-6412-6E12-9E2D-4006FE5BF6C6}"/>
              </a:ext>
            </a:extLst>
          </p:cNvPr>
          <p:cNvSpPr>
            <a:spLocks noGrp="1"/>
          </p:cNvSpPr>
          <p:nvPr>
            <p:ph type="title"/>
          </p:nvPr>
        </p:nvSpPr>
        <p:spPr/>
        <p:txBody>
          <a:bodyPr/>
          <a:lstStyle/>
          <a:p>
            <a:r>
              <a:rPr lang="en-US" sz="2000" dirty="0"/>
              <a:t>Parameters in Probabilistic Framework – Issues</a:t>
            </a:r>
            <a:endParaRPr lang="en-US" sz="2000" dirty="0">
              <a:solidFill>
                <a:schemeClr val="accent6"/>
              </a:solidFill>
            </a:endParaRPr>
          </a:p>
        </p:txBody>
      </p:sp>
      <p:graphicFrame>
        <p:nvGraphicFramePr>
          <p:cNvPr id="5" name="Content Placeholder 4">
            <a:extLst>
              <a:ext uri="{FF2B5EF4-FFF2-40B4-BE49-F238E27FC236}">
                <a16:creationId xmlns:a16="http://schemas.microsoft.com/office/drawing/2014/main" id="{B78CFC83-7A06-6707-772D-554D5B481429}"/>
              </a:ext>
            </a:extLst>
          </p:cNvPr>
          <p:cNvGraphicFramePr>
            <a:graphicFrameLocks noGrp="1"/>
          </p:cNvGraphicFramePr>
          <p:nvPr>
            <p:ph idx="1"/>
            <p:extLst>
              <p:ext uri="{D42A27DB-BD31-4B8C-83A1-F6EECF244321}">
                <p14:modId xmlns:p14="http://schemas.microsoft.com/office/powerpoint/2010/main" val="653658189"/>
              </p:ext>
            </p:extLst>
          </p:nvPr>
        </p:nvGraphicFramePr>
        <p:xfrm>
          <a:off x="304798" y="802322"/>
          <a:ext cx="8636003" cy="4358640"/>
        </p:xfrm>
        <a:graphic>
          <a:graphicData uri="http://schemas.openxmlformats.org/drawingml/2006/table">
            <a:tbl>
              <a:tblPr firstRow="1" bandRow="1">
                <a:tableStyleId>{5C22544A-7EE6-4342-B048-85BDC9FD1C3A}</a:tableStyleId>
              </a:tblPr>
              <a:tblGrid>
                <a:gridCol w="1602832">
                  <a:extLst>
                    <a:ext uri="{9D8B030D-6E8A-4147-A177-3AD203B41FA5}">
                      <a16:colId xmlns:a16="http://schemas.microsoft.com/office/drawing/2014/main" val="3315623357"/>
                    </a:ext>
                  </a:extLst>
                </a:gridCol>
                <a:gridCol w="2059453">
                  <a:extLst>
                    <a:ext uri="{9D8B030D-6E8A-4147-A177-3AD203B41FA5}">
                      <a16:colId xmlns:a16="http://schemas.microsoft.com/office/drawing/2014/main" val="19605525"/>
                    </a:ext>
                  </a:extLst>
                </a:gridCol>
                <a:gridCol w="4973718">
                  <a:extLst>
                    <a:ext uri="{9D8B030D-6E8A-4147-A177-3AD203B41FA5}">
                      <a16:colId xmlns:a16="http://schemas.microsoft.com/office/drawing/2014/main" val="810788229"/>
                    </a:ext>
                  </a:extLst>
                </a:gridCol>
              </a:tblGrid>
              <a:tr h="370840">
                <a:tc>
                  <a:txBody>
                    <a:bodyPr/>
                    <a:lstStyle/>
                    <a:p>
                      <a:pPr algn="ctr"/>
                      <a:r>
                        <a:rPr lang="en-US" sz="1400" cap="small" baseline="0" dirty="0"/>
                        <a:t>Issue</a:t>
                      </a:r>
                    </a:p>
                  </a:txBody>
                  <a:tcPr anchor="ctr"/>
                </a:tc>
                <a:tc>
                  <a:txBody>
                    <a:bodyPr/>
                    <a:lstStyle/>
                    <a:p>
                      <a:pPr algn="ctr"/>
                      <a:r>
                        <a:rPr lang="en-US" sz="1400" cap="small" baseline="0" dirty="0"/>
                        <a:t>ERCOT’s Recommendation and Summary of Stakeholder Feedback</a:t>
                      </a:r>
                    </a:p>
                  </a:txBody>
                  <a:tcPr anchor="ctr"/>
                </a:tc>
                <a:tc>
                  <a:txBody>
                    <a:bodyPr/>
                    <a:lstStyle/>
                    <a:p>
                      <a:pPr algn="ctr"/>
                      <a:r>
                        <a:rPr lang="en-US" sz="1400" cap="small" baseline="0" dirty="0"/>
                        <a:t>ERCOT’s Perspective</a:t>
                      </a:r>
                    </a:p>
                  </a:txBody>
                  <a:tcPr anchor="ctr"/>
                </a:tc>
                <a:extLst>
                  <a:ext uri="{0D108BD9-81ED-4DB2-BD59-A6C34878D82A}">
                    <a16:rowId xmlns:a16="http://schemas.microsoft.com/office/drawing/2014/main" val="2727608572"/>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How far ahead to look at forecast error and forced outages of conventional resources?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dirty="0"/>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a:t>Parameter X (in hours)</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dk1"/>
                          </a:solidFill>
                          <a:latin typeface="+mn-lt"/>
                          <a:ea typeface="+mn-ea"/>
                          <a:cs typeface="+mn-cs"/>
                        </a:rPr>
                        <a:t>6 Hours (ERCOT)</a:t>
                      </a:r>
                    </a:p>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dk1"/>
                          </a:solidFill>
                          <a:latin typeface="+mn-lt"/>
                          <a:ea typeface="+mn-ea"/>
                          <a:cs typeface="+mn-cs"/>
                        </a:rPr>
                        <a:t>OR</a:t>
                      </a:r>
                    </a:p>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dk1"/>
                          </a:solidFill>
                          <a:latin typeface="+mn-lt"/>
                          <a:ea typeface="+mn-ea"/>
                          <a:cs typeface="+mn-cs"/>
                        </a:rPr>
                        <a:t>3 Hours (IMM and Consumers)</a:t>
                      </a:r>
                      <a:endParaRPr lang="en-US" sz="1200" i="1" kern="1200" dirty="0">
                        <a:solidFill>
                          <a:schemeClr val="accent6"/>
                        </a:solidFill>
                        <a:latin typeface="+mn-lt"/>
                        <a:ea typeface="+mn-ea"/>
                        <a:cs typeface="+mn-cs"/>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dk1"/>
                          </a:solidFill>
                          <a:latin typeface="+mn-lt"/>
                          <a:ea typeface="+mn-ea"/>
                          <a:cs typeface="+mn-cs"/>
                        </a:rPr>
                        <a:t>ERCOT’s recommendation of 6 hours is informed by policy guidance from Summer 2021 </a:t>
                      </a:r>
                      <a:r>
                        <a:rPr lang="en-US" sz="1200" dirty="0"/>
                        <a:t>to operate to a higher reliability threshold (i.e. operate the system more conservatively with limited RUCs) and is based on</a:t>
                      </a:r>
                      <a:r>
                        <a:rPr lang="en-US" sz="1200" kern="1200" dirty="0">
                          <a:solidFill>
                            <a:schemeClr val="dk1"/>
                          </a:solidFill>
                          <a:latin typeface="+mn-lt"/>
                          <a:ea typeface="+mn-ea"/>
                          <a:cs typeface="+mn-cs"/>
                        </a:rPr>
                        <a:t> historic availability of offline resources during RUC timeframe</a:t>
                      </a:r>
                      <a:r>
                        <a:rPr lang="en-US" sz="1200" dirty="0"/>
                        <a:t>. </a:t>
                      </a:r>
                      <a:r>
                        <a:rPr lang="en-US" sz="1200" i="1" dirty="0"/>
                        <a:t>(See </a:t>
                      </a:r>
                      <a:r>
                        <a:rPr lang="en-US" sz="1200" i="1" dirty="0">
                          <a:hlinkClick r:id="rId3" action="ppaction://hlinksldjump"/>
                        </a:rPr>
                        <a:t>this slide </a:t>
                      </a:r>
                      <a:r>
                        <a:rPr lang="en-US" sz="1200" i="1" dirty="0"/>
                        <a:t>in appendix for details)</a:t>
                      </a:r>
                      <a:r>
                        <a:rPr lang="en-US" sz="1200" dirty="0"/>
                        <a:t>. </a:t>
                      </a:r>
                      <a:endParaRPr lang="en-US" sz="1200" kern="1200" dirty="0">
                        <a:solidFill>
                          <a:schemeClr val="dk1"/>
                        </a:solidFill>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dirty="0"/>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dk1"/>
                          </a:solidFill>
                          <a:latin typeface="+mn-lt"/>
                          <a:ea typeface="+mn-ea"/>
                          <a:cs typeface="+mn-cs"/>
                        </a:rPr>
                        <a:t>ERCOT believes that this parameter can be reduced upon implementation of Dispatchable Reliability Reserve Service (DRRS), which is expected to have a 2 hour start time. With DRRS, ERCOT expects DRRS quantities would be setup to cover the uncertainties Non-Spin won’t, hence the look ahead for Non-Spin can be reduced. </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dk1"/>
                        </a:solidFill>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kern="1200" dirty="0">
                          <a:solidFill>
                            <a:schemeClr val="dk1"/>
                          </a:solidFill>
                          <a:latin typeface="+mn-lt"/>
                          <a:ea typeface="+mn-ea"/>
                          <a:cs typeface="+mn-cs"/>
                        </a:rPr>
                        <a:t>Absent DRRS’ implementation, ERCOT cautions that reducing the outlook could result in reliance on RUCs to cover such risks. As noted in past, this approach would setup an operational policy that is counter to the guidance from policymakers and stakeholders. Implications of such a policy change should be carefully considered. </a:t>
                      </a:r>
                    </a:p>
                  </a:txBody>
                  <a:tcPr/>
                </a:tc>
                <a:extLst>
                  <a:ext uri="{0D108BD9-81ED-4DB2-BD59-A6C34878D82A}">
                    <a16:rowId xmlns:a16="http://schemas.microsoft.com/office/drawing/2014/main" val="2272119870"/>
                  </a:ext>
                </a:extLst>
              </a:tr>
            </a:tbl>
          </a:graphicData>
        </a:graphic>
      </p:graphicFrame>
      <p:sp>
        <p:nvSpPr>
          <p:cNvPr id="4" name="Slide Number Placeholder 3">
            <a:extLst>
              <a:ext uri="{FF2B5EF4-FFF2-40B4-BE49-F238E27FC236}">
                <a16:creationId xmlns:a16="http://schemas.microsoft.com/office/drawing/2014/main" id="{A0E3AD16-8E27-AACF-A8DD-20F8FCC5070F}"/>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20196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D82B0-BF4C-E4E7-988D-7B379F8127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BFA53F-F820-6E3D-96B3-BFEF230945EB}"/>
              </a:ext>
            </a:extLst>
          </p:cNvPr>
          <p:cNvSpPr>
            <a:spLocks noGrp="1"/>
          </p:cNvSpPr>
          <p:nvPr>
            <p:ph type="title"/>
          </p:nvPr>
        </p:nvSpPr>
        <p:spPr/>
        <p:txBody>
          <a:bodyPr/>
          <a:lstStyle/>
          <a:p>
            <a:r>
              <a:rPr lang="en-US" sz="2000" dirty="0"/>
              <a:t>Parameters in Probabilistic Framework – Issues, Contd.</a:t>
            </a:r>
            <a:endParaRPr lang="en-US" sz="2000" dirty="0">
              <a:solidFill>
                <a:schemeClr val="accent6"/>
              </a:solidFill>
            </a:endParaRPr>
          </a:p>
        </p:txBody>
      </p:sp>
      <p:graphicFrame>
        <p:nvGraphicFramePr>
          <p:cNvPr id="5" name="Content Placeholder 4">
            <a:extLst>
              <a:ext uri="{FF2B5EF4-FFF2-40B4-BE49-F238E27FC236}">
                <a16:creationId xmlns:a16="http://schemas.microsoft.com/office/drawing/2014/main" id="{0C606761-685D-5D18-CE88-D20D281B4735}"/>
              </a:ext>
            </a:extLst>
          </p:cNvPr>
          <p:cNvGraphicFramePr>
            <a:graphicFrameLocks noGrp="1"/>
          </p:cNvGraphicFramePr>
          <p:nvPr>
            <p:ph idx="1"/>
            <p:extLst>
              <p:ext uri="{D42A27DB-BD31-4B8C-83A1-F6EECF244321}">
                <p14:modId xmlns:p14="http://schemas.microsoft.com/office/powerpoint/2010/main" val="3161181182"/>
              </p:ext>
            </p:extLst>
          </p:nvPr>
        </p:nvGraphicFramePr>
        <p:xfrm>
          <a:off x="304798" y="802322"/>
          <a:ext cx="8631935" cy="5364480"/>
        </p:xfrm>
        <a:graphic>
          <a:graphicData uri="http://schemas.openxmlformats.org/drawingml/2006/table">
            <a:tbl>
              <a:tblPr firstRow="1" bandRow="1">
                <a:tableStyleId>{5C22544A-7EE6-4342-B048-85BDC9FD1C3A}</a:tableStyleId>
              </a:tblPr>
              <a:tblGrid>
                <a:gridCol w="1601685">
                  <a:extLst>
                    <a:ext uri="{9D8B030D-6E8A-4147-A177-3AD203B41FA5}">
                      <a16:colId xmlns:a16="http://schemas.microsoft.com/office/drawing/2014/main" val="3315623357"/>
                    </a:ext>
                  </a:extLst>
                </a:gridCol>
                <a:gridCol w="2064390">
                  <a:extLst>
                    <a:ext uri="{9D8B030D-6E8A-4147-A177-3AD203B41FA5}">
                      <a16:colId xmlns:a16="http://schemas.microsoft.com/office/drawing/2014/main" val="19605525"/>
                    </a:ext>
                  </a:extLst>
                </a:gridCol>
                <a:gridCol w="4965860">
                  <a:extLst>
                    <a:ext uri="{9D8B030D-6E8A-4147-A177-3AD203B41FA5}">
                      <a16:colId xmlns:a16="http://schemas.microsoft.com/office/drawing/2014/main" val="810788229"/>
                    </a:ext>
                  </a:extLst>
                </a:gridCol>
              </a:tblGrid>
              <a:tr h="370840">
                <a:tc>
                  <a:txBody>
                    <a:bodyPr/>
                    <a:lstStyle/>
                    <a:p>
                      <a:pPr algn="ctr"/>
                      <a:r>
                        <a:rPr lang="en-US" sz="1400" cap="small" baseline="0" dirty="0"/>
                        <a:t>Issue</a:t>
                      </a:r>
                    </a:p>
                  </a:txBody>
                  <a:tcPr anchor="ctr"/>
                </a:tc>
                <a:tc>
                  <a:txBody>
                    <a:bodyPr/>
                    <a:lstStyle/>
                    <a:p>
                      <a:pPr algn="ctr"/>
                      <a:r>
                        <a:rPr lang="en-US" sz="1400" cap="small" baseline="0" dirty="0"/>
                        <a:t>ERCOT’s Recommendation and Summary of Stakeholder Feedback</a:t>
                      </a:r>
                    </a:p>
                  </a:txBody>
                  <a:tcPr anchor="ctr"/>
                </a:tc>
                <a:tc>
                  <a:txBody>
                    <a:bodyPr/>
                    <a:lstStyle/>
                    <a:p>
                      <a:pPr algn="ctr"/>
                      <a:r>
                        <a:rPr lang="en-US" sz="1400" cap="small" baseline="0" dirty="0"/>
                        <a:t>ERCOT’s Perspective</a:t>
                      </a:r>
                    </a:p>
                  </a:txBody>
                  <a:tcPr anchor="ctr"/>
                </a:tc>
                <a:extLst>
                  <a:ext uri="{0D108BD9-81ED-4DB2-BD59-A6C34878D82A}">
                    <a16:rowId xmlns:a16="http://schemas.microsoft.com/office/drawing/2014/main" val="2727608572"/>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a:solidFill>
                            <a:schemeClr val="dk1"/>
                          </a:solidFill>
                          <a:latin typeface="+mn-lt"/>
                          <a:ea typeface="+mn-ea"/>
                          <a:cs typeface="+mn-cs"/>
                        </a:rPr>
                        <a:t>What is the level of risk ERCOT should try to avoid by procuring AS to cover forecast error?</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a:t>Parameter ZZ (in MW)</a:t>
                      </a:r>
                    </a:p>
                  </a:txBody>
                  <a:tcPr anchor="ctr"/>
                </a:tc>
                <a:tc>
                  <a:txBody>
                    <a:bodyPr/>
                    <a:lstStyle/>
                    <a:p>
                      <a:pPr marL="0" indent="0" algn="ctr">
                        <a:buFont typeface="Arial" panose="020B0604020202020204" pitchFamily="34" charset="0"/>
                        <a:buNone/>
                      </a:pPr>
                      <a:r>
                        <a:rPr lang="en-US" sz="1200" dirty="0"/>
                        <a:t>3,000 i.e. Watch (ERCOT)</a:t>
                      </a:r>
                    </a:p>
                    <a:p>
                      <a:pPr marL="0" indent="0" algn="ctr">
                        <a:buFont typeface="Arial" panose="020B0604020202020204" pitchFamily="34" charset="0"/>
                        <a:buNone/>
                      </a:pPr>
                      <a:r>
                        <a:rPr lang="en-US" sz="1200" dirty="0"/>
                        <a:t>OR</a:t>
                      </a:r>
                    </a:p>
                    <a:p>
                      <a:pPr marL="0" indent="0" algn="ctr">
                        <a:buFont typeface="Arial" panose="020B0604020202020204" pitchFamily="34" charset="0"/>
                        <a:buNone/>
                      </a:pPr>
                      <a:r>
                        <a:rPr lang="en-US" sz="1200" dirty="0"/>
                        <a:t>1,500 i.e. Load Shed (IMM)</a:t>
                      </a:r>
                      <a:endParaRPr lang="en-US" sz="1200" i="1" kern="1200" dirty="0">
                        <a:solidFill>
                          <a:schemeClr val="accent6"/>
                        </a:solidFill>
                        <a:latin typeface="+mn-lt"/>
                        <a:ea typeface="+mn-ea"/>
                        <a:cs typeface="+mn-cs"/>
                      </a:endParaRPr>
                    </a:p>
                  </a:txBody>
                  <a:tcPr anchor="ctr"/>
                </a:tc>
                <a:tc>
                  <a:txBody>
                    <a:bodyPr/>
                    <a:lstStyle/>
                    <a:p>
                      <a:pPr marL="0" indent="0">
                        <a:buFont typeface="Arial" panose="020B0604020202020204" pitchFamily="34" charset="0"/>
                        <a:buNone/>
                      </a:pPr>
                      <a:r>
                        <a:rPr lang="en-US" sz="1200" dirty="0"/>
                        <a:t>ERCOT has noticed minimal difference in outcomes between ZZ = 3,000, 2,500 and 1,500 MW since quantities for most hours are a function of the amount of Reg Up plus RRS that these reserves have to replace. (</a:t>
                      </a:r>
                      <a:r>
                        <a:rPr lang="en-US" sz="1200" i="1" dirty="0"/>
                        <a:t>See </a:t>
                      </a:r>
                      <a:r>
                        <a:rPr lang="en-US" sz="1200" i="1" dirty="0">
                          <a:hlinkClick r:id="rId3" action="ppaction://hlinksldjump"/>
                        </a:rPr>
                        <a:t>this slide </a:t>
                      </a:r>
                      <a:r>
                        <a:rPr lang="en-US" sz="1200" i="1" dirty="0"/>
                        <a:t>in appendix for details</a:t>
                      </a:r>
                      <a:r>
                        <a:rPr lang="en-US" sz="1200" dirty="0"/>
                        <a:t>) </a:t>
                      </a:r>
                    </a:p>
                    <a:p>
                      <a:pPr marL="0" indent="0">
                        <a:buFont typeface="Arial" panose="020B0604020202020204" pitchFamily="34" charset="0"/>
                        <a:buNone/>
                      </a:pPr>
                      <a:endParaRPr lang="en-US" sz="1200" dirty="0"/>
                    </a:p>
                    <a:p>
                      <a:pPr marL="0" indent="0">
                        <a:buFont typeface="Arial" panose="020B0604020202020204" pitchFamily="34" charset="0"/>
                        <a:buNone/>
                      </a:pPr>
                      <a:r>
                        <a:rPr lang="en-US" sz="1200" i="1" kern="1200" dirty="0">
                          <a:solidFill>
                            <a:schemeClr val="dk1"/>
                          </a:solidFill>
                          <a:latin typeface="+mn-lt"/>
                          <a:ea typeface="+mn-ea"/>
                          <a:cs typeface="+mn-cs"/>
                        </a:rPr>
                        <a:t>ERCOT’s  recommendation of using XX=10 and ZZ=3,000 is based on policymakers’ desire for ERCOT to operate to a higher reliability threshold and operate the system more conservatively.  Lastly, </a:t>
                      </a:r>
                      <a:r>
                        <a:rPr lang="en-US" sz="1200" i="1" dirty="0"/>
                        <a:t>ERCOT opposes eliminating replacement of Reg Up and RRS from the convergence criteria.</a:t>
                      </a:r>
                      <a:r>
                        <a:rPr lang="en-US" sz="1200" i="1" kern="1200" dirty="0">
                          <a:solidFill>
                            <a:schemeClr val="dk1"/>
                          </a:solidFill>
                          <a:latin typeface="+mn-lt"/>
                          <a:ea typeface="+mn-ea"/>
                          <a:cs typeface="+mn-cs"/>
                        </a:rPr>
                        <a:t> </a:t>
                      </a:r>
                      <a:endParaRPr lang="en-US" sz="1200" i="1" dirty="0"/>
                    </a:p>
                  </a:txBody>
                  <a:tcPr/>
                </a:tc>
                <a:extLst>
                  <a:ext uri="{0D108BD9-81ED-4DB2-BD59-A6C34878D82A}">
                    <a16:rowId xmlns:a16="http://schemas.microsoft.com/office/drawing/2014/main" val="227211987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dk1"/>
                          </a:solidFill>
                          <a:latin typeface="+mn-lt"/>
                          <a:ea typeface="+mn-ea"/>
                          <a:cs typeface="+mn-cs"/>
                        </a:rPr>
                        <a:t>How much should we discount the AS quantities for a particular time period based on the “extra” headroom from resources that were historically committed by market in that time period?</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i="1" dirty="0"/>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a:t>Parameter Y (in %)</a:t>
                      </a:r>
                    </a:p>
                  </a:txBody>
                  <a:tcPr anchor="ctr"/>
                </a:tc>
                <a:tc>
                  <a:txBody>
                    <a:bodyPr/>
                    <a:lstStyle/>
                    <a:p>
                      <a:pPr marL="0" indent="0" algn="ctr">
                        <a:buFont typeface="Arial" panose="020B0604020202020204" pitchFamily="34" charset="0"/>
                        <a:buNone/>
                      </a:pPr>
                      <a:r>
                        <a:rPr lang="en-US" sz="1200" dirty="0"/>
                        <a:t>60% in Night and 25% in Day (ERCOT)</a:t>
                      </a:r>
                    </a:p>
                    <a:p>
                      <a:pPr marL="0" indent="0" algn="ctr">
                        <a:buFont typeface="Arial" panose="020B0604020202020204" pitchFamily="34" charset="0"/>
                        <a:buNone/>
                      </a:pPr>
                      <a:r>
                        <a:rPr lang="en-US" sz="1200" dirty="0"/>
                        <a:t>OR</a:t>
                      </a:r>
                    </a:p>
                    <a:p>
                      <a:pPr marL="0" indent="0" algn="ctr">
                        <a:buFont typeface="Arial" panose="020B0604020202020204" pitchFamily="34" charset="0"/>
                        <a:buNone/>
                      </a:pPr>
                      <a:r>
                        <a:rPr lang="en-US" sz="1200" dirty="0"/>
                        <a:t>50% (Consumers)</a:t>
                      </a:r>
                    </a:p>
                    <a:p>
                      <a:pPr marL="0" indent="0" algn="ctr">
                        <a:buFont typeface="Arial" panose="020B0604020202020204" pitchFamily="34" charset="0"/>
                        <a:buNone/>
                      </a:pPr>
                      <a:r>
                        <a:rPr lang="en-US" sz="1200" dirty="0"/>
                        <a:t>OR</a:t>
                      </a:r>
                    </a:p>
                    <a:p>
                      <a:pPr marL="0" indent="0" algn="ctr">
                        <a:buFont typeface="Arial" panose="020B0604020202020204" pitchFamily="34" charset="0"/>
                        <a:buNone/>
                      </a:pPr>
                      <a:r>
                        <a:rPr lang="en-US" sz="1200" dirty="0"/>
                        <a:t>100% (IMM*)</a:t>
                      </a:r>
                    </a:p>
                  </a:txBody>
                  <a:tcPr anchor="ctr"/>
                </a:tc>
                <a:tc>
                  <a:txBody>
                    <a:bodyPr/>
                    <a:lstStyle/>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lang="en-US" sz="1200" dirty="0"/>
                        <a:t>ERCOT agrees with the perspective that with RTC+B available (online + offline) headroom capacity may not materialize and is not comfortable on relying heavily on historical behavior. Post RTC+B, ERCOT expects the trend of having higher available (online + offline) headroom capacity during night hours to continue (See this slide in appendix for details).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i="1" dirty="0">
                        <a:solidFill>
                          <a:schemeClr val="accent6"/>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kern="1200" dirty="0">
                          <a:solidFill>
                            <a:schemeClr val="dk1"/>
                          </a:solidFill>
                          <a:latin typeface="+mn-lt"/>
                          <a:ea typeface="+mn-ea"/>
                          <a:cs typeface="+mn-cs"/>
                        </a:rPr>
                        <a:t>ERCOT is open to taking a moderate credit based on historical available (online + offline) headroom capacity as this aligns with approach the past AS Methodologies have taken and has recommended a higher credit of 60% for night hours and a lower credit of 25% for day hours.</a:t>
                      </a:r>
                    </a:p>
                  </a:txBody>
                  <a:tcPr/>
                </a:tc>
                <a:extLst>
                  <a:ext uri="{0D108BD9-81ED-4DB2-BD59-A6C34878D82A}">
                    <a16:rowId xmlns:a16="http://schemas.microsoft.com/office/drawing/2014/main" val="480999164"/>
                  </a:ext>
                </a:extLst>
              </a:tr>
            </a:tbl>
          </a:graphicData>
        </a:graphic>
      </p:graphicFrame>
      <p:sp>
        <p:nvSpPr>
          <p:cNvPr id="4" name="Slide Number Placeholder 3">
            <a:extLst>
              <a:ext uri="{FF2B5EF4-FFF2-40B4-BE49-F238E27FC236}">
                <a16:creationId xmlns:a16="http://schemas.microsoft.com/office/drawing/2014/main" id="{AC7B34E5-DEC3-F5A3-84F1-1E0ED42E2F7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AFE46246-49F3-98E1-A5CC-CE7AB3384AF3}"/>
              </a:ext>
            </a:extLst>
          </p:cNvPr>
          <p:cNvSpPr txBox="1"/>
          <p:nvPr/>
        </p:nvSpPr>
        <p:spPr>
          <a:xfrm>
            <a:off x="2453969" y="6422495"/>
            <a:ext cx="6385231"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a:ea typeface="+mn-ea"/>
                <a:cs typeface="+mn-cs"/>
              </a:rPr>
              <a:t>*The IMM also recommends using a 1-hour duration for ESR headroom as opposed to 4-hour approved under NPRR1282.</a:t>
            </a:r>
          </a:p>
        </p:txBody>
      </p:sp>
    </p:spTree>
    <p:extLst>
      <p:ext uri="{BB962C8B-B14F-4D97-AF65-F5344CB8AC3E}">
        <p14:creationId xmlns:p14="http://schemas.microsoft.com/office/powerpoint/2010/main" val="3399068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C0053-DA1D-E6D3-646F-D8BA8B2A378D}"/>
              </a:ext>
            </a:extLst>
          </p:cNvPr>
          <p:cNvSpPr>
            <a:spLocks noGrp="1"/>
          </p:cNvSpPr>
          <p:nvPr>
            <p:ph type="title"/>
          </p:nvPr>
        </p:nvSpPr>
        <p:spPr/>
        <p:txBody>
          <a:bodyPr/>
          <a:lstStyle/>
          <a:p>
            <a:r>
              <a:rPr lang="en-US" sz="2400" dirty="0"/>
              <a:t>ECRS preliminary 2026 Quantities</a:t>
            </a:r>
            <a:endParaRPr lang="en-US" sz="2400" dirty="0">
              <a:solidFill>
                <a:schemeClr val="accent6"/>
              </a:solidFill>
            </a:endParaRPr>
          </a:p>
        </p:txBody>
      </p:sp>
      <p:sp>
        <p:nvSpPr>
          <p:cNvPr id="4" name="Slide Number Placeholder 3">
            <a:extLst>
              <a:ext uri="{FF2B5EF4-FFF2-40B4-BE49-F238E27FC236}">
                <a16:creationId xmlns:a16="http://schemas.microsoft.com/office/drawing/2014/main" id="{6132D660-55FF-E976-93E9-7DB9480B8DB3}"/>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9" name="Picture 8">
            <a:extLst>
              <a:ext uri="{FF2B5EF4-FFF2-40B4-BE49-F238E27FC236}">
                <a16:creationId xmlns:a16="http://schemas.microsoft.com/office/drawing/2014/main" id="{F1BEB0C9-6A11-DAA3-F817-E985983D7F67}"/>
              </a:ext>
            </a:extLst>
          </p:cNvPr>
          <p:cNvPicPr>
            <a:picLocks noChangeAspect="1"/>
          </p:cNvPicPr>
          <p:nvPr/>
        </p:nvPicPr>
        <p:blipFill>
          <a:blip r:embed="rId2"/>
          <a:stretch>
            <a:fillRect/>
          </a:stretch>
        </p:blipFill>
        <p:spPr>
          <a:xfrm>
            <a:off x="0" y="1017773"/>
            <a:ext cx="9144000" cy="4822453"/>
          </a:xfrm>
          <a:prstGeom prst="rect">
            <a:avLst/>
          </a:prstGeom>
        </p:spPr>
      </p:pic>
    </p:spTree>
    <p:extLst>
      <p:ext uri="{BB962C8B-B14F-4D97-AF65-F5344CB8AC3E}">
        <p14:creationId xmlns:p14="http://schemas.microsoft.com/office/powerpoint/2010/main" val="3549270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A8DAA-9974-016B-05D2-D69F6AFDF3C9}"/>
              </a:ext>
            </a:extLst>
          </p:cNvPr>
          <p:cNvSpPr>
            <a:spLocks noGrp="1"/>
          </p:cNvSpPr>
          <p:nvPr>
            <p:ph type="title"/>
          </p:nvPr>
        </p:nvSpPr>
        <p:spPr/>
        <p:txBody>
          <a:bodyPr/>
          <a:lstStyle/>
          <a:p>
            <a:r>
              <a:rPr lang="en-US" sz="2800" dirty="0"/>
              <a:t>Non-Spin preliminary 2026 Quantities</a:t>
            </a:r>
          </a:p>
        </p:txBody>
      </p:sp>
      <p:sp>
        <p:nvSpPr>
          <p:cNvPr id="4" name="Slide Number Placeholder 3">
            <a:extLst>
              <a:ext uri="{FF2B5EF4-FFF2-40B4-BE49-F238E27FC236}">
                <a16:creationId xmlns:a16="http://schemas.microsoft.com/office/drawing/2014/main" id="{FFC62303-29BA-0B3C-FEF0-F685EF6AF6C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9946C8A9-4D9E-E179-8F9B-76FE680EC5AB}"/>
              </a:ext>
            </a:extLst>
          </p:cNvPr>
          <p:cNvPicPr>
            <a:picLocks noChangeAspect="1"/>
          </p:cNvPicPr>
          <p:nvPr/>
        </p:nvPicPr>
        <p:blipFill>
          <a:blip r:embed="rId2"/>
          <a:stretch>
            <a:fillRect/>
          </a:stretch>
        </p:blipFill>
        <p:spPr>
          <a:xfrm>
            <a:off x="0" y="1018934"/>
            <a:ext cx="9144000" cy="4820131"/>
          </a:xfrm>
          <a:prstGeom prst="rect">
            <a:avLst/>
          </a:prstGeom>
        </p:spPr>
      </p:pic>
    </p:spTree>
    <p:extLst>
      <p:ext uri="{BB962C8B-B14F-4D97-AF65-F5344CB8AC3E}">
        <p14:creationId xmlns:p14="http://schemas.microsoft.com/office/powerpoint/2010/main" val="110737485"/>
      </p:ext>
    </p:extLst>
  </p:cSld>
  <p:clrMapOvr>
    <a:masterClrMapping/>
  </p:clrMapOvr>
</p:sld>
</file>

<file path=ppt/theme/theme1.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33258</TotalTime>
  <Words>2527</Words>
  <Application>Microsoft Office PowerPoint</Application>
  <PresentationFormat>On-screen Show (4:3)</PresentationFormat>
  <Paragraphs>189</Paragraphs>
  <Slides>19</Slides>
  <Notes>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19</vt:i4>
      </vt:variant>
    </vt:vector>
  </HeadingPairs>
  <TitlesOfParts>
    <vt:vector size="26" baseType="lpstr">
      <vt:lpstr>Arial</vt:lpstr>
      <vt:lpstr>Calibri</vt:lpstr>
      <vt:lpstr>Courier New</vt:lpstr>
      <vt:lpstr>Wingdings</vt:lpstr>
      <vt:lpstr>2_Custom Design</vt:lpstr>
      <vt:lpstr>3_Custom Design</vt:lpstr>
      <vt:lpstr>1_Office Theme</vt:lpstr>
      <vt:lpstr>PowerPoint Presentation</vt:lpstr>
      <vt:lpstr>Background</vt:lpstr>
      <vt:lpstr>Introduction</vt:lpstr>
      <vt:lpstr>Proposed Probabilistic Framework for ECRS and Non-Spin</vt:lpstr>
      <vt:lpstr>Benefit of probabilistic framework</vt:lpstr>
      <vt:lpstr>Parameters in Probabilistic Framework – Issues</vt:lpstr>
      <vt:lpstr>Parameters in Probabilistic Framework – Issues, Contd.</vt:lpstr>
      <vt:lpstr>ECRS preliminary 2026 Quantities</vt:lpstr>
      <vt:lpstr>Non-Spin preliminary 2026 Quantities</vt:lpstr>
      <vt:lpstr>Cost Analysis of AS Requirements</vt:lpstr>
      <vt:lpstr>Regulation Quantities 2025 vs. preliminary 2026</vt:lpstr>
      <vt:lpstr>RRS Comparison 2025 vs. preliminary 2026</vt:lpstr>
      <vt:lpstr>Summary</vt:lpstr>
      <vt:lpstr>PowerPoint Presentation</vt:lpstr>
      <vt:lpstr>Managing Uncertainty</vt:lpstr>
      <vt:lpstr>Distribution of Startup Hours of RUCs Jan 1, 2018, through Jun 28, 2025</vt:lpstr>
      <vt:lpstr>Available Headroom Capacity Trends: Offline and Online</vt:lpstr>
      <vt:lpstr>Impact of changing Probability to the ECRS+NSRS Quantities </vt:lpstr>
      <vt:lpstr>Watch vs. EEA1 or EEA3 Impact on ECRS+NSRS Quantities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Hinojosa, Luis</cp:lastModifiedBy>
  <cp:revision>584</cp:revision>
  <dcterms:created xsi:type="dcterms:W3CDTF">2016-04-16T13:25:21Z</dcterms:created>
  <dcterms:modified xsi:type="dcterms:W3CDTF">2025-08-21T14:34:54Z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2025-08-13T15:49:35Z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abe982f7-59f7-4863-9aea-274b432824ba</vt:lpwstr>
  </property>
  <property fmtid="{D5CDD505-2E9C-101B-9397-08002B2CF9AE}" pid="8" name="MSIP_Label_7084cbda-52b8-46fb-a7b7-cb5bd465ed85_ContentBits">
    <vt:lpwstr>0</vt:lpwstr>
  </property>
  <property fmtid="{D5CDD505-2E9C-101B-9397-08002B2CF9AE}" pid="9" name="MSIP_Label_7084cbda-52b8-46fb-a7b7-cb5bd465ed85_Tag">
    <vt:lpwstr>10, 3, 0, 1</vt:lpwstr>
  </property>
</Properties>
</file>