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8"/>
  </p:notesMasterIdLst>
  <p:handoutMasterIdLst>
    <p:handoutMasterId r:id="rId9"/>
  </p:handoutMasterIdLst>
  <p:sldIdLst>
    <p:sldId id="260" r:id="rId6"/>
    <p:sldId id="324" r:id="rId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EC7"/>
    <a:srgbClr val="5B6770"/>
    <a:srgbClr val="00B1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981" autoAdjust="0"/>
  </p:normalViewPr>
  <p:slideViewPr>
    <p:cSldViewPr showGuides="1">
      <p:cViewPr varScale="1">
        <p:scale>
          <a:sx n="70" d="100"/>
          <a:sy n="70" d="100"/>
        </p:scale>
        <p:origin x="780" y="28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8/21/2025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049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349" y="2876278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100584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667000" y="6477001"/>
            <a:ext cx="950976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734" y="6248400"/>
            <a:ext cx="1181866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410200" y="1524000"/>
            <a:ext cx="5646034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Reliability Assessment Preparation Update</a:t>
            </a:r>
            <a:endParaRPr lang="en-US" sz="3600" b="1" dirty="0">
              <a:solidFill>
                <a:srgbClr val="C00000"/>
              </a:solidFill>
            </a:endParaRPr>
          </a:p>
          <a:p>
            <a:endParaRPr lang="en-US" dirty="0"/>
          </a:p>
          <a:p>
            <a:r>
              <a:rPr lang="en-US" sz="2400" dirty="0"/>
              <a:t>Supply Analysis Working Group</a:t>
            </a:r>
          </a:p>
          <a:p>
            <a:endParaRPr lang="en-US" dirty="0"/>
          </a:p>
          <a:p>
            <a:r>
              <a:rPr lang="en-US" sz="2000" dirty="0"/>
              <a:t>Resource Adequacy Department</a:t>
            </a:r>
          </a:p>
          <a:p>
            <a:endParaRPr lang="en-US" dirty="0"/>
          </a:p>
          <a:p>
            <a:r>
              <a:rPr lang="en-US" dirty="0"/>
              <a:t>August 22, 2025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D9304-7396-83DC-F65F-3F8132E43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</p:spPr>
        <p:txBody>
          <a:bodyPr>
            <a:normAutofit/>
          </a:bodyPr>
          <a:lstStyle/>
          <a:p>
            <a:r>
              <a:rPr lang="en-US" dirty="0"/>
              <a:t>Reliability Assessment Assumption Status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3E078B-12A7-6A49-3A7E-84BD5BCFCD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1D93BD3E-1E9A-4970-A6F7-E7AC52762E0C}" type="slidenum">
              <a:rPr lang="en-US" sz="900" smtClean="0"/>
              <a:pPr>
                <a:lnSpc>
                  <a:spcPct val="90000"/>
                </a:lnSpc>
                <a:spcAft>
                  <a:spcPts val="600"/>
                </a:spcAft>
              </a:pPr>
              <a:t>2</a:t>
            </a:fld>
            <a:endParaRPr lang="en-US" sz="9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C567034-8DE0-64EB-339F-CEE46A9098B1}"/>
              </a:ext>
            </a:extLst>
          </p:cNvPr>
          <p:cNvSpPr txBox="1"/>
          <p:nvPr/>
        </p:nvSpPr>
        <p:spPr>
          <a:xfrm>
            <a:off x="366962" y="931531"/>
            <a:ext cx="294741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1" indent="-342900">
              <a:spcBef>
                <a:spcPts val="400"/>
              </a:spcBef>
              <a:spcAft>
                <a:spcPts val="4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kern="0" dirty="0">
                <a:cs typeface="Calibri" panose="020F0502020204030204" pitchFamily="34" charset="0"/>
              </a:rPr>
              <a:t>Table at right is not intended to cover all assumptions that may be documented in ERCOT’s Assumptions filing 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1C1D0D8-C046-4A14-395B-E95BBFBBC0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4371" y="789296"/>
            <a:ext cx="8501569" cy="5686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6992229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ED7B7B8-5774-4569-A810-363B3D6ADC0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www.w3.org/XML/1998/namespace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c34af464-7aa1-4edd-9be4-83dffc1cb926"/>
    <ds:schemaRef ds:uri="http://schemas.microsoft.com/office/2006/metadata/properties"/>
    <ds:schemaRef ds:uri="http://purl.org/dc/terms/"/>
    <ds:schemaRef ds:uri="http://schemas.microsoft.com/office/infopath/2007/PartnerControl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4469</TotalTime>
  <Words>39</Words>
  <Application>Microsoft Office PowerPoint</Application>
  <PresentationFormat>Widescreen</PresentationFormat>
  <Paragraphs>13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1_Custom Design</vt:lpstr>
      <vt:lpstr>Office Theme</vt:lpstr>
      <vt:lpstr>PowerPoint Presentation</vt:lpstr>
      <vt:lpstr>Reliability Assessment Assumption Status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Warnken, Pete</cp:lastModifiedBy>
  <cp:revision>195</cp:revision>
  <cp:lastPrinted>2016-01-21T20:53:15Z</cp:lastPrinted>
  <dcterms:created xsi:type="dcterms:W3CDTF">2016-01-21T15:20:31Z</dcterms:created>
  <dcterms:modified xsi:type="dcterms:W3CDTF">2025-08-21T20:11:53Z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2024-02-08T17:01:12Z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0a8d9ea7-79db-4382-947d-ff9e11214bd8</vt:lpwstr>
  </property>
  <property fmtid="{D5CDD505-2E9C-101B-9397-08002B2CF9AE}" pid="9" name="MSIP_Label_7084cbda-52b8-46fb-a7b7-cb5bd465ed85_ContentBits">
    <vt:lpwstr>0</vt:lpwstr>
  </property>
</Properties>
</file>