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76" r:id="rId7"/>
    <p:sldId id="269" r:id="rId8"/>
    <p:sldId id="27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72DD9D-E0D1-6CCF-F3A1-DD7BDE2A3D0B}" v="32" dt="2025-08-19T22:18:23.728"/>
    <p1510:client id="{D4C7CADC-F6FB-F632-47D6-47FB176D5568}" v="4" dt="2025-08-19T22:25:37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lola, Ashwini" userId="S::ashwini.patlola@ercot.com::3d439a64-2c55-4874-8f6c-ebb442c93524" providerId="AD" clId="Web-{8272DD9D-E0D1-6CCF-F3A1-DD7BDE2A3D0B}"/>
    <pc:docChg chg="modSld">
      <pc:chgData name="Patlola, Ashwini" userId="S::ashwini.patlola@ercot.com::3d439a64-2c55-4874-8f6c-ebb442c93524" providerId="AD" clId="Web-{8272DD9D-E0D1-6CCF-F3A1-DD7BDE2A3D0B}" dt="2025-08-19T22:18:23.728" v="30" actId="1076"/>
      <pc:docMkLst>
        <pc:docMk/>
      </pc:docMkLst>
      <pc:sldChg chg="modSp">
        <pc:chgData name="Patlola, Ashwini" userId="S::ashwini.patlola@ercot.com::3d439a64-2c55-4874-8f6c-ebb442c93524" providerId="AD" clId="Web-{8272DD9D-E0D1-6CCF-F3A1-DD7BDE2A3D0B}" dt="2025-08-19T22:18:23.728" v="30" actId="1076"/>
        <pc:sldMkLst>
          <pc:docMk/>
          <pc:sldMk cId="1834024318" sldId="269"/>
        </pc:sldMkLst>
        <pc:picChg chg="mod">
          <ac:chgData name="Patlola, Ashwini" userId="S::ashwini.patlola@ercot.com::3d439a64-2c55-4874-8f6c-ebb442c93524" providerId="AD" clId="Web-{8272DD9D-E0D1-6CCF-F3A1-DD7BDE2A3D0B}" dt="2025-08-19T22:18:23.728" v="30" actId="1076"/>
          <ac:picMkLst>
            <pc:docMk/>
            <pc:sldMk cId="1834024318" sldId="269"/>
            <ac:picMk id="5" creationId="{D7157F81-4FBB-F384-AAAD-57FF6432DCD2}"/>
          </ac:picMkLst>
        </pc:picChg>
      </pc:sldChg>
      <pc:sldChg chg="addSp modSp">
        <pc:chgData name="Patlola, Ashwini" userId="S::ashwini.patlola@ercot.com::3d439a64-2c55-4874-8f6c-ebb442c93524" providerId="AD" clId="Web-{8272DD9D-E0D1-6CCF-F3A1-DD7BDE2A3D0B}" dt="2025-08-19T22:18:17.087" v="29" actId="20577"/>
        <pc:sldMkLst>
          <pc:docMk/>
          <pc:sldMk cId="949291919" sldId="276"/>
        </pc:sldMkLst>
        <pc:spChg chg="mod">
          <ac:chgData name="Patlola, Ashwini" userId="S::ashwini.patlola@ercot.com::3d439a64-2c55-4874-8f6c-ebb442c93524" providerId="AD" clId="Web-{8272DD9D-E0D1-6CCF-F3A1-DD7BDE2A3D0B}" dt="2025-08-19T22:18:17.087" v="29" actId="20577"/>
          <ac:spMkLst>
            <pc:docMk/>
            <pc:sldMk cId="949291919" sldId="276"/>
            <ac:spMk id="7" creationId="{F67B65F5-E12A-6E14-2B27-F5ABFFCFCCE1}"/>
          </ac:spMkLst>
        </pc:spChg>
        <pc:picChg chg="add mod">
          <ac:chgData name="Patlola, Ashwini" userId="S::ashwini.patlola@ercot.com::3d439a64-2c55-4874-8f6c-ebb442c93524" providerId="AD" clId="Web-{8272DD9D-E0D1-6CCF-F3A1-DD7BDE2A3D0B}" dt="2025-08-19T22:17:15.774" v="16" actId="14100"/>
          <ac:picMkLst>
            <pc:docMk/>
            <pc:sldMk cId="949291919" sldId="276"/>
            <ac:picMk id="3" creationId="{C528419D-FB8E-C3A6-C0DE-A1305BECBE9F}"/>
          </ac:picMkLst>
        </pc:picChg>
        <pc:picChg chg="mod">
          <ac:chgData name="Patlola, Ashwini" userId="S::ashwini.patlola@ercot.com::3d439a64-2c55-4874-8f6c-ebb442c93524" providerId="AD" clId="Web-{8272DD9D-E0D1-6CCF-F3A1-DD7BDE2A3D0B}" dt="2025-08-19T22:17:02.852" v="12" actId="14100"/>
          <ac:picMkLst>
            <pc:docMk/>
            <pc:sldMk cId="949291919" sldId="276"/>
            <ac:picMk id="6" creationId="{C9B2FD09-52AF-FEA0-8BBD-23100F565397}"/>
          </ac:picMkLst>
        </pc:picChg>
      </pc:sldChg>
    </pc:docChg>
  </pc:docChgLst>
  <pc:docChgLst>
    <pc:chgData name="Patlola, Ashwini" userId="S::ashwini.patlola@ercot.com::3d439a64-2c55-4874-8f6c-ebb442c93524" providerId="AD" clId="Web-{D4C7CADC-F6FB-F632-47D6-47FB176D5568}"/>
    <pc:docChg chg="modSld">
      <pc:chgData name="Patlola, Ashwini" userId="S::ashwini.patlola@ercot.com::3d439a64-2c55-4874-8f6c-ebb442c93524" providerId="AD" clId="Web-{D4C7CADC-F6FB-F632-47D6-47FB176D5568}" dt="2025-08-19T22:25:37.205" v="3" actId="20577"/>
      <pc:docMkLst>
        <pc:docMk/>
      </pc:docMkLst>
      <pc:sldChg chg="modSp">
        <pc:chgData name="Patlola, Ashwini" userId="S::ashwini.patlola@ercot.com::3d439a64-2c55-4874-8f6c-ebb442c93524" providerId="AD" clId="Web-{D4C7CADC-F6FB-F632-47D6-47FB176D5568}" dt="2025-08-19T22:25:37.205" v="3" actId="20577"/>
        <pc:sldMkLst>
          <pc:docMk/>
          <pc:sldMk cId="949291919" sldId="276"/>
        </pc:sldMkLst>
        <pc:spChg chg="mod">
          <ac:chgData name="Patlola, Ashwini" userId="S::ashwini.patlola@ercot.com::3d439a64-2c55-4874-8f6c-ebb442c93524" providerId="AD" clId="Web-{D4C7CADC-F6FB-F632-47D6-47FB176D5568}" dt="2025-08-19T22:25:37.205" v="3" actId="20577"/>
          <ac:spMkLst>
            <pc:docMk/>
            <pc:sldMk cId="949291919" sldId="276"/>
            <ac:spMk id="7" creationId="{F67B65F5-E12A-6E14-2B27-F5ABFFCFCCE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RIOO Updates</a:t>
            </a:r>
          </a:p>
          <a:p>
            <a:endParaRPr lang="en-US" sz="2000"/>
          </a:p>
          <a:p>
            <a:r>
              <a:rPr lang="en-US" sz="2000"/>
              <a:t>Ashwini Patlola</a:t>
            </a:r>
          </a:p>
          <a:p>
            <a:endParaRPr lang="en-US" sz="2000"/>
          </a:p>
          <a:p>
            <a:r>
              <a:rPr lang="en-US" sz="2000"/>
              <a:t>August 20,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F0F8E3-26ED-7B66-2961-FBA60AE3D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AACA-5565-A88D-1F3C-C264E468A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/>
              <a:t>RIOO Updates</a:t>
            </a:r>
            <a:endParaRPr 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9F261-6CFF-DB30-22F0-80288C109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67B65F5-E12A-6E14-2B27-F5ABFFCFC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157944"/>
            <a:ext cx="8686800" cy="4766994"/>
          </a:xfrm>
        </p:spPr>
        <p:txBody>
          <a:bodyPr lIns="91440" tIns="45720" rIns="91440" bIns="45720" anchor="t"/>
          <a:lstStyle/>
          <a:p>
            <a:pPr lvl="1" algn="just">
              <a:buFont typeface="Courier New" panose="02070309020205020404" pitchFamily="49" charset="0"/>
              <a:buChar char="o"/>
            </a:pPr>
            <a:r>
              <a:rPr lang="en-US" sz="1500" b="1">
                <a:ea typeface="Calibri"/>
                <a:cs typeface="Calibri"/>
              </a:rPr>
              <a:t>RIOO</a:t>
            </a:r>
            <a:r>
              <a:rPr lang="en-US" sz="1500">
                <a:ea typeface="Calibri"/>
                <a:cs typeface="Calibri"/>
              </a:rPr>
              <a:t>-</a:t>
            </a:r>
            <a:r>
              <a:rPr lang="en-US" sz="1500" b="1">
                <a:ea typeface="Calibri"/>
                <a:cs typeface="Calibri"/>
              </a:rPr>
              <a:t>IS</a:t>
            </a:r>
            <a:r>
              <a:rPr lang="en-US" sz="1500">
                <a:ea typeface="Calibri"/>
                <a:cs typeface="Calibri"/>
              </a:rPr>
              <a:t>: A new file type “Good Cause Exception” is added to INR change request workflow where User can attach this file type and submit a change request to ERCOT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500">
                <a:ea typeface="Calibri"/>
                <a:cs typeface="Calibri"/>
              </a:rPr>
              <a:t>This update in RIOO has been released to PROD environment end of July 2025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60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B2FD09-52AF-FEA0-8BBD-23100F565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983" y="2179948"/>
            <a:ext cx="4677941" cy="34140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28419D-FB8E-C3A6-C0DE-A1305BECB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615" y="2351103"/>
            <a:ext cx="3332671" cy="335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291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/>
              <a:t>RIOO Updates</a:t>
            </a:r>
            <a:endParaRPr 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685800"/>
            <a:ext cx="8686800" cy="5239138"/>
          </a:xfrm>
        </p:spPr>
        <p:txBody>
          <a:bodyPr/>
          <a:lstStyle/>
          <a:p>
            <a:pPr marL="57150" indent="0" algn="just">
              <a:lnSpc>
                <a:spcPct val="150000"/>
              </a:lnSpc>
              <a:buNone/>
            </a:pPr>
            <a:endParaRPr lang="en-US" sz="1800" b="1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>
              <a:lnSpc>
                <a:spcPct val="150000"/>
              </a:lnSpc>
            </a:pPr>
            <a:r>
              <a:rPr lang="en-US" sz="1500" b="1">
                <a:ea typeface="Calibri" panose="020F0502020204030204" pitchFamily="34" charset="0"/>
                <a:cs typeface="Calibri" panose="020F0502020204030204" pitchFamily="34" charset="0"/>
              </a:rPr>
              <a:t>RIOO-IS</a:t>
            </a:r>
            <a:r>
              <a:rPr lang="en-US" sz="1500">
                <a:ea typeface="Calibri" panose="020F0502020204030204" pitchFamily="34" charset="0"/>
                <a:cs typeface="Calibri" panose="020F0502020204030204" pitchFamily="34" charset="0"/>
              </a:rPr>
              <a:t>: A new Fuel and Tech type combination will be available in RIOO to allow Market to create a Combined Cycle plant that will use Hydrogen as a Fuel Type and Combined-Cycle as Tech Type</a:t>
            </a:r>
          </a:p>
          <a:p>
            <a:pPr indent="-285750" algn="just">
              <a:lnSpc>
                <a:spcPct val="150000"/>
              </a:lnSpc>
            </a:pPr>
            <a:r>
              <a:rPr lang="en-US" sz="1500">
                <a:ea typeface="Calibri" panose="020F0502020204030204" pitchFamily="34" charset="0"/>
                <a:cs typeface="Calibri" panose="020F0502020204030204" pitchFamily="34" charset="0"/>
              </a:rPr>
              <a:t>Estimated PROD release date for this update in RIOO is end of October 2025</a:t>
            </a:r>
          </a:p>
          <a:p>
            <a:pPr indent="-285750" algn="just">
              <a:lnSpc>
                <a:spcPct val="150000"/>
              </a:lnSpc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>
              <a:lnSpc>
                <a:spcPct val="150000"/>
              </a:lnSpc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157F81-4FBB-F384-AAAD-57FF6432D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3101035"/>
            <a:ext cx="8153400" cy="119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RIOO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>
              <a:lnSpc>
                <a:spcPct val="150000"/>
              </a:lnSpc>
            </a:pPr>
            <a:r>
              <a:rPr lang="en-US" sz="1500" b="1">
                <a:ea typeface="Calibri" panose="020F0502020204030204" pitchFamily="34" charset="0"/>
                <a:cs typeface="Calibri" panose="020F0502020204030204" pitchFamily="34" charset="0"/>
              </a:rPr>
              <a:t>RIOO-RS</a:t>
            </a:r>
            <a:r>
              <a:rPr lang="en-US" sz="1500">
                <a:ea typeface="Calibri" panose="020F0502020204030204" pitchFamily="34" charset="0"/>
                <a:cs typeface="Calibri" panose="020F0502020204030204" pitchFamily="34" charset="0"/>
              </a:rPr>
              <a:t>: Link will be available on the Unit details panel for User to easily navigate to POIB panel to add POIB data if/as needed</a:t>
            </a:r>
          </a:p>
          <a:p>
            <a:pPr indent="-285750" algn="just">
              <a:lnSpc>
                <a:spcPct val="150000"/>
              </a:lnSpc>
            </a:pPr>
            <a:r>
              <a:rPr lang="en-US" sz="1500">
                <a:ea typeface="Calibri" panose="020F0502020204030204" pitchFamily="34" charset="0"/>
                <a:cs typeface="Calibri" panose="020F0502020204030204" pitchFamily="34" charset="0"/>
              </a:rPr>
              <a:t>Estimated PROD release date for this update in RIOO is end of October 2025</a:t>
            </a:r>
          </a:p>
          <a:p>
            <a:pPr indent="-285750" algn="just">
              <a:lnSpc>
                <a:spcPct val="150000"/>
              </a:lnSpc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lnSpc>
                <a:spcPct val="150000"/>
              </a:lnSpc>
              <a:buNone/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>
              <a:lnSpc>
                <a:spcPct val="150000"/>
              </a:lnSpc>
            </a:pPr>
            <a:endParaRPr lang="en-US" sz="15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>
              <a:lnSpc>
                <a:spcPct val="150000"/>
              </a:lnSpc>
            </a:pPr>
            <a:endParaRPr lang="en-US" sz="14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 algn="just">
              <a:buNone/>
            </a:pPr>
            <a:endParaRPr lang="en-US" sz="10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C1F071-832D-EABF-0FDB-2E381CA79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2667000"/>
            <a:ext cx="70104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560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1_Custom Design</vt:lpstr>
      <vt:lpstr>Office Theme</vt:lpstr>
      <vt:lpstr>PowerPoint Presentation</vt:lpstr>
      <vt:lpstr>RIOO Updates</vt:lpstr>
      <vt:lpstr>RIOO Updates</vt:lpstr>
      <vt:lpstr>RIOO Updates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revision>1</cp:revision>
  <cp:lastPrinted>2016-01-21T20:53:15Z</cp:lastPrinted>
  <dcterms:created xsi:type="dcterms:W3CDTF">2016-01-21T15:20:31Z</dcterms:created>
  <dcterms:modified xsi:type="dcterms:W3CDTF">2025-08-19T22:25:50Z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