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E56D5-AD16-4773-A22A-82A7DDEBD4AF}" v="29" dt="2025-08-07T21:17:24.031"/>
    <p1510:client id="{22937C2C-BE6E-515A-AF91-E69081F6F19B}" v="96" dt="2025-08-08T15:32:15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30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eeney, Carolyn" userId="cb463b47-21f8-4567-9420-a6855700ef3d" providerId="ADAL" clId="{507AF45E-468D-4594-8400-35AAA196DE4B}"/>
    <pc:docChg chg="undo redo custSel modSld">
      <pc:chgData name="Sweeney, Carolyn" userId="cb463b47-21f8-4567-9420-a6855700ef3d" providerId="ADAL" clId="{507AF45E-468D-4594-8400-35AAA196DE4B}" dt="2025-06-09T20:33:11.626" v="492" actId="13926"/>
      <pc:docMkLst>
        <pc:docMk/>
      </pc:docMkLst>
      <pc:sldChg chg="modSp mod">
        <pc:chgData name="Sweeney, Carolyn" userId="cb463b47-21f8-4567-9420-a6855700ef3d" providerId="ADAL" clId="{507AF45E-468D-4594-8400-35AAA196DE4B}" dt="2025-06-09T17:56:25.757" v="2" actId="20577"/>
        <pc:sldMkLst>
          <pc:docMk/>
          <pc:sldMk cId="730603795" sldId="260"/>
        </pc:sldMkLst>
      </pc:sldChg>
      <pc:sldChg chg="addSp delSp modSp mod">
        <pc:chgData name="Sweeney, Carolyn" userId="cb463b47-21f8-4567-9420-a6855700ef3d" providerId="ADAL" clId="{507AF45E-468D-4594-8400-35AAA196DE4B}" dt="2025-06-09T17:57:29.602" v="16" actId="20577"/>
        <pc:sldMkLst>
          <pc:docMk/>
          <pc:sldMk cId="1324424397" sldId="261"/>
        </pc:sldMkLst>
      </pc:sldChg>
      <pc:sldChg chg="modSp mod">
        <pc:chgData name="Sweeney, Carolyn" userId="cb463b47-21f8-4567-9420-a6855700ef3d" providerId="ADAL" clId="{507AF45E-468D-4594-8400-35AAA196DE4B}" dt="2025-06-09T18:44:56.334" v="412" actId="13926"/>
        <pc:sldMkLst>
          <pc:docMk/>
          <pc:sldMk cId="2145432706" sldId="276"/>
        </pc:sldMkLst>
      </pc:sldChg>
      <pc:sldChg chg="addSp delSp modSp mod">
        <pc:chgData name="Sweeney, Carolyn" userId="cb463b47-21f8-4567-9420-a6855700ef3d" providerId="ADAL" clId="{507AF45E-468D-4594-8400-35AAA196DE4B}" dt="2025-06-09T18:15:44.394" v="276" actId="13926"/>
        <pc:sldMkLst>
          <pc:docMk/>
          <pc:sldMk cId="1095794504" sldId="277"/>
        </pc:sldMkLst>
      </pc:sldChg>
      <pc:sldChg chg="addSp delSp modSp mod">
        <pc:chgData name="Sweeney, Carolyn" userId="cb463b47-21f8-4567-9420-a6855700ef3d" providerId="ADAL" clId="{507AF45E-468D-4594-8400-35AAA196DE4B}" dt="2025-06-09T18:45:28.530" v="417" actId="13926"/>
        <pc:sldMkLst>
          <pc:docMk/>
          <pc:sldMk cId="1338195067" sldId="287"/>
        </pc:sldMkLst>
      </pc:sldChg>
      <pc:sldChg chg="addSp delSp modSp mod">
        <pc:chgData name="Sweeney, Carolyn" userId="cb463b47-21f8-4567-9420-a6855700ef3d" providerId="ADAL" clId="{507AF45E-468D-4594-8400-35AAA196DE4B}" dt="2025-06-09T18:44:01.405" v="401" actId="13926"/>
        <pc:sldMkLst>
          <pc:docMk/>
          <pc:sldMk cId="1756044365" sldId="296"/>
        </pc:sldMkLst>
      </pc:sldChg>
      <pc:sldChg chg="addSp delSp modSp mod">
        <pc:chgData name="Sweeney, Carolyn" userId="cb463b47-21f8-4567-9420-a6855700ef3d" providerId="ADAL" clId="{507AF45E-468D-4594-8400-35AAA196DE4B}" dt="2025-06-09T18:22:09.993" v="286" actId="13926"/>
        <pc:sldMkLst>
          <pc:docMk/>
          <pc:sldMk cId="2309081026" sldId="297"/>
        </pc:sldMkLst>
      </pc:sldChg>
      <pc:sldChg chg="addSp delSp modSp mod">
        <pc:chgData name="Sweeney, Carolyn" userId="cb463b47-21f8-4567-9420-a6855700ef3d" providerId="ADAL" clId="{507AF45E-468D-4594-8400-35AAA196DE4B}" dt="2025-06-09T19:02:08.938" v="453" actId="20577"/>
        <pc:sldMkLst>
          <pc:docMk/>
          <pc:sldMk cId="1495175290" sldId="352"/>
        </pc:sldMkLst>
      </pc:sldChg>
      <pc:sldChg chg="addSp delSp modSp mod">
        <pc:chgData name="Sweeney, Carolyn" userId="cb463b47-21f8-4567-9420-a6855700ef3d" providerId="ADAL" clId="{507AF45E-468D-4594-8400-35AAA196DE4B}" dt="2025-06-09T18:26:57.321" v="300" actId="20577"/>
        <pc:sldMkLst>
          <pc:docMk/>
          <pc:sldMk cId="587539909" sldId="353"/>
        </pc:sldMkLst>
      </pc:sldChg>
      <pc:sldChg chg="addSp delSp modSp mod">
        <pc:chgData name="Sweeney, Carolyn" userId="cb463b47-21f8-4567-9420-a6855700ef3d" providerId="ADAL" clId="{507AF45E-468D-4594-8400-35AAA196DE4B}" dt="2025-06-09T20:33:11.626" v="492" actId="13926"/>
        <pc:sldMkLst>
          <pc:docMk/>
          <pc:sldMk cId="874353533" sldId="354"/>
        </pc:sldMkLst>
      </pc:sldChg>
      <pc:sldChg chg="addSp delSp modSp mod">
        <pc:chgData name="Sweeney, Carolyn" userId="cb463b47-21f8-4567-9420-a6855700ef3d" providerId="ADAL" clId="{507AF45E-468D-4594-8400-35AAA196DE4B}" dt="2025-06-09T18:18:06.448" v="282" actId="13926"/>
        <pc:sldMkLst>
          <pc:docMk/>
          <pc:sldMk cId="1731488322" sldId="367"/>
        </pc:sldMkLst>
      </pc:sldChg>
      <pc:sldChg chg="addSp delSp modSp mod">
        <pc:chgData name="Sweeney, Carolyn" userId="cb463b47-21f8-4567-9420-a6855700ef3d" providerId="ADAL" clId="{507AF45E-468D-4594-8400-35AAA196DE4B}" dt="2025-06-09T18:13:09.312" v="257" actId="13926"/>
        <pc:sldMkLst>
          <pc:docMk/>
          <pc:sldMk cId="3306108906" sldId="368"/>
        </pc:sldMkLst>
      </pc:sldChg>
      <pc:sldChg chg="modSp mod">
        <pc:chgData name="Sweeney, Carolyn" userId="cb463b47-21f8-4567-9420-a6855700ef3d" providerId="ADAL" clId="{507AF45E-468D-4594-8400-35AAA196DE4B}" dt="2025-06-09T20:32:37.274" v="477"/>
        <pc:sldMkLst>
          <pc:docMk/>
          <pc:sldMk cId="1327399478" sldId="369"/>
        </pc:sldMkLst>
      </pc:sldChg>
      <pc:sldChg chg="modSp mod">
        <pc:chgData name="Sweeney, Carolyn" userId="cb463b47-21f8-4567-9420-a6855700ef3d" providerId="ADAL" clId="{507AF45E-468D-4594-8400-35AAA196DE4B}" dt="2025-06-09T20:32:25.975" v="475"/>
        <pc:sldMkLst>
          <pc:docMk/>
          <pc:sldMk cId="2576058586" sldId="370"/>
        </pc:sldMkLst>
      </pc:sldChg>
      <pc:sldChg chg="modSp mod">
        <pc:chgData name="Sweeney, Carolyn" userId="cb463b47-21f8-4567-9420-a6855700ef3d" providerId="ADAL" clId="{507AF45E-468D-4594-8400-35AAA196DE4B}" dt="2025-06-09T18:43:08.161" v="397" actId="122"/>
        <pc:sldMkLst>
          <pc:docMk/>
          <pc:sldMk cId="477996415" sldId="372"/>
        </pc:sldMkLst>
      </pc:sldChg>
    </pc:docChg>
  </pc:docChgLst>
  <pc:docChgLst>
    <pc:chgData name="Chu, Zhengguo" userId="S::zhengguo.chu@ercot.com::46b45079-141b-4798-8f61-111a7cd7aa1e" providerId="AD" clId="Web-{22937C2C-BE6E-515A-AF91-E69081F6F19B}"/>
    <pc:docChg chg="modSld">
      <pc:chgData name="Chu, Zhengguo" userId="S::zhengguo.chu@ercot.com::46b45079-141b-4798-8f61-111a7cd7aa1e" providerId="AD" clId="Web-{22937C2C-BE6E-515A-AF91-E69081F6F19B}" dt="2025-08-08T15:32:11.356" v="39"/>
      <pc:docMkLst>
        <pc:docMk/>
      </pc:docMkLst>
      <pc:sldChg chg="addSp delSp modSp">
        <pc:chgData name="Chu, Zhengguo" userId="S::zhengguo.chu@ercot.com::46b45079-141b-4798-8f61-111a7cd7aa1e" providerId="AD" clId="Web-{22937C2C-BE6E-515A-AF91-E69081F6F19B}" dt="2025-08-08T15:32:11.356" v="39"/>
        <pc:sldMkLst>
          <pc:docMk/>
          <pc:sldMk cId="477996415" sldId="372"/>
        </pc:sldMkLst>
        <pc:graphicFrameChg chg="add del mod">
          <ac:chgData name="Chu, Zhengguo" userId="S::zhengguo.chu@ercot.com::46b45079-141b-4798-8f61-111a7cd7aa1e" providerId="AD" clId="Web-{22937C2C-BE6E-515A-AF91-E69081F6F19B}" dt="2025-08-08T15:31:49.403" v="16"/>
          <ac:graphicFrameMkLst>
            <pc:docMk/>
            <pc:sldMk cId="477996415" sldId="372"/>
            <ac:graphicFrameMk id="6" creationId="{1E2ABAB5-43D5-737F-E00F-5DC2FA77D35F}"/>
          </ac:graphicFrameMkLst>
        </pc:graphicFrameChg>
        <pc:graphicFrameChg chg="mod modGraphic">
          <ac:chgData name="Chu, Zhengguo" userId="S::zhengguo.chu@ercot.com::46b45079-141b-4798-8f61-111a7cd7aa1e" providerId="AD" clId="Web-{22937C2C-BE6E-515A-AF91-E69081F6F19B}" dt="2025-08-08T15:32:11.356" v="39"/>
          <ac:graphicFrameMkLst>
            <pc:docMk/>
            <pc:sldMk cId="477996415" sldId="372"/>
            <ac:graphicFrameMk id="7" creationId="{FF2AAE87-89E9-440E-4E53-7E6B428FC351}"/>
          </ac:graphicFrameMkLst>
        </pc:graphicFrameChg>
      </pc:sldChg>
    </pc:docChg>
  </pc:docChgLst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</pc:sldChg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A47518A7-3EDA-4BED-A6AB-E6459964C597}"/>
    <pc:docChg chg="undo custSel modSld">
      <pc:chgData name="Skiles, Matthew" userId="bb9b5f1e-7301-452e-a4f0-46a9b1f017c7" providerId="ADAL" clId="{A47518A7-3EDA-4BED-A6AB-E6459964C597}" dt="2025-07-07T18:31:03.432" v="422" actId="20577"/>
      <pc:docMkLst>
        <pc:docMk/>
      </pc:docMkLst>
      <pc:sldChg chg="modSp mod">
        <pc:chgData name="Skiles, Matthew" userId="bb9b5f1e-7301-452e-a4f0-46a9b1f017c7" providerId="ADAL" clId="{A47518A7-3EDA-4BED-A6AB-E6459964C597}" dt="2025-07-07T18:31:03.432" v="422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A47518A7-3EDA-4BED-A6AB-E6459964C597}" dt="2025-07-07T17:52:51.064" v="2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A47518A7-3EDA-4BED-A6AB-E6459964C597}" dt="2025-07-07T18:13:04.859" v="24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A47518A7-3EDA-4BED-A6AB-E6459964C597}" dt="2025-07-07T17:56:00.382" v="104" actId="20577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A47518A7-3EDA-4BED-A6AB-E6459964C597}" dt="2025-07-07T18:14:05.662" v="280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A47518A7-3EDA-4BED-A6AB-E6459964C597}" dt="2025-07-07T18:09:09.796" v="165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A47518A7-3EDA-4BED-A6AB-E6459964C597}" dt="2025-07-07T18:11:56.321" v="211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A47518A7-3EDA-4BED-A6AB-E6459964C597}" dt="2025-07-07T18:06:05.489" v="120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A47518A7-3EDA-4BED-A6AB-E6459964C597}" dt="2025-07-07T18:15:40.051" v="315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A47518A7-3EDA-4BED-A6AB-E6459964C597}" dt="2025-07-07T18:18:05.425" v="394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A47518A7-3EDA-4BED-A6AB-E6459964C597}" dt="2025-07-07T18:07:59.674" v="147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A47518A7-3EDA-4BED-A6AB-E6459964C597}" dt="2025-07-07T17:54:22.292" v="68" actId="1076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A47518A7-3EDA-4BED-A6AB-E6459964C597}" dt="2025-07-07T18:30:33.414" v="415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A47518A7-3EDA-4BED-A6AB-E6459964C597}" dt="2025-07-07T18:30:07.183" v="411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A47518A7-3EDA-4BED-A6AB-E6459964C597}" dt="2025-07-07T17:51:42.825" v="2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0A8E56D5-AD16-4773-A22A-82A7DDEBD4AF}"/>
    <pc:docChg chg="undo custSel modSld">
      <pc:chgData name="Skiles, Matthew" userId="bb9b5f1e-7301-452e-a4f0-46a9b1f017c7" providerId="ADAL" clId="{0A8E56D5-AD16-4773-A22A-82A7DDEBD4AF}" dt="2025-08-08T14:41:44.322" v="501" actId="20577"/>
      <pc:docMkLst>
        <pc:docMk/>
      </pc:docMkLst>
      <pc:sldChg chg="modSp mod">
        <pc:chgData name="Skiles, Matthew" userId="bb9b5f1e-7301-452e-a4f0-46a9b1f017c7" providerId="ADAL" clId="{0A8E56D5-AD16-4773-A22A-82A7DDEBD4AF}" dt="2025-08-07T19:06:16.595" v="3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0A8E56D5-AD16-4773-A22A-82A7DDEBD4AF}" dt="2025-08-07T19:06:16.595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0A8E56D5-AD16-4773-A22A-82A7DDEBD4AF}" dt="2025-08-07T19:24:10.263" v="137" actId="1076"/>
        <pc:sldMkLst>
          <pc:docMk/>
          <pc:sldMk cId="1324424397" sldId="261"/>
        </pc:sldMkLst>
        <pc:spChg chg="mod">
          <ac:chgData name="Skiles, Matthew" userId="bb9b5f1e-7301-452e-a4f0-46a9b1f017c7" providerId="ADAL" clId="{0A8E56D5-AD16-4773-A22A-82A7DDEBD4AF}" dt="2025-08-07T19:09:43.116" v="21" actId="20577"/>
          <ac:spMkLst>
            <pc:docMk/>
            <pc:sldMk cId="1324424397" sldId="261"/>
            <ac:spMk id="2" creationId="{00000000-0000-0000-0000-000000000000}"/>
          </ac:spMkLst>
        </pc:spChg>
        <pc:picChg chg="add del mod">
          <ac:chgData name="Skiles, Matthew" userId="bb9b5f1e-7301-452e-a4f0-46a9b1f017c7" providerId="ADAL" clId="{0A8E56D5-AD16-4773-A22A-82A7DDEBD4AF}" dt="2025-08-07T19:24:00.774" v="131" actId="478"/>
          <ac:picMkLst>
            <pc:docMk/>
            <pc:sldMk cId="1324424397" sldId="261"/>
            <ac:picMk id="5" creationId="{D303935E-9B8F-F48A-35A5-4C48B6538627}"/>
          </ac:picMkLst>
        </pc:picChg>
        <pc:picChg chg="del">
          <ac:chgData name="Skiles, Matthew" userId="bb9b5f1e-7301-452e-a4f0-46a9b1f017c7" providerId="ADAL" clId="{0A8E56D5-AD16-4773-A22A-82A7DDEBD4AF}" dt="2025-08-07T19:09:11.348" v="7" actId="478"/>
          <ac:picMkLst>
            <pc:docMk/>
            <pc:sldMk cId="1324424397" sldId="261"/>
            <ac:picMk id="6" creationId="{5A7BDA47-9EA2-67BD-1DAA-AA4223638FEE}"/>
          </ac:picMkLst>
        </pc:picChg>
        <pc:picChg chg="add mod">
          <ac:chgData name="Skiles, Matthew" userId="bb9b5f1e-7301-452e-a4f0-46a9b1f017c7" providerId="ADAL" clId="{0A8E56D5-AD16-4773-A22A-82A7DDEBD4AF}" dt="2025-08-07T19:24:10.263" v="137" actId="1076"/>
          <ac:picMkLst>
            <pc:docMk/>
            <pc:sldMk cId="1324424397" sldId="261"/>
            <ac:picMk id="8" creationId="{C929AAF4-A1C7-4A97-4A06-BA0E51EF0FA1}"/>
          </ac:picMkLst>
        </pc:picChg>
      </pc:sldChg>
      <pc:sldChg chg="modSp mod">
        <pc:chgData name="Skiles, Matthew" userId="bb9b5f1e-7301-452e-a4f0-46a9b1f017c7" providerId="ADAL" clId="{0A8E56D5-AD16-4773-A22A-82A7DDEBD4AF}" dt="2025-08-07T19:46:28.955" v="368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0A8E56D5-AD16-4773-A22A-82A7DDEBD4AF}" dt="2025-08-07T19:46:28.955" v="368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0A8E56D5-AD16-4773-A22A-82A7DDEBD4AF}" dt="2025-08-07T19:24:58.735" v="148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0A8E56D5-AD16-4773-A22A-82A7DDEBD4AF}" dt="2025-08-07T19:13:15.122" v="106" actId="20577"/>
          <ac:spMkLst>
            <pc:docMk/>
            <pc:sldMk cId="1095794504" sldId="277"/>
            <ac:spMk id="7" creationId="{8DE3848D-F869-4A14-B867-268DDF4A2C73}"/>
          </ac:spMkLst>
        </pc:spChg>
        <pc:picChg chg="add del">
          <ac:chgData name="Skiles, Matthew" userId="bb9b5f1e-7301-452e-a4f0-46a9b1f017c7" providerId="ADAL" clId="{0A8E56D5-AD16-4773-A22A-82A7DDEBD4AF}" dt="2025-08-07T19:12:05.951" v="66" actId="478"/>
          <ac:picMkLst>
            <pc:docMk/>
            <pc:sldMk cId="1095794504" sldId="277"/>
            <ac:picMk id="3" creationId="{E386AF80-036C-5C4B-21B4-D8A86C4ABD6B}"/>
          </ac:picMkLst>
        </pc:picChg>
        <pc:picChg chg="add mod">
          <ac:chgData name="Skiles, Matthew" userId="bb9b5f1e-7301-452e-a4f0-46a9b1f017c7" providerId="ADAL" clId="{0A8E56D5-AD16-4773-A22A-82A7DDEBD4AF}" dt="2025-08-07T19:12:02.124" v="64"/>
          <ac:picMkLst>
            <pc:docMk/>
            <pc:sldMk cId="1095794504" sldId="277"/>
            <ac:picMk id="5" creationId="{336DCDDF-028F-7DF3-A985-715973062CA0}"/>
          </ac:picMkLst>
        </pc:picChg>
        <pc:picChg chg="add del mod">
          <ac:chgData name="Skiles, Matthew" userId="bb9b5f1e-7301-452e-a4f0-46a9b1f017c7" providerId="ADAL" clId="{0A8E56D5-AD16-4773-A22A-82A7DDEBD4AF}" dt="2025-08-07T19:24:45.250" v="141" actId="478"/>
          <ac:picMkLst>
            <pc:docMk/>
            <pc:sldMk cId="1095794504" sldId="277"/>
            <ac:picMk id="8" creationId="{D3572BCF-DB53-0D69-36DD-290A4175CD60}"/>
          </ac:picMkLst>
        </pc:picChg>
        <pc:picChg chg="add mod">
          <ac:chgData name="Skiles, Matthew" userId="bb9b5f1e-7301-452e-a4f0-46a9b1f017c7" providerId="ADAL" clId="{0A8E56D5-AD16-4773-A22A-82A7DDEBD4AF}" dt="2025-08-07T19:24:58.735" v="148" actId="1076"/>
          <ac:picMkLst>
            <pc:docMk/>
            <pc:sldMk cId="1095794504" sldId="277"/>
            <ac:picMk id="10" creationId="{A9E3FEA2-F31E-EC4C-A168-B3E6EB335AC7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47:55.244" v="394" actId="1076"/>
        <pc:sldMkLst>
          <pc:docMk/>
          <pc:sldMk cId="1338195067" sldId="287"/>
        </pc:sldMkLst>
        <pc:spChg chg="mod">
          <ac:chgData name="Skiles, Matthew" userId="bb9b5f1e-7301-452e-a4f0-46a9b1f017c7" providerId="ADAL" clId="{0A8E56D5-AD16-4773-A22A-82A7DDEBD4AF}" dt="2025-08-07T19:47:46.408" v="392" actId="20577"/>
          <ac:spMkLst>
            <pc:docMk/>
            <pc:sldMk cId="1338195067" sldId="287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0A8E56D5-AD16-4773-A22A-82A7DDEBD4AF}" dt="2025-08-07T19:47:55.244" v="394" actId="1076"/>
          <ac:picMkLst>
            <pc:docMk/>
            <pc:sldMk cId="1338195067" sldId="287"/>
            <ac:picMk id="6" creationId="{37032065-0D2A-81B9-013E-25A6ACA285ED}"/>
          </ac:picMkLst>
        </pc:picChg>
        <pc:picChg chg="del">
          <ac:chgData name="Skiles, Matthew" userId="bb9b5f1e-7301-452e-a4f0-46a9b1f017c7" providerId="ADAL" clId="{0A8E56D5-AD16-4773-A22A-82A7DDEBD4AF}" dt="2025-08-07T19:46:49.649" v="369" actId="478"/>
          <ac:picMkLst>
            <pc:docMk/>
            <pc:sldMk cId="1338195067" sldId="287"/>
            <ac:picMk id="7" creationId="{61ED1CA0-F096-F3A0-65A2-6DE68540A4D6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29:26.622" v="218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0A8E56D5-AD16-4773-A22A-82A7DDEBD4AF}" dt="2025-08-07T19:29:26.622" v="218" actId="20577"/>
          <ac:spMkLst>
            <pc:docMk/>
            <pc:sldMk cId="1756044365" sldId="296"/>
            <ac:spMk id="2" creationId="{00000000-0000-0000-0000-000000000000}"/>
          </ac:spMkLst>
        </pc:spChg>
        <pc:picChg chg="del">
          <ac:chgData name="Skiles, Matthew" userId="bb9b5f1e-7301-452e-a4f0-46a9b1f017c7" providerId="ADAL" clId="{0A8E56D5-AD16-4773-A22A-82A7DDEBD4AF}" dt="2025-08-07T19:28:51.957" v="205" actId="478"/>
          <ac:picMkLst>
            <pc:docMk/>
            <pc:sldMk cId="1756044365" sldId="296"/>
            <ac:picMk id="5" creationId="{7BADF4A8-18A6-614B-4C82-B11E8F9A9658}"/>
          </ac:picMkLst>
        </pc:picChg>
        <pc:picChg chg="add mod">
          <ac:chgData name="Skiles, Matthew" userId="bb9b5f1e-7301-452e-a4f0-46a9b1f017c7" providerId="ADAL" clId="{0A8E56D5-AD16-4773-A22A-82A7DDEBD4AF}" dt="2025-08-07T19:28:57.258" v="208" actId="27614"/>
          <ac:picMkLst>
            <pc:docMk/>
            <pc:sldMk cId="1756044365" sldId="296"/>
            <ac:picMk id="6" creationId="{7D8494E9-5388-1633-33AC-BF1B18809947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44:56.755" v="322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0A8E56D5-AD16-4773-A22A-82A7DDEBD4AF}" dt="2025-08-07T19:44:56.755" v="322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0A8E56D5-AD16-4773-A22A-82A7DDEBD4AF}" dt="2025-08-07T19:41:56.151" v="263" actId="1037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0A8E56D5-AD16-4773-A22A-82A7DDEBD4AF}" dt="2025-08-07T19:43:13.106" v="299" actId="1037"/>
          <ac:spMkLst>
            <pc:docMk/>
            <pc:sldMk cId="2309081026" sldId="297"/>
            <ac:spMk id="14" creationId="{4B1E2F86-74F3-496A-A8DF-8166E77102C4}"/>
          </ac:spMkLst>
        </pc:spChg>
        <pc:picChg chg="add mod ord">
          <ac:chgData name="Skiles, Matthew" userId="bb9b5f1e-7301-452e-a4f0-46a9b1f017c7" providerId="ADAL" clId="{0A8E56D5-AD16-4773-A22A-82A7DDEBD4AF}" dt="2025-08-07T19:41:43.740" v="226" actId="167"/>
          <ac:picMkLst>
            <pc:docMk/>
            <pc:sldMk cId="2309081026" sldId="297"/>
            <ac:picMk id="5" creationId="{53C66548-874A-A197-0531-EB0FAB3FF902}"/>
          </ac:picMkLst>
        </pc:picChg>
        <pc:picChg chg="del">
          <ac:chgData name="Skiles, Matthew" userId="bb9b5f1e-7301-452e-a4f0-46a9b1f017c7" providerId="ADAL" clId="{0A8E56D5-AD16-4773-A22A-82A7DDEBD4AF}" dt="2025-08-07T19:41:26.292" v="219" actId="478"/>
          <ac:picMkLst>
            <pc:docMk/>
            <pc:sldMk cId="2309081026" sldId="297"/>
            <ac:picMk id="6" creationId="{97DD8C24-1BB4-8626-F14C-F7C33A4C8EF4}"/>
          </ac:picMkLst>
        </pc:picChg>
        <pc:picChg chg="add mod ord">
          <ac:chgData name="Skiles, Matthew" userId="bb9b5f1e-7301-452e-a4f0-46a9b1f017c7" providerId="ADAL" clId="{0A8E56D5-AD16-4773-A22A-82A7DDEBD4AF}" dt="2025-08-07T19:43:31.623" v="305" actId="1038"/>
          <ac:picMkLst>
            <pc:docMk/>
            <pc:sldMk cId="2309081026" sldId="297"/>
            <ac:picMk id="9" creationId="{C1EBB322-EA72-8F25-317B-0E3FEC607E2F}"/>
          </ac:picMkLst>
        </pc:picChg>
        <pc:picChg chg="del">
          <ac:chgData name="Skiles, Matthew" userId="bb9b5f1e-7301-452e-a4f0-46a9b1f017c7" providerId="ADAL" clId="{0A8E56D5-AD16-4773-A22A-82A7DDEBD4AF}" dt="2025-08-07T19:42:44.300" v="264" actId="478"/>
          <ac:picMkLst>
            <pc:docMk/>
            <pc:sldMk cId="2309081026" sldId="297"/>
            <ac:picMk id="10" creationId="{CEA557D5-5133-9AD1-1C85-C62EAE4A9103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25:35.263" v="157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0A8E56D5-AD16-4773-A22A-82A7DDEBD4AF}" dt="2025-08-07T19:14:07.226" v="118" actId="20577"/>
          <ac:spMkLst>
            <pc:docMk/>
            <pc:sldMk cId="1495175290" sldId="352"/>
            <ac:spMk id="2" creationId="{00000000-0000-0000-0000-000000000000}"/>
          </ac:spMkLst>
        </pc:spChg>
        <pc:picChg chg="del">
          <ac:chgData name="Skiles, Matthew" userId="bb9b5f1e-7301-452e-a4f0-46a9b1f017c7" providerId="ADAL" clId="{0A8E56D5-AD16-4773-A22A-82A7DDEBD4AF}" dt="2025-08-07T19:13:49.256" v="107" actId="478"/>
          <ac:picMkLst>
            <pc:docMk/>
            <pc:sldMk cId="1495175290" sldId="352"/>
            <ac:picMk id="5" creationId="{F901728A-3D98-411A-5B07-15115F854FBA}"/>
          </ac:picMkLst>
        </pc:picChg>
        <pc:picChg chg="add del mod">
          <ac:chgData name="Skiles, Matthew" userId="bb9b5f1e-7301-452e-a4f0-46a9b1f017c7" providerId="ADAL" clId="{0A8E56D5-AD16-4773-A22A-82A7DDEBD4AF}" dt="2025-08-07T19:25:21.995" v="149" actId="478"/>
          <ac:picMkLst>
            <pc:docMk/>
            <pc:sldMk cId="1495175290" sldId="352"/>
            <ac:picMk id="6" creationId="{63CEE000-30DB-23C0-2207-65EBDB7D872B}"/>
          </ac:picMkLst>
        </pc:picChg>
        <pc:picChg chg="add mod">
          <ac:chgData name="Skiles, Matthew" userId="bb9b5f1e-7301-452e-a4f0-46a9b1f017c7" providerId="ADAL" clId="{0A8E56D5-AD16-4773-A22A-82A7DDEBD4AF}" dt="2025-08-07T19:25:35.263" v="157" actId="1076"/>
          <ac:picMkLst>
            <pc:docMk/>
            <pc:sldMk cId="1495175290" sldId="352"/>
            <ac:picMk id="8" creationId="{B7A9E14D-7AC3-32F4-3FDA-C14B9770F4AC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49:21.795" v="423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0A8E56D5-AD16-4773-A22A-82A7DDEBD4AF}" dt="2025-08-07T19:49:21.795" v="423" actId="20577"/>
          <ac:spMkLst>
            <pc:docMk/>
            <pc:sldMk cId="587539909" sldId="353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0A8E56D5-AD16-4773-A22A-82A7DDEBD4AF}" dt="2025-08-07T19:48:47.829" v="403" actId="1076"/>
          <ac:picMkLst>
            <pc:docMk/>
            <pc:sldMk cId="587539909" sldId="353"/>
            <ac:picMk id="6" creationId="{BC2650AC-EC0F-21DB-E430-2F2A99E72472}"/>
          </ac:picMkLst>
        </pc:picChg>
        <pc:picChg chg="del">
          <ac:chgData name="Skiles, Matthew" userId="bb9b5f1e-7301-452e-a4f0-46a9b1f017c7" providerId="ADAL" clId="{0A8E56D5-AD16-4773-A22A-82A7DDEBD4AF}" dt="2025-08-07T19:48:33.796" v="395" actId="478"/>
          <ac:picMkLst>
            <pc:docMk/>
            <pc:sldMk cId="587539909" sldId="353"/>
            <ac:picMk id="7" creationId="{0A80E496-8344-2D81-26DA-76A0F580EBEF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8T14:41:44.322" v="501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0A8E56D5-AD16-4773-A22A-82A7DDEBD4AF}" dt="2025-08-07T19:51:03.086" v="45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0A8E56D5-AD16-4773-A22A-82A7DDEBD4AF}" dt="2025-08-07T19:51:51.809" v="472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0A8E56D5-AD16-4773-A22A-82A7DDEBD4AF}" dt="2025-08-08T14:41:44.322" v="501" actId="20577"/>
          <ac:spMkLst>
            <pc:docMk/>
            <pc:sldMk cId="874353533" sldId="354"/>
            <ac:spMk id="9" creationId="{E54B86FD-C6A5-4A5E-8937-826D598ADB5D}"/>
          </ac:spMkLst>
        </pc:spChg>
        <pc:picChg chg="add mod">
          <ac:chgData name="Skiles, Matthew" userId="bb9b5f1e-7301-452e-a4f0-46a9b1f017c7" providerId="ADAL" clId="{0A8E56D5-AD16-4773-A22A-82A7DDEBD4AF}" dt="2025-08-07T19:50:03.998" v="433" actId="1076"/>
          <ac:picMkLst>
            <pc:docMk/>
            <pc:sldMk cId="874353533" sldId="354"/>
            <ac:picMk id="5" creationId="{C23FE04A-D678-5A22-8AFD-C576116AFF57}"/>
          </ac:picMkLst>
        </pc:picChg>
        <pc:picChg chg="del">
          <ac:chgData name="Skiles, Matthew" userId="bb9b5f1e-7301-452e-a4f0-46a9b1f017c7" providerId="ADAL" clId="{0A8E56D5-AD16-4773-A22A-82A7DDEBD4AF}" dt="2025-08-07T19:49:41.283" v="424" actId="478"/>
          <ac:picMkLst>
            <pc:docMk/>
            <pc:sldMk cId="874353533" sldId="354"/>
            <ac:picMk id="7" creationId="{E7BC2627-EB1F-B935-5038-4312271F5FCD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28:39.381" v="204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0A8E56D5-AD16-4773-A22A-82A7DDEBD4AF}" dt="2025-08-07T19:27:16.866" v="200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0A8E56D5-AD16-4773-A22A-82A7DDEBD4AF}" dt="2025-08-07T19:28:39.381" v="204" actId="20577"/>
          <ac:spMkLst>
            <pc:docMk/>
            <pc:sldMk cId="1731488322" sldId="367"/>
            <ac:spMk id="10" creationId="{C9339DF6-5C5D-4C78-858D-34640A37096F}"/>
          </ac:spMkLst>
        </pc:spChg>
        <pc:picChg chg="add del mod">
          <ac:chgData name="Skiles, Matthew" userId="bb9b5f1e-7301-452e-a4f0-46a9b1f017c7" providerId="ADAL" clId="{0A8E56D5-AD16-4773-A22A-82A7DDEBD4AF}" dt="2025-08-07T19:25:44.800" v="158" actId="478"/>
          <ac:picMkLst>
            <pc:docMk/>
            <pc:sldMk cId="1731488322" sldId="367"/>
            <ac:picMk id="5" creationId="{06FBAEB0-4F9E-BD9F-142C-5950414704E4}"/>
          </ac:picMkLst>
        </pc:picChg>
        <pc:picChg chg="del">
          <ac:chgData name="Skiles, Matthew" userId="bb9b5f1e-7301-452e-a4f0-46a9b1f017c7" providerId="ADAL" clId="{0A8E56D5-AD16-4773-A22A-82A7DDEBD4AF}" dt="2025-08-07T19:14:16.762" v="119" actId="478"/>
          <ac:picMkLst>
            <pc:docMk/>
            <pc:sldMk cId="1731488322" sldId="367"/>
            <ac:picMk id="6" creationId="{B87FD7FC-E7C9-DDA8-88F8-F7E54B9CDC50}"/>
          </ac:picMkLst>
        </pc:picChg>
        <pc:picChg chg="add mod">
          <ac:chgData name="Skiles, Matthew" userId="bb9b5f1e-7301-452e-a4f0-46a9b1f017c7" providerId="ADAL" clId="{0A8E56D5-AD16-4773-A22A-82A7DDEBD4AF}" dt="2025-08-07T19:27:12.610" v="196" actId="1037"/>
          <ac:picMkLst>
            <pc:docMk/>
            <pc:sldMk cId="1731488322" sldId="367"/>
            <ac:picMk id="9" creationId="{DB2E9063-8D86-C4CC-128C-912A6030355B}"/>
          </ac:picMkLst>
        </pc:picChg>
        <pc:picChg chg="add del">
          <ac:chgData name="Skiles, Matthew" userId="bb9b5f1e-7301-452e-a4f0-46a9b1f017c7" providerId="ADAL" clId="{0A8E56D5-AD16-4773-A22A-82A7DDEBD4AF}" dt="2025-08-07T19:26:18.979" v="167" actId="478"/>
          <ac:picMkLst>
            <pc:docMk/>
            <pc:sldMk cId="1731488322" sldId="367"/>
            <ac:picMk id="11" creationId="{0F498CD8-62F1-5E27-4BB4-BCB7AE27E2D8}"/>
          </ac:picMkLst>
        </pc:picChg>
        <pc:picChg chg="add mod">
          <ac:chgData name="Skiles, Matthew" userId="bb9b5f1e-7301-452e-a4f0-46a9b1f017c7" providerId="ADAL" clId="{0A8E56D5-AD16-4773-A22A-82A7DDEBD4AF}" dt="2025-08-07T19:27:12.610" v="196" actId="1037"/>
          <ac:picMkLst>
            <pc:docMk/>
            <pc:sldMk cId="1731488322" sldId="367"/>
            <ac:picMk id="13" creationId="{E118E7F5-F455-F211-C605-DE4218F7C802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19:24:21.391" v="140" actId="1076"/>
        <pc:sldMkLst>
          <pc:docMk/>
          <pc:sldMk cId="3306108906" sldId="368"/>
        </pc:sldMkLst>
        <pc:spChg chg="mod">
          <ac:chgData name="Skiles, Matthew" userId="bb9b5f1e-7301-452e-a4f0-46a9b1f017c7" providerId="ADAL" clId="{0A8E56D5-AD16-4773-A22A-82A7DDEBD4AF}" dt="2025-08-07T19:10:10.953" v="35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0A8E56D5-AD16-4773-A22A-82A7DDEBD4AF}" dt="2025-08-07T19:10:51.834" v="44" actId="20577"/>
          <ac:spMkLst>
            <pc:docMk/>
            <pc:sldMk cId="3306108906" sldId="368"/>
            <ac:spMk id="3" creationId="{00000000-0000-0000-0000-000000000000}"/>
          </ac:spMkLst>
        </pc:spChg>
        <pc:picChg chg="add del mod">
          <ac:chgData name="Skiles, Matthew" userId="bb9b5f1e-7301-452e-a4f0-46a9b1f017c7" providerId="ADAL" clId="{0A8E56D5-AD16-4773-A22A-82A7DDEBD4AF}" dt="2025-08-07T19:24:15.674" v="138" actId="478"/>
          <ac:picMkLst>
            <pc:docMk/>
            <pc:sldMk cId="3306108906" sldId="368"/>
            <ac:picMk id="6" creationId="{0993E88D-4A56-3F58-C7DD-516184821AB9}"/>
          </ac:picMkLst>
        </pc:picChg>
        <pc:picChg chg="del">
          <ac:chgData name="Skiles, Matthew" userId="bb9b5f1e-7301-452e-a4f0-46a9b1f017c7" providerId="ADAL" clId="{0A8E56D5-AD16-4773-A22A-82A7DDEBD4AF}" dt="2025-08-07T19:09:56.866" v="25" actId="478"/>
          <ac:picMkLst>
            <pc:docMk/>
            <pc:sldMk cId="3306108906" sldId="368"/>
            <ac:picMk id="7" creationId="{F3345F65-4F9B-08CD-3F97-91E38BC877F9}"/>
          </ac:picMkLst>
        </pc:picChg>
        <pc:picChg chg="add mod">
          <ac:chgData name="Skiles, Matthew" userId="bb9b5f1e-7301-452e-a4f0-46a9b1f017c7" providerId="ADAL" clId="{0A8E56D5-AD16-4773-A22A-82A7DDEBD4AF}" dt="2025-08-07T19:24:21.391" v="140" actId="1076"/>
          <ac:picMkLst>
            <pc:docMk/>
            <pc:sldMk cId="3306108906" sldId="368"/>
            <ac:picMk id="9" creationId="{A488B378-1C0E-DF51-8CCE-C38DCFFE42F0}"/>
          </ac:picMkLst>
        </pc:picChg>
      </pc:sldChg>
      <pc:sldChg chg="addSp delSp modSp mod">
        <pc:chgData name="Skiles, Matthew" userId="bb9b5f1e-7301-452e-a4f0-46a9b1f017c7" providerId="ADAL" clId="{0A8E56D5-AD16-4773-A22A-82A7DDEBD4AF}" dt="2025-08-07T21:17:35.293" v="487" actId="1076"/>
        <pc:sldMkLst>
          <pc:docMk/>
          <pc:sldMk cId="1327399478" sldId="369"/>
        </pc:sldMkLst>
        <pc:graphicFrameChg chg="add mod modGraphic">
          <ac:chgData name="Skiles, Matthew" userId="bb9b5f1e-7301-452e-a4f0-46a9b1f017c7" providerId="ADAL" clId="{0A8E56D5-AD16-4773-A22A-82A7DDEBD4AF}" dt="2025-08-07T21:07:46.427" v="481" actId="20577"/>
          <ac:graphicFrameMkLst>
            <pc:docMk/>
            <pc:sldMk cId="1327399478" sldId="369"/>
            <ac:graphicFrameMk id="3" creationId="{A7821BD8-366A-BF00-32C5-A0909A0F4D7F}"/>
          </ac:graphicFrameMkLst>
        </pc:graphicFrameChg>
        <pc:graphicFrameChg chg="add del mod">
          <ac:chgData name="Skiles, Matthew" userId="bb9b5f1e-7301-452e-a4f0-46a9b1f017c7" providerId="ADAL" clId="{0A8E56D5-AD16-4773-A22A-82A7DDEBD4AF}" dt="2025-08-07T21:17:21.735" v="484" actId="478"/>
          <ac:graphicFrameMkLst>
            <pc:docMk/>
            <pc:sldMk cId="1327399478" sldId="369"/>
            <ac:graphicFrameMk id="5" creationId="{43D97B7B-2116-FBF2-2DC4-35E4469AC7D3}"/>
          </ac:graphicFrameMkLst>
        </pc:graphicFrameChg>
        <pc:graphicFrameChg chg="del">
          <ac:chgData name="Skiles, Matthew" userId="bb9b5f1e-7301-452e-a4f0-46a9b1f017c7" providerId="ADAL" clId="{0A8E56D5-AD16-4773-A22A-82A7DDEBD4AF}" dt="2025-08-07T21:07:41.990" v="478" actId="478"/>
          <ac:graphicFrameMkLst>
            <pc:docMk/>
            <pc:sldMk cId="1327399478" sldId="369"/>
            <ac:graphicFrameMk id="6" creationId="{DFB2B199-9849-0B16-9AC7-5B406A07737B}"/>
          </ac:graphicFrameMkLst>
        </pc:graphicFrameChg>
        <pc:graphicFrameChg chg="add mod">
          <ac:chgData name="Skiles, Matthew" userId="bb9b5f1e-7301-452e-a4f0-46a9b1f017c7" providerId="ADAL" clId="{0A8E56D5-AD16-4773-A22A-82A7DDEBD4AF}" dt="2025-08-07T21:17:35.293" v="487" actId="1076"/>
          <ac:graphicFrameMkLst>
            <pc:docMk/>
            <pc:sldMk cId="1327399478" sldId="369"/>
            <ac:graphicFrameMk id="7" creationId="{CE552B4F-0000-0952-144F-47214461D643}"/>
          </ac:graphicFrameMkLst>
        </pc:graphicFrameChg>
      </pc:sldChg>
      <pc:sldChg chg="addSp delSp modSp mod">
        <pc:chgData name="Skiles, Matthew" userId="bb9b5f1e-7301-452e-a4f0-46a9b1f017c7" providerId="ADAL" clId="{0A8E56D5-AD16-4773-A22A-82A7DDEBD4AF}" dt="2025-08-07T21:07:31.124" v="477" actId="1076"/>
        <pc:sldMkLst>
          <pc:docMk/>
          <pc:sldMk cId="2576058586" sldId="370"/>
        </pc:sldMkLst>
        <pc:graphicFrameChg chg="add mod modGraphic">
          <ac:chgData name="Skiles, Matthew" userId="bb9b5f1e-7301-452e-a4f0-46a9b1f017c7" providerId="ADAL" clId="{0A8E56D5-AD16-4773-A22A-82A7DDEBD4AF}" dt="2025-08-07T21:07:31.124" v="477" actId="1076"/>
          <ac:graphicFrameMkLst>
            <pc:docMk/>
            <pc:sldMk cId="2576058586" sldId="370"/>
            <ac:graphicFrameMk id="3" creationId="{B3EFB976-6DC0-C86F-AB73-BA8D2EB8C33D}"/>
          </ac:graphicFrameMkLst>
        </pc:graphicFrameChg>
        <pc:graphicFrameChg chg="del">
          <ac:chgData name="Skiles, Matthew" userId="bb9b5f1e-7301-452e-a4f0-46a9b1f017c7" providerId="ADAL" clId="{0A8E56D5-AD16-4773-A22A-82A7DDEBD4AF}" dt="2025-08-07T21:07:16.502" v="473" actId="478"/>
          <ac:graphicFrameMkLst>
            <pc:docMk/>
            <pc:sldMk cId="2576058586" sldId="370"/>
            <ac:graphicFrameMk id="10" creationId="{B4FE90F2-9825-CC49-1B9C-2F50CBA7BB5D}"/>
          </ac:graphicFrameMkLst>
        </pc:graphicFrameChg>
      </pc:sldChg>
      <pc:sldChg chg="addSp delSp modSp mod">
        <pc:chgData name="Skiles, Matthew" userId="bb9b5f1e-7301-452e-a4f0-46a9b1f017c7" providerId="ADAL" clId="{0A8E56D5-AD16-4773-A22A-82A7DDEBD4AF}" dt="2025-08-08T14:38:45.355" v="489" actId="20577"/>
        <pc:sldMkLst>
          <pc:docMk/>
          <pc:sldMk cId="477996415" sldId="372"/>
        </pc:sldMkLst>
        <pc:graphicFrameChg chg="add del mod">
          <ac:chgData name="Skiles, Matthew" userId="bb9b5f1e-7301-452e-a4f0-46a9b1f017c7" providerId="ADAL" clId="{0A8E56D5-AD16-4773-A22A-82A7DDEBD4AF}" dt="2025-08-07T19:23:32.004" v="128" actId="478"/>
          <ac:graphicFrameMkLst>
            <pc:docMk/>
            <pc:sldMk cId="477996415" sldId="372"/>
            <ac:graphicFrameMk id="3" creationId="{85BDBE32-FD47-5FBA-0852-080A155B3176}"/>
          </ac:graphicFrameMkLst>
        </pc:graphicFrameChg>
        <pc:graphicFrameChg chg="del">
          <ac:chgData name="Skiles, Matthew" userId="bb9b5f1e-7301-452e-a4f0-46a9b1f017c7" providerId="ADAL" clId="{0A8E56D5-AD16-4773-A22A-82A7DDEBD4AF}" dt="2025-08-07T19:08:47.188" v="4" actId="478"/>
          <ac:graphicFrameMkLst>
            <pc:docMk/>
            <pc:sldMk cId="477996415" sldId="372"/>
            <ac:graphicFrameMk id="6" creationId="{88D895B0-2920-9186-2C84-50AEC910D314}"/>
          </ac:graphicFrameMkLst>
        </pc:graphicFrameChg>
        <pc:graphicFrameChg chg="add mod modGraphic">
          <ac:chgData name="Skiles, Matthew" userId="bb9b5f1e-7301-452e-a4f0-46a9b1f017c7" providerId="ADAL" clId="{0A8E56D5-AD16-4773-A22A-82A7DDEBD4AF}" dt="2025-08-08T14:38:45.355" v="489" actId="20577"/>
          <ac:graphicFrameMkLst>
            <pc:docMk/>
            <pc:sldMk cId="477996415" sldId="372"/>
            <ac:graphicFrameMk id="7" creationId="{FF2AAE87-89E9-440E-4E53-7E6B428FC351}"/>
          </ac:graphicFrameMkLst>
        </pc:graphicFrameChg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</pc:sldChg>
    </pc:docChg>
  </pc:docChgLst>
  <pc:docChgLst>
    <pc:chgData name="Petro, Nick" userId="S::robert.petro@ercot.com::f4669e5d-3df0-43f0-bbe8-5e3e7b0cdbca" providerId="AD" clId="Web-{2B97400B-B8FF-75D0-A6C2-6503171F7C86}"/>
    <pc:docChg chg="mod">
      <pc:chgData name="Petro, Nick" userId="S::robert.petro@ercot.com::f4669e5d-3df0-43f0-bbe8-5e3e7b0cdbca" providerId="AD" clId="Web-{2B97400B-B8FF-75D0-A6C2-6503171F7C86}" dt="2025-06-11T14:23:39.732" v="0" actId="33475"/>
      <pc:docMkLst>
        <pc:docMk/>
      </pc:docMkLst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</pc:sldChg>
    </pc:docChg>
  </pc:docChgLst>
  <pc:docChgLst>
    <pc:chgData name="Skiles, Matthew" userId="bb9b5f1e-7301-452e-a4f0-46a9b1f017c7" providerId="ADAL" clId="{DF8A1620-124A-4246-B76F-B701A885C9BE}"/>
    <pc:docChg chg="undo custSel modSld">
      <pc:chgData name="Skiles, Matthew" userId="bb9b5f1e-7301-452e-a4f0-46a9b1f017c7" providerId="ADAL" clId="{DF8A1620-124A-4246-B76F-B701A885C9BE}" dt="2025-05-14T16:17:43.939" v="627" actId="14100"/>
      <pc:docMkLst>
        <pc:docMk/>
      </pc:docMkLst>
      <pc:sldChg chg="modSp mod">
        <pc:chgData name="Skiles, Matthew" userId="bb9b5f1e-7301-452e-a4f0-46a9b1f017c7" providerId="ADAL" clId="{DF8A1620-124A-4246-B76F-B701A885C9BE}" dt="2025-05-14T15:18:59.313" v="18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F8A1620-124A-4246-B76F-B701A885C9BE}" dt="2025-05-14T16:13:15.197" v="611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DF8A1620-124A-4246-B76F-B701A885C9BE}" dt="2025-05-14T15:38:34.414" v="40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F8A1620-124A-4246-B76F-B701A885C9BE}" dt="2025-05-14T15:23:41.534" v="85" actId="20577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F8A1620-124A-4246-B76F-B701A885C9BE}" dt="2025-05-14T16:17:43.939" v="627" actId="14100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F8A1620-124A-4246-B76F-B701A885C9BE}" dt="2025-05-14T15:31:27.607" v="300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F8A1620-124A-4246-B76F-B701A885C9BE}" dt="2025-05-14T15:37:17.224" v="376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F8A1620-124A-4246-B76F-B701A885C9BE}" dt="2025-05-14T15:24:29.040" v="102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F8A1620-124A-4246-B76F-B701A885C9BE}" dt="2025-05-14T15:41:42.891" v="489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F8A1620-124A-4246-B76F-B701A885C9BE}" dt="2025-05-14T15:44:25.974" v="580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F8A1620-124A-4246-B76F-B701A885C9BE}" dt="2025-05-14T15:27:59.522" v="143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F8A1620-124A-4246-B76F-B701A885C9BE}" dt="2025-05-14T15:20:25.255" v="40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DF8A1620-124A-4246-B76F-B701A885C9BE}" dt="2025-05-14T16:05:13.529" v="58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F8A1620-124A-4246-B76F-B701A885C9BE}" dt="2025-05-14T16:04:41.253" v="583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DF8A1620-124A-4246-B76F-B701A885C9BE}" dt="2025-05-14T15:18:10.483" v="2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7AD28061-52F2-4B85-916B-A09395994ACF}"/>
    <pc:docChg chg="undo custSel modSld">
      <pc:chgData name="Skiles, Matthew" userId="bb9b5f1e-7301-452e-a4f0-46a9b1f017c7" providerId="ADAL" clId="{7AD28061-52F2-4B85-916B-A09395994ACF}" dt="2025-04-09T17:00:55.866" v="413" actId="20577"/>
      <pc:docMkLst>
        <pc:docMk/>
      </pc:docMkLst>
      <pc:sldChg chg="modSp mod">
        <pc:chgData name="Skiles, Matthew" userId="bb9b5f1e-7301-452e-a4f0-46a9b1f017c7" providerId="ADAL" clId="{7AD28061-52F2-4B85-916B-A09395994ACF}" dt="2025-04-08T17:21:41.692" v="4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7AD28061-52F2-4B85-916B-A09395994ACF}" dt="2025-04-08T17:25:03.948" v="45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7AD28061-52F2-4B85-916B-A09395994ACF}" dt="2025-04-08T18:14:22.165" v="27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7AD28061-52F2-4B85-916B-A09395994ACF}" dt="2025-04-08T17:52:14.146" v="140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7AD28061-52F2-4B85-916B-A09395994ACF}" dt="2025-04-08T18:16:02.019" v="321" actId="1035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7AD28061-52F2-4B85-916B-A09395994ACF}" dt="2025-04-08T18:02:42.928" v="211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7AD28061-52F2-4B85-916B-A09395994ACF}" dt="2025-04-08T18:13:10.606" v="243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7AD28061-52F2-4B85-916B-A09395994ACF}" dt="2025-04-08T17:52:41.998" v="146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7AD28061-52F2-4B85-916B-A09395994ACF}" dt="2025-04-08T18:17:38.111" v="344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7AD28061-52F2-4B85-916B-A09395994ACF}" dt="2025-04-09T17:00:55.866" v="413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7AD28061-52F2-4B85-916B-A09395994ACF}" dt="2025-04-08T18:01:47.296" v="189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7AD28061-52F2-4B85-916B-A09395994ACF}" dt="2025-04-08T17:43:21.753" v="86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7AD28061-52F2-4B85-916B-A09395994ACF}" dt="2025-04-09T16:31:59.438" v="404" actId="1037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7AD28061-52F2-4B85-916B-A09395994ACF}" dt="2025-04-09T16:31:23.665" v="400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7AD28061-52F2-4B85-916B-A09395994ACF}" dt="2025-04-09T16:52:11.689" v="408" actId="1076"/>
        <pc:sldMkLst>
          <pc:docMk/>
          <pc:sldMk cId="477996415" sldId="372"/>
        </pc:sldMkLst>
      </pc:sldChg>
    </pc:docChg>
  </pc:docChgLst>
  <pc:docChgLst>
    <pc:chgData name="Drake, Gordon" userId="d3aa080c-bd91-4052-98d6-063a86a83a9f" providerId="ADAL" clId="{18D27EB5-6CF9-4EF3-8380-C9A9E62CE608}"/>
    <pc:docChg chg="custSel modSld">
      <pc:chgData name="Drake, Gordon" userId="d3aa080c-bd91-4052-98d6-063a86a83a9f" providerId="ADAL" clId="{18D27EB5-6CF9-4EF3-8380-C9A9E62CE608}" dt="2025-06-11T15:08:34.079" v="66" actId="2062"/>
      <pc:docMkLst>
        <pc:docMk/>
      </pc:docMkLst>
      <pc:sldChg chg="modSp mod">
        <pc:chgData name="Drake, Gordon" userId="d3aa080c-bd91-4052-98d6-063a86a83a9f" providerId="ADAL" clId="{18D27EB5-6CF9-4EF3-8380-C9A9E62CE608}" dt="2025-06-11T15:05:39.915" v="65" actId="20577"/>
        <pc:sldMkLst>
          <pc:docMk/>
          <pc:sldMk cId="2145432706" sldId="276"/>
        </pc:sldMkLst>
      </pc:sldChg>
      <pc:sldChg chg="modSp mod">
        <pc:chgData name="Drake, Gordon" userId="d3aa080c-bd91-4052-98d6-063a86a83a9f" providerId="ADAL" clId="{18D27EB5-6CF9-4EF3-8380-C9A9E62CE608}" dt="2025-06-11T15:03:24.457" v="58" actId="1035"/>
        <pc:sldMkLst>
          <pc:docMk/>
          <pc:sldMk cId="1756044365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July 2025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Market Analysis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 2025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23.1 effective Resource-hours in which Resources that did not successfully opt out were dispatched above their LDL. 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4.1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19.1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</a:t>
            </a: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19.1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Resource-hours, the RUC-instructed Resource was mitigated</a:t>
            </a: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July 2025 had a total of 105.3 RTORDPA hours with a time-weighted average value of $1.37/MWh.</a:t>
            </a:r>
            <a:br>
              <a:rPr lang="en-US" sz="1400" dirty="0">
                <a:highlight>
                  <a:srgbClr val="FFFF00"/>
                </a:highlight>
              </a:rPr>
            </a:b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37032065-0D2A-81B9-013E-25A6ACA2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89" y="894240"/>
            <a:ext cx="6212853" cy="4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July 2025</a:t>
            </a:r>
            <a:br>
              <a:rPr lang="en-US" sz="2400" dirty="0"/>
            </a:br>
            <a:r>
              <a:rPr lang="en-US" sz="1400" dirty="0"/>
              <a:t>OD 07/12 had the highest daily time-weighted average RTORDPA of $6.95/MWh.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BC2650AC-EC0F-21DB-E430-2F2A99E72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5" y="882627"/>
            <a:ext cx="6091329" cy="48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Make-Whole, and Shortfall</a:t>
            </a:r>
            <a:br>
              <a:rPr lang="en-US" sz="2400" dirty="0"/>
            </a:br>
            <a:r>
              <a:rPr lang="en-US" sz="1400" dirty="0"/>
              <a:t>For July 2025, the total </a:t>
            </a:r>
            <a:r>
              <a:rPr lang="en-US" sz="1400" dirty="0" err="1"/>
              <a:t>Clawback</a:t>
            </a:r>
            <a:r>
              <a:rPr lang="en-US" sz="1400" dirty="0"/>
              <a:t> Charge was</a:t>
            </a:r>
            <a:r>
              <a:rPr lang="en-US" sz="1400" dirty="0">
                <a:latin typeface="Arial (Headings)"/>
              </a:rPr>
              <a:t> $</a:t>
            </a:r>
            <a:r>
              <a:rPr lang="en-US" sz="1400" i="0" u="none" strike="noStrike" dirty="0">
                <a:effectLst/>
                <a:latin typeface="Arial (Headings)"/>
              </a:rPr>
              <a:t>246,345</a:t>
            </a:r>
            <a:r>
              <a:rPr lang="en-US" sz="1400" dirty="0"/>
              <a:t>. The total Make-Whole Payment was $382,594.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$382,594 in Make-Whole Payments made in July 2025, $6.54 was uplifted to load due to rounding. 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August 7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C23FE04A-D678-5A22-8AFD-C576116A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" y="1017976"/>
            <a:ext cx="7199573" cy="50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EFB976-6DC0-C86F-AB73-BA8D2EB8C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99988"/>
              </p:ext>
            </p:extLst>
          </p:nvPr>
        </p:nvGraphicFramePr>
        <p:xfrm>
          <a:off x="1276350" y="1173538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418498494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260526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1110521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47252021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458634286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August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091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107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74,188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7576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-7,864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132,375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859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601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-259,986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1,762,888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937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843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-294,094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743,623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574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283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134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9183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5434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629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246,345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5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 dirty="0"/>
              <a:t>RUC Make-Whole by Settlement Type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552B4F-0000-0952-144F-47214461D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61795"/>
              </p:ext>
            </p:extLst>
          </p:nvPr>
        </p:nvGraphicFramePr>
        <p:xfrm>
          <a:off x="1295400" y="1173538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3137360041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2228950076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593655662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40391399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297197682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August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4207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3357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-352,679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1217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-192,123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5322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-72,381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-436,776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5198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-317,703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-481,894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6711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-53,342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-232,929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9902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-80529.9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-1,947,157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-2,862,554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902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-1,216,341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366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5894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289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583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-382,594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1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2AAE87-89E9-440E-4E53-7E6B428F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70923"/>
              </p:ext>
            </p:extLst>
          </p:nvPr>
        </p:nvGraphicFramePr>
        <p:xfrm>
          <a:off x="628650" y="1067405"/>
          <a:ext cx="7886700" cy="4274951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44226289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272110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207805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8201259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2051280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88874101"/>
                    </a:ext>
                  </a:extLst>
                </a:gridCol>
              </a:tblGrid>
              <a:tr h="4032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July 2025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Capacity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Congestion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38071"/>
                  </a:ext>
                </a:extLst>
              </a:tr>
              <a:tr h="403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72661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Instructed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90699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237.0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237.0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34136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Effective Resource-Hours*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95919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226.9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226.9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851573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Average Megawatts (MW) for Effective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947780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Average LSL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33.1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33.1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78341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Average LDL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48.3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48.3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07721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Average BP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52.3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52.3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63778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Average HSL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173.4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173.4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2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All RUC effective hours in July 2025 were nominally attributed to congestion.</a:t>
            </a:r>
            <a:br>
              <a:rPr lang="en-US" sz="2400" dirty="0">
                <a:highlight>
                  <a:srgbClr val="FFFF00"/>
                </a:highlight>
              </a:rPr>
            </a:b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Chart, bar chart&#10;&#10;AI-generated content may be incorrect.">
            <a:extLst>
              <a:ext uri="{FF2B5EF4-FFF2-40B4-BE49-F238E27FC236}">
                <a16:creationId xmlns:a16="http://schemas.microsoft.com/office/drawing/2014/main" id="{C929AAF4-A1C7-4A97-4A06-BA0E51EF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5" y="1289842"/>
            <a:ext cx="8556630" cy="42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RUC Instruction Reasons in </a:t>
            </a:r>
            <a:r>
              <a:rPr lang="en-US" sz="2400" dirty="0">
                <a:solidFill>
                  <a:srgbClr val="00AEC7"/>
                </a:solidFill>
                <a:latin typeface="Arial" panose="020B0604020202020204"/>
              </a:rPr>
              <a:t>July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rgbClr val="5B6770"/>
                </a:solidFill>
                <a:latin typeface="Arial" panose="020B0604020202020204" pitchFamily="34" charset="0"/>
              </a:rPr>
              <a:t>226.9</a:t>
            </a:r>
            <a:r>
              <a:rPr lang="en-US" sz="1800" dirty="0">
                <a:solidFill>
                  <a:schemeClr val="tx2"/>
                </a:solidFill>
              </a:rPr>
              <a:t> RUC effective Resource-hours: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226.9 hours (100%) for congestion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8B378-1C0E-DF51-8CCE-C38DCFFE4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" y="1837350"/>
            <a:ext cx="7900432" cy="3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July 2025 had a total of 226.9 non-opt-out effective Resource-hours (100%) and 0 opt-out effective Resource-hours (0%).</a:t>
            </a:r>
            <a:endParaRPr lang="en-US" sz="1800" dirty="0"/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A9E3FEA2-F31E-EC4C-A168-B3E6EB33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4" y="1235430"/>
            <a:ext cx="7058332" cy="49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Non-opt-out and Opt-out Totals: July 2025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B7A9E14D-7AC3-32F4-3FDA-C14B9770F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9" y="822072"/>
            <a:ext cx="7673102" cy="53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RUC Lead Time Margin: July 2025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chemeClr val="tx2"/>
                </a:solidFill>
              </a:rPr>
              <a:t>Lead time</a:t>
            </a:r>
            <a:r>
              <a:rPr lang="en-US" sz="1400" dirty="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Lead time margin</a:t>
            </a:r>
            <a:r>
              <a:rPr lang="en-US" sz="1400" dirty="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Most RUC commitment windows (80%) had a lead time margin of 2 hours or less.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9" name="Picture 8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DB2E9063-8D86-C4CC-128C-912A6030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" y="1441221"/>
            <a:ext cx="3275373" cy="3440635"/>
          </a:xfrm>
          <a:prstGeom prst="rect">
            <a:avLst/>
          </a:prstGeom>
        </p:spPr>
      </p:pic>
      <p:pic>
        <p:nvPicPr>
          <p:cNvPr id="13" name="Picture 12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E118E7F5-F455-F211-C605-DE4218F7C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7" y="1362567"/>
            <a:ext cx="5799937" cy="34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Age: Last 13 Months</a:t>
            </a:r>
            <a:br>
              <a:rPr lang="en-US" sz="3600" dirty="0"/>
            </a:br>
            <a:r>
              <a:rPr lang="en-US" sz="1400" dirty="0"/>
              <a:t>In July 2025, the average age of RUC-committed Resources was 52.6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7D8494E9-5388-1633-33AC-BF1B18809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" y="1152603"/>
            <a:ext cx="7811277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BB322-EA72-8F25-317B-0E3FEC607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81" y="3621895"/>
            <a:ext cx="5665231" cy="2549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66548-874A-A197-0531-EB0FAB3FF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0" y="1111432"/>
            <a:ext cx="5704560" cy="2567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Age Category: Last 13 Months</a:t>
            </a:r>
            <a:br>
              <a:rPr lang="en-US" sz="2400" dirty="0"/>
            </a:br>
            <a:r>
              <a:rPr lang="en-US" sz="1400" dirty="0"/>
              <a:t>In July 2025, most RUC Effective Resource-Hours (65%) were provided by resources that were at least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793923" y="1234305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3830690" y="3715773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1059</Words>
  <Application>Microsoft Office PowerPoint</Application>
  <PresentationFormat>On-screen Show (4:3)</PresentationFormat>
  <Paragraphs>263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All RUC effective hours in July 2025 were nominally attributed to congestion. </vt:lpstr>
      <vt:lpstr>RUC Instruction Reasons in July 2025 </vt:lpstr>
      <vt:lpstr>Non-opt-out and Opt-out Totals: Last 13 Months July 2025 had a total of 226.9 non-opt-out effective Resource-hours (100%) and 0 opt-out effective Resource-hours (0%).</vt:lpstr>
      <vt:lpstr>Non-opt-out and Opt-out Totals: July 2025    </vt:lpstr>
      <vt:lpstr>RUC Lead Time Margin: July 2025 </vt:lpstr>
      <vt:lpstr>Average Resource Age: Last 13 Months In July 2025, the average age of RUC-committed Resources was 52.6 years for Non-opt-out Resource-hours.</vt:lpstr>
      <vt:lpstr>Age Category: Last 13 Months In July 2025, most RUC Effective Resource-Hours (65%) were provided by resources that were at least 50 years old.</vt:lpstr>
      <vt:lpstr>RUC-Instructed Resource Dispatch above LDL</vt:lpstr>
      <vt:lpstr>Reliability Deployment Price Adder: Last 13 Months July 2025 had a total of 105.3 RTORDPA hours with a time-weighted average value of $1.37/MWh. </vt:lpstr>
      <vt:lpstr>Reliability Deployment Price Adder: July 2025 OD 07/12 had the highest daily time-weighted average RTORDPA of $6.95/MWh.</vt:lpstr>
      <vt:lpstr>RUC Clawback, Make-Whole, and Shortfall For July 2025, the total Clawback Charge was $246,345. The total Make-Whole Payment was $382,594.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Skiles, Matthew</cp:lastModifiedBy>
  <cp:revision>8</cp:revision>
  <cp:lastPrinted>2016-01-21T20:53:15Z</cp:lastPrinted>
  <dcterms:created xsi:type="dcterms:W3CDTF">2016-01-21T15:20:31Z</dcterms:created>
  <dcterms:modified xsi:type="dcterms:W3CDTF">2025-08-08T15:32:23Z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2025-06-11T14:23:39Z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