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3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CBE3EB"/>
    <a:srgbClr val="E7F1F5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0A8A10-D042-47BD-AACE-E5591250586A}" v="1" dt="2025-08-07T21:11:47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180A8A10-D042-47BD-AACE-E5591250586A}"/>
    <pc:docChg chg="custSel modSld">
      <pc:chgData name="Skiles, Matthew" userId="bb9b5f1e-7301-452e-a4f0-46a9b1f017c7" providerId="ADAL" clId="{180A8A10-D042-47BD-AACE-E5591250586A}" dt="2025-08-07T21:12:32.611" v="10" actId="14734"/>
      <pc:docMkLst>
        <pc:docMk/>
      </pc:docMkLst>
      <pc:sldChg chg="modSp mod">
        <pc:chgData name="Skiles, Matthew" userId="bb9b5f1e-7301-452e-a4f0-46a9b1f017c7" providerId="ADAL" clId="{180A8A10-D042-47BD-AACE-E5591250586A}" dt="2025-08-07T21:11:57.819" v="6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180A8A10-D042-47BD-AACE-E5591250586A}" dt="2025-08-07T21:11:57.819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180A8A10-D042-47BD-AACE-E5591250586A}" dt="2025-08-07T21:12:32.611" v="10" actId="14734"/>
        <pc:sldMkLst>
          <pc:docMk/>
          <pc:sldMk cId="2153834399" sldId="273"/>
        </pc:sldMkLst>
        <pc:graphicFrameChg chg="add mod modGraphic">
          <ac:chgData name="Skiles, Matthew" userId="bb9b5f1e-7301-452e-a4f0-46a9b1f017c7" providerId="ADAL" clId="{180A8A10-D042-47BD-AACE-E5591250586A}" dt="2025-08-07T21:12:32.611" v="10" actId="14734"/>
          <ac:graphicFrameMkLst>
            <pc:docMk/>
            <pc:sldMk cId="2153834399" sldId="273"/>
            <ac:graphicFrameMk id="4" creationId="{A4C1E7FF-E0BA-EEC4-3B64-F77A0FB52203}"/>
          </ac:graphicFrameMkLst>
        </pc:graphicFrameChg>
        <pc:graphicFrameChg chg="del">
          <ac:chgData name="Skiles, Matthew" userId="bb9b5f1e-7301-452e-a4f0-46a9b1f017c7" providerId="ADAL" clId="{180A8A10-D042-47BD-AACE-E5591250586A}" dt="2025-08-07T21:11:45.773" v="0" actId="478"/>
          <ac:graphicFrameMkLst>
            <pc:docMk/>
            <pc:sldMk cId="2153834399" sldId="273"/>
            <ac:graphicFrameMk id="5" creationId="{6B464C80-0FDA-FFFB-6194-CB4C6134F6B5}"/>
          </ac:graphicFrameMkLst>
        </pc:graphicFrameChg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49ACE043-7831-4F4C-911B-8F9148216793}"/>
    <pc:docChg chg="custSel delSld modSld">
      <pc:chgData name="Skiles, Matthew" userId="bb9b5f1e-7301-452e-a4f0-46a9b1f017c7" providerId="ADAL" clId="{49ACE043-7831-4F4C-911B-8F9148216793}" dt="2025-07-07T18:53:20.508" v="15" actId="2696"/>
      <pc:docMkLst>
        <pc:docMk/>
      </pc:docMkLst>
      <pc:sldChg chg="modSp mod">
        <pc:chgData name="Skiles, Matthew" userId="bb9b5f1e-7301-452e-a4f0-46a9b1f017c7" providerId="ADAL" clId="{49ACE043-7831-4F4C-911B-8F9148216793}" dt="2025-07-07T18:48:09.729" v="8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49ACE043-7831-4F4C-911B-8F9148216793}" dt="2025-07-07T18:48:09.72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Skiles, Matthew" userId="bb9b5f1e-7301-452e-a4f0-46a9b1f017c7" providerId="ADAL" clId="{49ACE043-7831-4F4C-911B-8F9148216793}" dt="2025-07-07T18:53:20.508" v="15" actId="2696"/>
        <pc:sldMkLst>
          <pc:docMk/>
          <pc:sldMk cId="2716924067" sldId="272"/>
        </pc:sldMkLst>
      </pc:sldChg>
      <pc:sldChg chg="addSp delSp modSp mod">
        <pc:chgData name="Skiles, Matthew" userId="bb9b5f1e-7301-452e-a4f0-46a9b1f017c7" providerId="ADAL" clId="{49ACE043-7831-4F4C-911B-8F9148216793}" dt="2025-07-07T18:53:03.887" v="14" actId="14734"/>
        <pc:sldMkLst>
          <pc:docMk/>
          <pc:sldMk cId="2153834399" sldId="273"/>
        </pc:sldMkLst>
      </pc:sldChg>
    </pc:docChg>
  </pc:docChgLst>
  <pc:docChgLst>
    <pc:chgData name="Skiles, Matthew" userId="bb9b5f1e-7301-452e-a4f0-46a9b1f017c7" providerId="ADAL" clId="{26099185-8EDF-4CA6-8414-9A5B63E4FC1F}"/>
    <pc:docChg chg="custSel modSld">
      <pc:chgData name="Skiles, Matthew" userId="bb9b5f1e-7301-452e-a4f0-46a9b1f017c7" providerId="ADAL" clId="{26099185-8EDF-4CA6-8414-9A5B63E4FC1F}" dt="2025-05-14T16:11:13.906" v="8" actId="1076"/>
      <pc:docMkLst>
        <pc:docMk/>
      </pc:docMkLst>
      <pc:sldChg chg="modSp mod">
        <pc:chgData name="Skiles, Matthew" userId="bb9b5f1e-7301-452e-a4f0-46a9b1f017c7" providerId="ADAL" clId="{26099185-8EDF-4CA6-8414-9A5B63E4FC1F}" dt="2025-05-14T16:11:08.299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26099185-8EDF-4CA6-8414-9A5B63E4FC1F}" dt="2025-05-14T16:11:08.299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26099185-8EDF-4CA6-8414-9A5B63E4FC1F}" dt="2025-05-14T16:11:13.906" v="8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CE7328DF-C500-4E2B-AA83-3DAC8FC52251}"/>
    <pc:docChg chg="custSel modSld">
      <pc:chgData name="Skiles, Matthew" userId="bb9b5f1e-7301-452e-a4f0-46a9b1f017c7" providerId="ADAL" clId="{CE7328DF-C500-4E2B-AA83-3DAC8FC52251}" dt="2025-04-09T16:43:41.470" v="7" actId="20577"/>
      <pc:docMkLst>
        <pc:docMk/>
      </pc:docMkLst>
      <pc:sldChg chg="modSp mod">
        <pc:chgData name="Skiles, Matthew" userId="bb9b5f1e-7301-452e-a4f0-46a9b1f017c7" providerId="ADAL" clId="{CE7328DF-C500-4E2B-AA83-3DAC8FC52251}" dt="2025-04-09T16:43:41.470" v="7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CE7328DF-C500-4E2B-AA83-3DAC8FC52251}" dt="2025-04-09T16:43:12.307" v="2" actId="1076"/>
        <pc:sldMkLst>
          <pc:docMk/>
          <pc:sldMk cId="2140123603" sldId="271"/>
        </pc:sldMkLst>
      </pc:sldChg>
    </pc:docChg>
  </pc:docChgLst>
  <pc:docChgLst>
    <pc:chgData name="Sweeney, Carolyn" userId="cb463b47-21f8-4567-9420-a6855700ef3d" providerId="ADAL" clId="{46AF6D5A-DA55-42CC-A034-B2D9D3AEA4F1}"/>
    <pc:docChg chg="undo custSel addSld delSld modSld">
      <pc:chgData name="Sweeney, Carolyn" userId="cb463b47-21f8-4567-9420-a6855700ef3d" providerId="ADAL" clId="{46AF6D5A-DA55-42CC-A034-B2D9D3AEA4F1}" dt="2025-06-09T20:46:52.423" v="73" actId="1076"/>
      <pc:docMkLst>
        <pc:docMk/>
      </pc:docMkLst>
      <pc:sldChg chg="modSp mod">
        <pc:chgData name="Sweeney, Carolyn" userId="cb463b47-21f8-4567-9420-a6855700ef3d" providerId="ADAL" clId="{46AF6D5A-DA55-42CC-A034-B2D9D3AEA4F1}" dt="2025-06-09T20:35:38.198" v="2" actId="20577"/>
        <pc:sldMkLst>
          <pc:docMk/>
          <pc:sldMk cId="730603795" sldId="260"/>
        </pc:sldMkLst>
        <pc:spChg chg="mod">
          <ac:chgData name="Sweeney, Carolyn" userId="cb463b47-21f8-4567-9420-a6855700ef3d" providerId="ADAL" clId="{46AF6D5A-DA55-42CC-A034-B2D9D3AEA4F1}" dt="2025-06-09T20:35:38.198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del mod">
        <pc:chgData name="Sweeney, Carolyn" userId="cb463b47-21f8-4567-9420-a6855700ef3d" providerId="ADAL" clId="{46AF6D5A-DA55-42CC-A034-B2D9D3AEA4F1}" dt="2025-06-09T20:46:43.889" v="71" actId="47"/>
        <pc:sldMkLst>
          <pc:docMk/>
          <pc:sldMk cId="2140123603" sldId="271"/>
        </pc:sldMkLst>
      </pc:sldChg>
      <pc:sldChg chg="addSp delSp modSp add mod">
        <pc:chgData name="Sweeney, Carolyn" userId="cb463b47-21f8-4567-9420-a6855700ef3d" providerId="ADAL" clId="{46AF6D5A-DA55-42CC-A034-B2D9D3AEA4F1}" dt="2025-06-09T20:46:49.002" v="72" actId="1076"/>
        <pc:sldMkLst>
          <pc:docMk/>
          <pc:sldMk cId="2716924067" sldId="272"/>
        </pc:sldMkLst>
      </pc:sldChg>
      <pc:sldChg chg="delSp modSp add mod">
        <pc:chgData name="Sweeney, Carolyn" userId="cb463b47-21f8-4567-9420-a6855700ef3d" providerId="ADAL" clId="{46AF6D5A-DA55-42CC-A034-B2D9D3AEA4F1}" dt="2025-06-09T20:46:52.423" v="73" actId="1076"/>
        <pc:sldMkLst>
          <pc:docMk/>
          <pc:sldMk cId="2153834399" sldId="273"/>
        </pc:sldMkLst>
      </pc:sldChg>
    </pc:docChg>
  </pc:docChgLst>
  <pc:docChgLst>
    <pc:chgData name="Skiles, Matthew" userId="bb9b5f1e-7301-452e-a4f0-46a9b1f017c7" providerId="ADAL" clId="{3B597D36-1A16-4438-B4EE-927F5358F058}"/>
    <pc:docChg chg="custSel modSld">
      <pc:chgData name="Skiles, Matthew" userId="bb9b5f1e-7301-452e-a4f0-46a9b1f017c7" providerId="ADAL" clId="{3B597D36-1A16-4438-B4EE-927F5358F058}" dt="2025-03-13T17:03:17.319" v="15" actId="1076"/>
      <pc:docMkLst>
        <pc:docMk/>
      </pc:docMkLst>
      <pc:sldChg chg="modSp mod">
        <pc:chgData name="Skiles, Matthew" userId="bb9b5f1e-7301-452e-a4f0-46a9b1f017c7" providerId="ADAL" clId="{3B597D36-1A16-4438-B4EE-927F5358F058}" dt="2025-03-13T16:58:36.059" v="6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3B597D36-1A16-4438-B4EE-927F5358F058}" dt="2025-03-13T17:03:17.319" v="15" actId="1076"/>
        <pc:sldMkLst>
          <pc:docMk/>
          <pc:sldMk cId="2140123603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A9DD2-661E-2ACE-B0CA-1C2731D19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293BD1-4624-9BA1-0DD2-3270D478E8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2FDCF7-E15C-8138-E3CB-2095C20BB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69C3C-531B-6192-5CBD-D472ABD671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31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July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4E396-638B-E8B4-8945-E32035AE1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8AB2-1AD8-70AC-A573-6A836C6E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9D18C-5744-8831-E945-6BB77B98C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4CE37-E586-D364-C171-1ACAD78EC6EB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4C1E7FF-E0BA-EEC4-3B64-F77A0FB52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59289"/>
              </p:ext>
            </p:extLst>
          </p:nvPr>
        </p:nvGraphicFramePr>
        <p:xfrm>
          <a:off x="666749" y="1174204"/>
          <a:ext cx="7886701" cy="1819599"/>
        </p:xfrm>
        <a:graphic>
          <a:graphicData uri="http://schemas.openxmlformats.org/drawingml/2006/table">
            <a:tbl>
              <a:tblPr/>
              <a:tblGrid>
                <a:gridCol w="840853">
                  <a:extLst>
                    <a:ext uri="{9D8B030D-6E8A-4147-A177-3AD203B41FA5}">
                      <a16:colId xmlns:a16="http://schemas.microsoft.com/office/drawing/2014/main" val="2683563093"/>
                    </a:ext>
                  </a:extLst>
                </a:gridCol>
                <a:gridCol w="504511">
                  <a:extLst>
                    <a:ext uri="{9D8B030D-6E8A-4147-A177-3AD203B41FA5}">
                      <a16:colId xmlns:a16="http://schemas.microsoft.com/office/drawing/2014/main" val="2533012354"/>
                    </a:ext>
                  </a:extLst>
                </a:gridCol>
                <a:gridCol w="760584">
                  <a:extLst>
                    <a:ext uri="{9D8B030D-6E8A-4147-A177-3AD203B41FA5}">
                      <a16:colId xmlns:a16="http://schemas.microsoft.com/office/drawing/2014/main" val="587150583"/>
                    </a:ext>
                  </a:extLst>
                </a:gridCol>
                <a:gridCol w="1759974">
                  <a:extLst>
                    <a:ext uri="{9D8B030D-6E8A-4147-A177-3AD203B41FA5}">
                      <a16:colId xmlns:a16="http://schemas.microsoft.com/office/drawing/2014/main" val="682339311"/>
                    </a:ext>
                  </a:extLst>
                </a:gridCol>
                <a:gridCol w="1101213">
                  <a:extLst>
                    <a:ext uri="{9D8B030D-6E8A-4147-A177-3AD203B41FA5}">
                      <a16:colId xmlns:a16="http://schemas.microsoft.com/office/drawing/2014/main" val="686575340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147756772"/>
                    </a:ext>
                  </a:extLst>
                </a:gridCol>
                <a:gridCol w="1103147">
                  <a:extLst>
                    <a:ext uri="{9D8B030D-6E8A-4147-A177-3AD203B41FA5}">
                      <a16:colId xmlns:a16="http://schemas.microsoft.com/office/drawing/2014/main" val="2311292058"/>
                    </a:ext>
                  </a:extLst>
                </a:gridCol>
                <a:gridCol w="793864">
                  <a:extLst>
                    <a:ext uri="{9D8B030D-6E8A-4147-A177-3AD203B41FA5}">
                      <a16:colId xmlns:a16="http://schemas.microsoft.com/office/drawing/2014/main" val="3899427333"/>
                    </a:ext>
                  </a:extLst>
                </a:gridCol>
              </a:tblGrid>
              <a:tr h="263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45426"/>
                  </a:ext>
                </a:extLst>
              </a:tr>
              <a:tr h="1945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7/3/2025 18:50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7/3 HE21-23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29.7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29.7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319783"/>
                  </a:ext>
                </a:extLst>
              </a:tr>
              <a:tr h="19451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7/6/2025 13:35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7/6 HE16-17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67.4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67.9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18.60 - 27.00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62992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7/6 HE16-17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150.3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149.9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33843"/>
                  </a:ext>
                </a:extLst>
              </a:tr>
              <a:tr h="19451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7/7/2025 0:50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7/7 HE3-24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56.3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56.3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4.50 - 20.00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01051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7/7 HE3-24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106.6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106.6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4.50 - 15.00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87001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7/7 HE3-24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83.7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83.7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4.50 - 16.17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20472"/>
                  </a:ext>
                </a:extLst>
              </a:tr>
              <a:tr h="19451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7/24/2025 20:20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NSPIN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7/25 HE1-12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1176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1175.9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24.49 - 74.00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99091"/>
                  </a:ext>
                </a:extLst>
              </a:tr>
              <a:tr h="1945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7/26 HE8-17, 20-21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42.9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42.9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37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3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149</Words>
  <Application>Microsoft Office PowerPoint</Application>
  <PresentationFormat>On-screen Show (4:3)</PresentationFormat>
  <Paragraphs>81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15</cp:revision>
  <cp:lastPrinted>2016-01-21T20:53:15Z</cp:lastPrinted>
  <dcterms:created xsi:type="dcterms:W3CDTF">2016-01-21T15:20:31Z</dcterms:created>
  <dcterms:modified xsi:type="dcterms:W3CDTF">2025-08-07T21:12:38Z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