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705" r:id="rId5"/>
    <p:sldMasterId id="2147483724" r:id="rId6"/>
  </p:sldMasterIdLst>
  <p:notesMasterIdLst>
    <p:notesMasterId r:id="rId16"/>
  </p:notesMasterIdLst>
  <p:handoutMasterIdLst>
    <p:handoutMasterId r:id="rId17"/>
  </p:handoutMasterIdLst>
  <p:sldIdLst>
    <p:sldId id="2976" r:id="rId7"/>
    <p:sldId id="2973" r:id="rId8"/>
    <p:sldId id="2987" r:id="rId9"/>
    <p:sldId id="2985" r:id="rId10"/>
    <p:sldId id="2984" r:id="rId11"/>
    <p:sldId id="2980" r:id="rId12"/>
    <p:sldId id="2983" r:id="rId13"/>
    <p:sldId id="2979" r:id="rId14"/>
    <p:sldId id="2988"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617929-6DDB-4D2E-9FD2-AE38B221A7AF}" name="Penders, Christy" initials="PC" userId="S::christina.penders@ercot.com::ccd7f34d-3895-4ef1-8590-242188c55742" providerId="AD"/>
  <p188:author id="{4811DB2B-4B04-2F98-C151-B668F2540390}" name="Zerwas, Rebecca" initials="RZ" userId="S::Rebecca.Zerwas@ercot.com::69fc137c-91c6-430a-aeab-ffed2665545d" providerId="AD"/>
  <p188:author id="{86A0DE71-C4B8-F043-8EB5-06577EE23530}" name="House, Julie" initials="JH" userId="S::Julie.House@ercot.com::53802f93-f963-45df-8ea5-e9e239d3e1d6" providerId="AD"/>
  <p188:author id="{F24CEF7A-2E4C-9E46-94A3-5D31EB18D995}" name="Webster, Trudi" initials="WT" userId="S::trudi.webster@ercot.com::8d3e025b-0265-4fbd-b136-a7bc92c16fd8" providerId="AD"/>
  <p188:author id="{0BA559BF-C10E-E72B-094B-8322E07F4796}" name="Collins, Keith" initials="KC" userId="S::Keith.Collins@ercot.com::bf982f14-b726-4b2a-bff8-6f7cf9674ef3" providerId="AD"/>
  <p188:author id="{43831BD2-3014-FC08-390A-9936949E1516}" name="Maggio, Dave" initials="DM" userId="S::David.Maggio@ercot.com::ac169136-3d92-4093-a1ee-cd2fa0ab6301" providerId="AD"/>
  <p188:author id="{FAF841F7-8C07-BB5D-903B-88FBBF7ABABF}" name="Webster, Trudi" initials="WT" userId="S::Trudi.Webster@ercot.com::8d3e025b-0265-4fbd-b136-a7bc92c16f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a:srgbClr val="789DB4"/>
    <a:srgbClr val="720000"/>
    <a:srgbClr val="D98452"/>
    <a:srgbClr val="BC4D4D"/>
    <a:srgbClr val="9E170D"/>
    <a:srgbClr val="003865"/>
    <a:srgbClr val="8DC3E5"/>
    <a:srgbClr val="0063B4"/>
    <a:srgbClr val="F5CB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89CA97-8270-4886-8E7F-A81610CDB437}" v="643" dt="2025-08-15T15:28:06.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97" d="100"/>
          <a:sy n="97" d="100"/>
        </p:scale>
        <p:origin x="1086" y="30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ins, Keith" userId="bf982f14-b726-4b2a-bff8-6f7cf9674ef3" providerId="ADAL" clId="{AD89CA97-8270-4886-8E7F-A81610CDB437}"/>
    <pc:docChg chg="undo custSel addSld delSld modSld sldOrd">
      <pc:chgData name="Collins, Keith" userId="bf982f14-b726-4b2a-bff8-6f7cf9674ef3" providerId="ADAL" clId="{AD89CA97-8270-4886-8E7F-A81610CDB437}" dt="2025-08-15T15:27:39.178" v="1704"/>
      <pc:docMkLst>
        <pc:docMk/>
      </pc:docMkLst>
      <pc:sldChg chg="modSp mod">
        <pc:chgData name="Collins, Keith" userId="bf982f14-b726-4b2a-bff8-6f7cf9674ef3" providerId="ADAL" clId="{AD89CA97-8270-4886-8E7F-A81610CDB437}" dt="2025-08-15T15:20:54.685" v="1649" actId="20577"/>
        <pc:sldMkLst>
          <pc:docMk/>
          <pc:sldMk cId="4266689090" sldId="2973"/>
        </pc:sldMkLst>
        <pc:spChg chg="mod">
          <ac:chgData name="Collins, Keith" userId="bf982f14-b726-4b2a-bff8-6f7cf9674ef3" providerId="ADAL" clId="{AD89CA97-8270-4886-8E7F-A81610CDB437}" dt="2025-08-06T16:29:35.087" v="333" actId="255"/>
          <ac:spMkLst>
            <pc:docMk/>
            <pc:sldMk cId="4266689090" sldId="2973"/>
            <ac:spMk id="2" creationId="{892E5005-902E-666D-C039-165F1CE33DD0}"/>
          </ac:spMkLst>
        </pc:spChg>
        <pc:graphicFrameChg chg="mod">
          <ac:chgData name="Collins, Keith" userId="bf982f14-b726-4b2a-bff8-6f7cf9674ef3" providerId="ADAL" clId="{AD89CA97-8270-4886-8E7F-A81610CDB437}" dt="2025-08-15T15:20:54.685" v="1649" actId="20577"/>
          <ac:graphicFrameMkLst>
            <pc:docMk/>
            <pc:sldMk cId="4266689090" sldId="2973"/>
            <ac:graphicFrameMk id="5" creationId="{F111239E-DB3A-7E6E-D529-E63F856EBF58}"/>
          </ac:graphicFrameMkLst>
        </pc:graphicFrameChg>
      </pc:sldChg>
      <pc:sldChg chg="modSp mod">
        <pc:chgData name="Collins, Keith" userId="bf982f14-b726-4b2a-bff8-6f7cf9674ef3" providerId="ADAL" clId="{AD89CA97-8270-4886-8E7F-A81610CDB437}" dt="2025-08-06T16:59:06.991" v="1623" actId="1076"/>
        <pc:sldMkLst>
          <pc:docMk/>
          <pc:sldMk cId="1163735547" sldId="2976"/>
        </pc:sldMkLst>
        <pc:spChg chg="mod">
          <ac:chgData name="Collins, Keith" userId="bf982f14-b726-4b2a-bff8-6f7cf9674ef3" providerId="ADAL" clId="{AD89CA97-8270-4886-8E7F-A81610CDB437}" dt="2025-08-06T16:59:06.991" v="1623" actId="1076"/>
          <ac:spMkLst>
            <pc:docMk/>
            <pc:sldMk cId="1163735547" sldId="2976"/>
            <ac:spMk id="2" creationId="{895F166B-6BCA-A475-9966-51AF03CF6EE7}"/>
          </ac:spMkLst>
        </pc:spChg>
      </pc:sldChg>
      <pc:sldChg chg="del">
        <pc:chgData name="Collins, Keith" userId="bf982f14-b726-4b2a-bff8-6f7cf9674ef3" providerId="ADAL" clId="{AD89CA97-8270-4886-8E7F-A81610CDB437}" dt="2025-08-06T16:27:20.144" v="318" actId="47"/>
        <pc:sldMkLst>
          <pc:docMk/>
          <pc:sldMk cId="4197913323" sldId="2977"/>
        </pc:sldMkLst>
      </pc:sldChg>
      <pc:sldChg chg="add del">
        <pc:chgData name="Collins, Keith" userId="bf982f14-b726-4b2a-bff8-6f7cf9674ef3" providerId="ADAL" clId="{AD89CA97-8270-4886-8E7F-A81610CDB437}" dt="2025-08-06T16:27:30.378" v="321" actId="47"/>
        <pc:sldMkLst>
          <pc:docMk/>
          <pc:sldMk cId="1510855602" sldId="2979"/>
        </pc:sldMkLst>
      </pc:sldChg>
      <pc:sldChg chg="modSp mod ord">
        <pc:chgData name="Collins, Keith" userId="bf982f14-b726-4b2a-bff8-6f7cf9674ef3" providerId="ADAL" clId="{AD89CA97-8270-4886-8E7F-A81610CDB437}" dt="2025-08-15T15:25:40.358" v="1665" actId="20577"/>
        <pc:sldMkLst>
          <pc:docMk/>
          <pc:sldMk cId="1585827809" sldId="2980"/>
        </pc:sldMkLst>
        <pc:spChg chg="mod">
          <ac:chgData name="Collins, Keith" userId="bf982f14-b726-4b2a-bff8-6f7cf9674ef3" providerId="ADAL" clId="{AD89CA97-8270-4886-8E7F-A81610CDB437}" dt="2025-08-06T16:46:25.916" v="1261" actId="20577"/>
          <ac:spMkLst>
            <pc:docMk/>
            <pc:sldMk cId="1585827809" sldId="2980"/>
            <ac:spMk id="2" creationId="{7F88DD10-D516-B89E-55C9-1E311BA66E85}"/>
          </ac:spMkLst>
        </pc:spChg>
        <pc:graphicFrameChg chg="mod">
          <ac:chgData name="Collins, Keith" userId="bf982f14-b726-4b2a-bff8-6f7cf9674ef3" providerId="ADAL" clId="{AD89CA97-8270-4886-8E7F-A81610CDB437}" dt="2025-08-15T15:25:40.358" v="1665" actId="20577"/>
          <ac:graphicFrameMkLst>
            <pc:docMk/>
            <pc:sldMk cId="1585827809" sldId="2980"/>
            <ac:graphicFrameMk id="6" creationId="{58DCE547-0599-5244-D42E-C8972FC8D1F0}"/>
          </ac:graphicFrameMkLst>
        </pc:graphicFrameChg>
      </pc:sldChg>
      <pc:sldChg chg="del">
        <pc:chgData name="Collins, Keith" userId="bf982f14-b726-4b2a-bff8-6f7cf9674ef3" providerId="ADAL" clId="{AD89CA97-8270-4886-8E7F-A81610CDB437}" dt="2025-08-06T16:27:16.317" v="317" actId="47"/>
        <pc:sldMkLst>
          <pc:docMk/>
          <pc:sldMk cId="486584076" sldId="2981"/>
        </pc:sldMkLst>
      </pc:sldChg>
      <pc:sldChg chg="del">
        <pc:chgData name="Collins, Keith" userId="bf982f14-b726-4b2a-bff8-6f7cf9674ef3" providerId="ADAL" clId="{AD89CA97-8270-4886-8E7F-A81610CDB437}" dt="2025-08-06T16:27:22.029" v="319" actId="47"/>
        <pc:sldMkLst>
          <pc:docMk/>
          <pc:sldMk cId="874966141" sldId="2982"/>
        </pc:sldMkLst>
      </pc:sldChg>
      <pc:sldChg chg="addSp delSp modSp mod ord">
        <pc:chgData name="Collins, Keith" userId="bf982f14-b726-4b2a-bff8-6f7cf9674ef3" providerId="ADAL" clId="{AD89CA97-8270-4886-8E7F-A81610CDB437}" dt="2025-08-15T15:27:39.178" v="1704"/>
        <pc:sldMkLst>
          <pc:docMk/>
          <pc:sldMk cId="3800306712" sldId="2983"/>
        </pc:sldMkLst>
        <pc:spChg chg="mod">
          <ac:chgData name="Collins, Keith" userId="bf982f14-b726-4b2a-bff8-6f7cf9674ef3" providerId="ADAL" clId="{AD89CA97-8270-4886-8E7F-A81610CDB437}" dt="2025-08-06T16:31:45.695" v="415" actId="255"/>
          <ac:spMkLst>
            <pc:docMk/>
            <pc:sldMk cId="3800306712" sldId="2983"/>
            <ac:spMk id="2" creationId="{E04381D8-89B0-8B43-0AD1-2B1DA8F7095C}"/>
          </ac:spMkLst>
        </pc:spChg>
        <pc:graphicFrameChg chg="mod">
          <ac:chgData name="Collins, Keith" userId="bf982f14-b726-4b2a-bff8-6f7cf9674ef3" providerId="ADAL" clId="{AD89CA97-8270-4886-8E7F-A81610CDB437}" dt="2025-08-15T15:27:39.178" v="1704"/>
          <ac:graphicFrameMkLst>
            <pc:docMk/>
            <pc:sldMk cId="3800306712" sldId="2983"/>
            <ac:graphicFrameMk id="6" creationId="{F76CAE9C-599E-D696-93EB-84F6100918A8}"/>
          </ac:graphicFrameMkLst>
        </pc:graphicFrameChg>
      </pc:sldChg>
      <pc:sldChg chg="addSp delSp modSp new mod">
        <pc:chgData name="Collins, Keith" userId="bf982f14-b726-4b2a-bff8-6f7cf9674ef3" providerId="ADAL" clId="{AD89CA97-8270-4886-8E7F-A81610CDB437}" dt="2025-08-12T19:48:25.385" v="1648" actId="20577"/>
        <pc:sldMkLst>
          <pc:docMk/>
          <pc:sldMk cId="550328458" sldId="2984"/>
        </pc:sldMkLst>
        <pc:spChg chg="mod">
          <ac:chgData name="Collins, Keith" userId="bf982f14-b726-4b2a-bff8-6f7cf9674ef3" providerId="ADAL" clId="{AD89CA97-8270-4886-8E7F-A81610CDB437}" dt="2025-08-06T16:50:59.261" v="1500" actId="6549"/>
          <ac:spMkLst>
            <pc:docMk/>
            <pc:sldMk cId="550328458" sldId="2984"/>
            <ac:spMk id="2" creationId="{E782A84B-70CC-C9BD-3AE8-7CDFDD2451E0}"/>
          </ac:spMkLst>
        </pc:spChg>
        <pc:spChg chg="add mod">
          <ac:chgData name="Collins, Keith" userId="bf982f14-b726-4b2a-bff8-6f7cf9674ef3" providerId="ADAL" clId="{AD89CA97-8270-4886-8E7F-A81610CDB437}" dt="2025-08-06T16:46:04.776" v="1250" actId="1076"/>
          <ac:spMkLst>
            <pc:docMk/>
            <pc:sldMk cId="550328458" sldId="2984"/>
            <ac:spMk id="7" creationId="{BB2AFEB6-C976-42C2-F169-45F4C6FD881F}"/>
          </ac:spMkLst>
        </pc:spChg>
        <pc:spChg chg="add mod">
          <ac:chgData name="Collins, Keith" userId="bf982f14-b726-4b2a-bff8-6f7cf9674ef3" providerId="ADAL" clId="{AD89CA97-8270-4886-8E7F-A81610CDB437}" dt="2025-08-06T16:37:10.143" v="435" actId="1076"/>
          <ac:spMkLst>
            <pc:docMk/>
            <pc:sldMk cId="550328458" sldId="2984"/>
            <ac:spMk id="8" creationId="{80D73E5F-4E25-5BA4-259E-7FB9B76CEB50}"/>
          </ac:spMkLst>
        </pc:spChg>
        <pc:spChg chg="add mod">
          <ac:chgData name="Collins, Keith" userId="bf982f14-b726-4b2a-bff8-6f7cf9674ef3" providerId="ADAL" clId="{AD89CA97-8270-4886-8E7F-A81610CDB437}" dt="2025-08-06T16:37:10.143" v="435" actId="1076"/>
          <ac:spMkLst>
            <pc:docMk/>
            <pc:sldMk cId="550328458" sldId="2984"/>
            <ac:spMk id="9" creationId="{A086C34A-8B18-A92F-74AA-8DB1F68CE1BA}"/>
          </ac:spMkLst>
        </pc:spChg>
        <pc:spChg chg="add mod">
          <ac:chgData name="Collins, Keith" userId="bf982f14-b726-4b2a-bff8-6f7cf9674ef3" providerId="ADAL" clId="{AD89CA97-8270-4886-8E7F-A81610CDB437}" dt="2025-08-06T16:37:10.143" v="435" actId="1076"/>
          <ac:spMkLst>
            <pc:docMk/>
            <pc:sldMk cId="550328458" sldId="2984"/>
            <ac:spMk id="10" creationId="{98ECB411-0F35-3576-8556-8E9CE9412C32}"/>
          </ac:spMkLst>
        </pc:spChg>
        <pc:graphicFrameChg chg="add mod">
          <ac:chgData name="Collins, Keith" userId="bf982f14-b726-4b2a-bff8-6f7cf9674ef3" providerId="ADAL" clId="{AD89CA97-8270-4886-8E7F-A81610CDB437}" dt="2025-08-12T19:48:25.385" v="1648" actId="20577"/>
          <ac:graphicFrameMkLst>
            <pc:docMk/>
            <pc:sldMk cId="550328458" sldId="2984"/>
            <ac:graphicFrameMk id="17" creationId="{16C27258-1E55-D296-5C4C-C6014C6054BC}"/>
          </ac:graphicFrameMkLst>
        </pc:graphicFrameChg>
        <pc:picChg chg="add mod">
          <ac:chgData name="Collins, Keith" userId="bf982f14-b726-4b2a-bff8-6f7cf9674ef3" providerId="ADAL" clId="{AD89CA97-8270-4886-8E7F-A81610CDB437}" dt="2025-08-06T16:37:10.143" v="435" actId="1076"/>
          <ac:picMkLst>
            <pc:docMk/>
            <pc:sldMk cId="550328458" sldId="2984"/>
            <ac:picMk id="5" creationId="{6A89E2B9-BB1F-A3C2-3308-FE1E5824AC93}"/>
          </ac:picMkLst>
        </pc:picChg>
        <pc:cxnChg chg="add mod">
          <ac:chgData name="Collins, Keith" userId="bf982f14-b726-4b2a-bff8-6f7cf9674ef3" providerId="ADAL" clId="{AD89CA97-8270-4886-8E7F-A81610CDB437}" dt="2025-08-06T16:37:10.143" v="435" actId="1076"/>
          <ac:cxnSpMkLst>
            <pc:docMk/>
            <pc:sldMk cId="550328458" sldId="2984"/>
            <ac:cxnSpMk id="6" creationId="{56380E23-040A-9977-257E-00E6BA9ADD57}"/>
          </ac:cxnSpMkLst>
        </pc:cxnChg>
        <pc:cxnChg chg="add mod">
          <ac:chgData name="Collins, Keith" userId="bf982f14-b726-4b2a-bff8-6f7cf9674ef3" providerId="ADAL" clId="{AD89CA97-8270-4886-8E7F-A81610CDB437}" dt="2025-08-06T16:37:10.143" v="435" actId="1076"/>
          <ac:cxnSpMkLst>
            <pc:docMk/>
            <pc:sldMk cId="550328458" sldId="2984"/>
            <ac:cxnSpMk id="11" creationId="{1023813C-4102-0439-F20A-0E234AE93393}"/>
          </ac:cxnSpMkLst>
        </pc:cxnChg>
        <pc:cxnChg chg="add mod">
          <ac:chgData name="Collins, Keith" userId="bf982f14-b726-4b2a-bff8-6f7cf9674ef3" providerId="ADAL" clId="{AD89CA97-8270-4886-8E7F-A81610CDB437}" dt="2025-08-06T16:37:10.143" v="435" actId="1076"/>
          <ac:cxnSpMkLst>
            <pc:docMk/>
            <pc:sldMk cId="550328458" sldId="2984"/>
            <ac:cxnSpMk id="12" creationId="{ACD1571E-6E50-096F-F1C4-0C0E73BE9117}"/>
          </ac:cxnSpMkLst>
        </pc:cxnChg>
        <pc:cxnChg chg="add mod">
          <ac:chgData name="Collins, Keith" userId="bf982f14-b726-4b2a-bff8-6f7cf9674ef3" providerId="ADAL" clId="{AD89CA97-8270-4886-8E7F-A81610CDB437}" dt="2025-08-06T16:37:10.143" v="435" actId="1076"/>
          <ac:cxnSpMkLst>
            <pc:docMk/>
            <pc:sldMk cId="550328458" sldId="2984"/>
            <ac:cxnSpMk id="13" creationId="{95B3C756-D26B-7EB5-CEBD-C873B7907AFC}"/>
          </ac:cxnSpMkLst>
        </pc:cxnChg>
      </pc:sldChg>
      <pc:sldChg chg="addSp delSp modSp add mod ord">
        <pc:chgData name="Collins, Keith" userId="bf982f14-b726-4b2a-bff8-6f7cf9674ef3" providerId="ADAL" clId="{AD89CA97-8270-4886-8E7F-A81610CDB437}" dt="2025-08-06T16:54:09.403" v="1579" actId="20577"/>
        <pc:sldMkLst>
          <pc:docMk/>
          <pc:sldMk cId="3388162623" sldId="2985"/>
        </pc:sldMkLst>
        <pc:spChg chg="mod">
          <ac:chgData name="Collins, Keith" userId="bf982f14-b726-4b2a-bff8-6f7cf9674ef3" providerId="ADAL" clId="{AD89CA97-8270-4886-8E7F-A81610CDB437}" dt="2025-08-06T16:54:09.403" v="1579" actId="20577"/>
          <ac:spMkLst>
            <pc:docMk/>
            <pc:sldMk cId="3388162623" sldId="2985"/>
            <ac:spMk id="2" creationId="{61579479-F441-4D78-E863-D606EF11833D}"/>
          </ac:spMkLst>
        </pc:spChg>
        <pc:graphicFrameChg chg="add mod">
          <ac:chgData name="Collins, Keith" userId="bf982f14-b726-4b2a-bff8-6f7cf9674ef3" providerId="ADAL" clId="{AD89CA97-8270-4886-8E7F-A81610CDB437}" dt="2025-08-06T16:39:35.968" v="529" actId="12084"/>
          <ac:graphicFrameMkLst>
            <pc:docMk/>
            <pc:sldMk cId="3388162623" sldId="2985"/>
            <ac:graphicFrameMk id="7" creationId="{167829E9-83F1-50F7-04FD-39E0F485C90F}"/>
          </ac:graphicFrameMkLst>
        </pc:graphicFrameChg>
      </pc:sldChg>
      <pc:sldChg chg="addSp delSp modSp add del mod">
        <pc:chgData name="Collins, Keith" userId="bf982f14-b726-4b2a-bff8-6f7cf9674ef3" providerId="ADAL" clId="{AD89CA97-8270-4886-8E7F-A81610CDB437}" dt="2025-08-15T15:23:44.526" v="1657" actId="47"/>
        <pc:sldMkLst>
          <pc:docMk/>
          <pc:sldMk cId="823839524" sldId="2986"/>
        </pc:sldMkLst>
      </pc:sldChg>
      <pc:sldChg chg="modSp new mod">
        <pc:chgData name="Collins, Keith" userId="bf982f14-b726-4b2a-bff8-6f7cf9674ef3" providerId="ADAL" clId="{AD89CA97-8270-4886-8E7F-A81610CDB437}" dt="2025-08-15T15:23:18.118" v="1656" actId="6549"/>
        <pc:sldMkLst>
          <pc:docMk/>
          <pc:sldMk cId="3623447071" sldId="2987"/>
        </pc:sldMkLst>
        <pc:spChg chg="mod">
          <ac:chgData name="Collins, Keith" userId="bf982f14-b726-4b2a-bff8-6f7cf9674ef3" providerId="ADAL" clId="{AD89CA97-8270-4886-8E7F-A81610CDB437}" dt="2025-08-06T16:53:19" v="1567" actId="255"/>
          <ac:spMkLst>
            <pc:docMk/>
            <pc:sldMk cId="3623447071" sldId="2987"/>
            <ac:spMk id="2" creationId="{6493B832-E976-0F38-FA9A-8C0AA196830E}"/>
          </ac:spMkLst>
        </pc:spChg>
        <pc:spChg chg="mod">
          <ac:chgData name="Collins, Keith" userId="bf982f14-b726-4b2a-bff8-6f7cf9674ef3" providerId="ADAL" clId="{AD89CA97-8270-4886-8E7F-A81610CDB437}" dt="2025-08-15T15:23:18.118" v="1656" actId="6549"/>
          <ac:spMkLst>
            <pc:docMk/>
            <pc:sldMk cId="3623447071" sldId="2987"/>
            <ac:spMk id="3" creationId="{ADE03625-2000-A0C5-1F25-47E2B8F1F0F6}"/>
          </ac:spMkLst>
        </pc:spChg>
      </pc:sldChg>
      <pc:sldChg chg="modSp add mod">
        <pc:chgData name="Collins, Keith" userId="bf982f14-b726-4b2a-bff8-6f7cf9674ef3" providerId="ADAL" clId="{AD89CA97-8270-4886-8E7F-A81610CDB437}" dt="2025-08-06T16:56:47.406" v="1617" actId="20577"/>
        <pc:sldMkLst>
          <pc:docMk/>
          <pc:sldMk cId="3705365951" sldId="2988"/>
        </pc:sldMkLst>
        <pc:spChg chg="mod">
          <ac:chgData name="Collins, Keith" userId="bf982f14-b726-4b2a-bff8-6f7cf9674ef3" providerId="ADAL" clId="{AD89CA97-8270-4886-8E7F-A81610CDB437}" dt="2025-08-06T16:56:47.406" v="1617" actId="20577"/>
          <ac:spMkLst>
            <pc:docMk/>
            <pc:sldMk cId="3705365951" sldId="2988"/>
            <ac:spMk id="2" creationId="{B2779CD4-0049-165C-1430-70E773CA26F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046B22-4A4F-42E5-8581-0AA7EA99EC5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795977F-01A0-4380-A551-B45751E51092}">
      <dgm:prSet/>
      <dgm:spPr/>
      <dgm:t>
        <a:bodyPr/>
        <a:lstStyle/>
        <a:p>
          <a:r>
            <a:rPr lang="en-US" b="0" dirty="0"/>
            <a:t>Introduction 	– Start at 12:30pm		(5 mins)</a:t>
          </a:r>
          <a:endParaRPr lang="en-US" dirty="0"/>
        </a:p>
      </dgm:t>
    </dgm:pt>
    <dgm:pt modelId="{DE78061D-5CB3-46C4-8536-B04BCACDDCA3}" type="parTrans" cxnId="{CF59A31C-4C47-4B60-948A-F04A1E9008B8}">
      <dgm:prSet/>
      <dgm:spPr/>
      <dgm:t>
        <a:bodyPr/>
        <a:lstStyle/>
        <a:p>
          <a:endParaRPr lang="en-US"/>
        </a:p>
      </dgm:t>
    </dgm:pt>
    <dgm:pt modelId="{4B2273B3-5600-4374-95F2-C08B96A5799F}" type="sibTrans" cxnId="{CF59A31C-4C47-4B60-948A-F04A1E9008B8}">
      <dgm:prSet/>
      <dgm:spPr/>
      <dgm:t>
        <a:bodyPr/>
        <a:lstStyle/>
        <a:p>
          <a:endParaRPr lang="en-US"/>
        </a:p>
      </dgm:t>
    </dgm:pt>
    <dgm:pt modelId="{DC601C6B-85A4-4ED0-8782-36CC77D5277C}">
      <dgm:prSet/>
      <dgm:spPr/>
      <dgm:t>
        <a:bodyPr/>
        <a:lstStyle/>
        <a:p>
          <a:r>
            <a:rPr lang="en-US" dirty="0"/>
            <a:t>Discussion 					(as long as it takes)</a:t>
          </a:r>
        </a:p>
      </dgm:t>
    </dgm:pt>
    <dgm:pt modelId="{017FD961-E03B-418D-BF80-C8143C29D497}" type="parTrans" cxnId="{04F2A540-7C8C-4C0C-B943-B7204473CB1C}">
      <dgm:prSet/>
      <dgm:spPr/>
      <dgm:t>
        <a:bodyPr/>
        <a:lstStyle/>
        <a:p>
          <a:endParaRPr lang="en-US"/>
        </a:p>
      </dgm:t>
    </dgm:pt>
    <dgm:pt modelId="{C3F794A6-6716-43A8-A3FE-CEAD0E339B75}" type="sibTrans" cxnId="{04F2A540-7C8C-4C0C-B943-B7204473CB1C}">
      <dgm:prSet/>
      <dgm:spPr/>
      <dgm:t>
        <a:bodyPr/>
        <a:lstStyle/>
        <a:p>
          <a:endParaRPr lang="en-US"/>
        </a:p>
      </dgm:t>
    </dgm:pt>
    <dgm:pt modelId="{87298A73-5EA1-4125-91CB-0F4541F6B91D}">
      <dgm:prSet/>
      <dgm:spPr/>
      <dgm:t>
        <a:bodyPr/>
        <a:lstStyle/>
        <a:p>
          <a:r>
            <a:rPr lang="en-US" dirty="0"/>
            <a:t>Wrap-up 	</a:t>
          </a:r>
          <a:r>
            <a:rPr lang="en-US" b="0" dirty="0"/>
            <a:t>–</a:t>
          </a:r>
          <a:r>
            <a:rPr lang="en-US" dirty="0"/>
            <a:t> End no later than 5pm	(5 mins)</a:t>
          </a:r>
        </a:p>
      </dgm:t>
    </dgm:pt>
    <dgm:pt modelId="{AEDAD1CF-9E76-49BB-B8C9-1A829A3B1CF2}" type="parTrans" cxnId="{B9B5F156-61A6-4FFE-A570-6BC5A5AD5525}">
      <dgm:prSet/>
      <dgm:spPr/>
      <dgm:t>
        <a:bodyPr/>
        <a:lstStyle/>
        <a:p>
          <a:endParaRPr lang="en-US"/>
        </a:p>
      </dgm:t>
    </dgm:pt>
    <dgm:pt modelId="{6E3A6E75-C2F7-4A2A-8EC8-4B4CE1205569}" type="sibTrans" cxnId="{B9B5F156-61A6-4FFE-A570-6BC5A5AD5525}">
      <dgm:prSet/>
      <dgm:spPr/>
      <dgm:t>
        <a:bodyPr/>
        <a:lstStyle/>
        <a:p>
          <a:endParaRPr lang="en-US"/>
        </a:p>
      </dgm:t>
    </dgm:pt>
    <dgm:pt modelId="{F6481521-FC71-4979-9395-90DD633DABC7}">
      <dgm:prSet/>
      <dgm:spPr/>
      <dgm:t>
        <a:bodyPr/>
        <a:lstStyle/>
        <a:p>
          <a:r>
            <a:rPr lang="en-US" dirty="0"/>
            <a:t>Breaks 						(</a:t>
          </a:r>
          <a:r>
            <a:rPr lang="en-US" b="0" i="0" u="none" dirty="0"/>
            <a:t>yes</a:t>
          </a:r>
          <a:r>
            <a:rPr lang="en-US" dirty="0"/>
            <a:t>, as needed)</a:t>
          </a:r>
        </a:p>
      </dgm:t>
    </dgm:pt>
    <dgm:pt modelId="{1519DF5C-D49F-4EEE-8077-0EBA66F704C0}" type="parTrans" cxnId="{CE01283D-C24F-4E07-B48E-7D988E670928}">
      <dgm:prSet/>
      <dgm:spPr/>
      <dgm:t>
        <a:bodyPr/>
        <a:lstStyle/>
        <a:p>
          <a:endParaRPr lang="en-US"/>
        </a:p>
      </dgm:t>
    </dgm:pt>
    <dgm:pt modelId="{EF30CD81-44A8-4D8F-8AF9-0D3F4D8166BE}" type="sibTrans" cxnId="{CE01283D-C24F-4E07-B48E-7D988E670928}">
      <dgm:prSet/>
      <dgm:spPr/>
      <dgm:t>
        <a:bodyPr/>
        <a:lstStyle/>
        <a:p>
          <a:endParaRPr lang="en-US"/>
        </a:p>
      </dgm:t>
    </dgm:pt>
    <dgm:pt modelId="{9E5FDDBC-82FC-4810-8C1C-EF7AB941AC9A}">
      <dgm:prSet/>
      <dgm:spPr/>
      <dgm:t>
        <a:bodyPr/>
        <a:lstStyle/>
        <a:p>
          <a:r>
            <a:rPr lang="en-US" dirty="0"/>
            <a:t>Antitrust 					(2 mins)</a:t>
          </a:r>
        </a:p>
      </dgm:t>
    </dgm:pt>
    <dgm:pt modelId="{13622156-D3C5-4871-9B5E-BA21A803E9A4}" type="sibTrans" cxnId="{A112E093-1E42-443D-A0CE-F73BB409F8EC}">
      <dgm:prSet/>
      <dgm:spPr/>
      <dgm:t>
        <a:bodyPr/>
        <a:lstStyle/>
        <a:p>
          <a:endParaRPr lang="en-US"/>
        </a:p>
      </dgm:t>
    </dgm:pt>
    <dgm:pt modelId="{F30CCE9C-0FAE-4407-BC58-AF9BCF5C0F58}" type="parTrans" cxnId="{A112E093-1E42-443D-A0CE-F73BB409F8EC}">
      <dgm:prSet/>
      <dgm:spPr/>
      <dgm:t>
        <a:bodyPr/>
        <a:lstStyle/>
        <a:p>
          <a:endParaRPr lang="en-US"/>
        </a:p>
      </dgm:t>
    </dgm:pt>
    <dgm:pt modelId="{4464FB4D-7FB1-4F41-B3F0-53A404302D19}" type="pres">
      <dgm:prSet presAssocID="{54046B22-4A4F-42E5-8581-0AA7EA99EC54}" presName="vert0" presStyleCnt="0">
        <dgm:presLayoutVars>
          <dgm:dir/>
          <dgm:animOne val="branch"/>
          <dgm:animLvl val="lvl"/>
        </dgm:presLayoutVars>
      </dgm:prSet>
      <dgm:spPr/>
    </dgm:pt>
    <dgm:pt modelId="{B2FF1781-80C2-4901-93DA-7C29E4187836}" type="pres">
      <dgm:prSet presAssocID="{7795977F-01A0-4380-A551-B45751E51092}" presName="thickLine" presStyleLbl="alignNode1" presStyleIdx="0" presStyleCnt="5"/>
      <dgm:spPr/>
    </dgm:pt>
    <dgm:pt modelId="{87B8AE16-AEF1-4BCB-B0CF-B7E9E44C2AE0}" type="pres">
      <dgm:prSet presAssocID="{7795977F-01A0-4380-A551-B45751E51092}" presName="horz1" presStyleCnt="0"/>
      <dgm:spPr/>
    </dgm:pt>
    <dgm:pt modelId="{103AE7F5-FA49-487E-B863-EBDFDB91D9B0}" type="pres">
      <dgm:prSet presAssocID="{7795977F-01A0-4380-A551-B45751E51092}" presName="tx1" presStyleLbl="revTx" presStyleIdx="0" presStyleCnt="5"/>
      <dgm:spPr/>
    </dgm:pt>
    <dgm:pt modelId="{4AA0AF6E-CAB5-47FE-9B0D-663CF09C7AF8}" type="pres">
      <dgm:prSet presAssocID="{7795977F-01A0-4380-A551-B45751E51092}" presName="vert1" presStyleCnt="0"/>
      <dgm:spPr/>
    </dgm:pt>
    <dgm:pt modelId="{645F2569-545C-467F-AD3C-533437F61BAA}" type="pres">
      <dgm:prSet presAssocID="{9E5FDDBC-82FC-4810-8C1C-EF7AB941AC9A}" presName="thickLine" presStyleLbl="alignNode1" presStyleIdx="1" presStyleCnt="5"/>
      <dgm:spPr/>
    </dgm:pt>
    <dgm:pt modelId="{71171AB3-4AA6-44CA-B7BB-7522DD986856}" type="pres">
      <dgm:prSet presAssocID="{9E5FDDBC-82FC-4810-8C1C-EF7AB941AC9A}" presName="horz1" presStyleCnt="0"/>
      <dgm:spPr/>
    </dgm:pt>
    <dgm:pt modelId="{0A69513C-3E78-4684-975D-F3F6CD9BB9EB}" type="pres">
      <dgm:prSet presAssocID="{9E5FDDBC-82FC-4810-8C1C-EF7AB941AC9A}" presName="tx1" presStyleLbl="revTx" presStyleIdx="1" presStyleCnt="5"/>
      <dgm:spPr/>
    </dgm:pt>
    <dgm:pt modelId="{99D85486-376A-403A-8232-DA6B3B6BC720}" type="pres">
      <dgm:prSet presAssocID="{9E5FDDBC-82FC-4810-8C1C-EF7AB941AC9A}" presName="vert1" presStyleCnt="0"/>
      <dgm:spPr/>
    </dgm:pt>
    <dgm:pt modelId="{768AE2E8-FDB6-486F-8694-ED4F200DE3F1}" type="pres">
      <dgm:prSet presAssocID="{DC601C6B-85A4-4ED0-8782-36CC77D5277C}" presName="thickLine" presStyleLbl="alignNode1" presStyleIdx="2" presStyleCnt="5"/>
      <dgm:spPr/>
    </dgm:pt>
    <dgm:pt modelId="{6C1B569F-49F3-4F4B-AD43-DFC07B92B563}" type="pres">
      <dgm:prSet presAssocID="{DC601C6B-85A4-4ED0-8782-36CC77D5277C}" presName="horz1" presStyleCnt="0"/>
      <dgm:spPr/>
    </dgm:pt>
    <dgm:pt modelId="{33745CEC-7AEC-4692-AAFC-AF0412946E99}" type="pres">
      <dgm:prSet presAssocID="{DC601C6B-85A4-4ED0-8782-36CC77D5277C}" presName="tx1" presStyleLbl="revTx" presStyleIdx="2" presStyleCnt="5"/>
      <dgm:spPr/>
    </dgm:pt>
    <dgm:pt modelId="{11B24CFC-AE87-493B-B54D-BF1CCD329845}" type="pres">
      <dgm:prSet presAssocID="{DC601C6B-85A4-4ED0-8782-36CC77D5277C}" presName="vert1" presStyleCnt="0"/>
      <dgm:spPr/>
    </dgm:pt>
    <dgm:pt modelId="{E6C040BA-9448-4F61-9905-AC1BE4C50B31}" type="pres">
      <dgm:prSet presAssocID="{F6481521-FC71-4979-9395-90DD633DABC7}" presName="thickLine" presStyleLbl="alignNode1" presStyleIdx="3" presStyleCnt="5"/>
      <dgm:spPr/>
    </dgm:pt>
    <dgm:pt modelId="{46229A56-F6CB-47A7-AA90-5B5D1063E44F}" type="pres">
      <dgm:prSet presAssocID="{F6481521-FC71-4979-9395-90DD633DABC7}" presName="horz1" presStyleCnt="0"/>
      <dgm:spPr/>
    </dgm:pt>
    <dgm:pt modelId="{07476B23-E832-4CF7-A473-B83ABA207D5B}" type="pres">
      <dgm:prSet presAssocID="{F6481521-FC71-4979-9395-90DD633DABC7}" presName="tx1" presStyleLbl="revTx" presStyleIdx="3" presStyleCnt="5"/>
      <dgm:spPr/>
    </dgm:pt>
    <dgm:pt modelId="{5BCE9E43-E673-4186-87AD-89BD39DB6830}" type="pres">
      <dgm:prSet presAssocID="{F6481521-FC71-4979-9395-90DD633DABC7}" presName="vert1" presStyleCnt="0"/>
      <dgm:spPr/>
    </dgm:pt>
    <dgm:pt modelId="{7AC69FA5-E177-454D-80BB-421DAB253D3E}" type="pres">
      <dgm:prSet presAssocID="{87298A73-5EA1-4125-91CB-0F4541F6B91D}" presName="thickLine" presStyleLbl="alignNode1" presStyleIdx="4" presStyleCnt="5"/>
      <dgm:spPr/>
    </dgm:pt>
    <dgm:pt modelId="{3CAA0AD1-6ADA-4BCB-B302-2CEEA2135A6E}" type="pres">
      <dgm:prSet presAssocID="{87298A73-5EA1-4125-91CB-0F4541F6B91D}" presName="horz1" presStyleCnt="0"/>
      <dgm:spPr/>
    </dgm:pt>
    <dgm:pt modelId="{D049C288-A0B9-485C-BA1C-F6EE0758D6F2}" type="pres">
      <dgm:prSet presAssocID="{87298A73-5EA1-4125-91CB-0F4541F6B91D}" presName="tx1" presStyleLbl="revTx" presStyleIdx="4" presStyleCnt="5"/>
      <dgm:spPr/>
    </dgm:pt>
    <dgm:pt modelId="{A995D016-8ECF-456C-A497-D3B4E6E4E312}" type="pres">
      <dgm:prSet presAssocID="{87298A73-5EA1-4125-91CB-0F4541F6B91D}" presName="vert1" presStyleCnt="0"/>
      <dgm:spPr/>
    </dgm:pt>
  </dgm:ptLst>
  <dgm:cxnLst>
    <dgm:cxn modelId="{08552F07-913A-4808-A4F5-828516B58581}" type="presOf" srcId="{54046B22-4A4F-42E5-8581-0AA7EA99EC54}" destId="{4464FB4D-7FB1-4F41-B3F0-53A404302D19}" srcOrd="0" destOrd="0" presId="urn:microsoft.com/office/officeart/2008/layout/LinedList"/>
    <dgm:cxn modelId="{964C3D16-F8F0-4893-8CDD-1A42CFB341D3}" type="presOf" srcId="{F6481521-FC71-4979-9395-90DD633DABC7}" destId="{07476B23-E832-4CF7-A473-B83ABA207D5B}" srcOrd="0" destOrd="0" presId="urn:microsoft.com/office/officeart/2008/layout/LinedList"/>
    <dgm:cxn modelId="{CF59A31C-4C47-4B60-948A-F04A1E9008B8}" srcId="{54046B22-4A4F-42E5-8581-0AA7EA99EC54}" destId="{7795977F-01A0-4380-A551-B45751E51092}" srcOrd="0" destOrd="0" parTransId="{DE78061D-5CB3-46C4-8536-B04BCACDDCA3}" sibTransId="{4B2273B3-5600-4374-95F2-C08B96A5799F}"/>
    <dgm:cxn modelId="{713B1236-46C6-47B3-ABF9-621EA036BDBD}" type="presOf" srcId="{DC601C6B-85A4-4ED0-8782-36CC77D5277C}" destId="{33745CEC-7AEC-4692-AAFC-AF0412946E99}" srcOrd="0" destOrd="0" presId="urn:microsoft.com/office/officeart/2008/layout/LinedList"/>
    <dgm:cxn modelId="{D8291739-A627-497A-B020-5EF1ECBD667D}" type="presOf" srcId="{87298A73-5EA1-4125-91CB-0F4541F6B91D}" destId="{D049C288-A0B9-485C-BA1C-F6EE0758D6F2}" srcOrd="0" destOrd="0" presId="urn:microsoft.com/office/officeart/2008/layout/LinedList"/>
    <dgm:cxn modelId="{CE01283D-C24F-4E07-B48E-7D988E670928}" srcId="{54046B22-4A4F-42E5-8581-0AA7EA99EC54}" destId="{F6481521-FC71-4979-9395-90DD633DABC7}" srcOrd="3" destOrd="0" parTransId="{1519DF5C-D49F-4EEE-8077-0EBA66F704C0}" sibTransId="{EF30CD81-44A8-4D8F-8AF9-0D3F4D8166BE}"/>
    <dgm:cxn modelId="{04F2A540-7C8C-4C0C-B943-B7204473CB1C}" srcId="{54046B22-4A4F-42E5-8581-0AA7EA99EC54}" destId="{DC601C6B-85A4-4ED0-8782-36CC77D5277C}" srcOrd="2" destOrd="0" parTransId="{017FD961-E03B-418D-BF80-C8143C29D497}" sibTransId="{C3F794A6-6716-43A8-A3FE-CEAD0E339B75}"/>
    <dgm:cxn modelId="{B9B5F156-61A6-4FFE-A570-6BC5A5AD5525}" srcId="{54046B22-4A4F-42E5-8581-0AA7EA99EC54}" destId="{87298A73-5EA1-4125-91CB-0F4541F6B91D}" srcOrd="4" destOrd="0" parTransId="{AEDAD1CF-9E76-49BB-B8C9-1A829A3B1CF2}" sibTransId="{6E3A6E75-C2F7-4A2A-8EC8-4B4CE1205569}"/>
    <dgm:cxn modelId="{A112E093-1E42-443D-A0CE-F73BB409F8EC}" srcId="{54046B22-4A4F-42E5-8581-0AA7EA99EC54}" destId="{9E5FDDBC-82FC-4810-8C1C-EF7AB941AC9A}" srcOrd="1" destOrd="0" parTransId="{F30CCE9C-0FAE-4407-BC58-AF9BCF5C0F58}" sibTransId="{13622156-D3C5-4871-9B5E-BA21A803E9A4}"/>
    <dgm:cxn modelId="{39AC14D6-5789-4567-9F9E-94EA1D4FB772}" type="presOf" srcId="{7795977F-01A0-4380-A551-B45751E51092}" destId="{103AE7F5-FA49-487E-B863-EBDFDB91D9B0}" srcOrd="0" destOrd="0" presId="urn:microsoft.com/office/officeart/2008/layout/LinedList"/>
    <dgm:cxn modelId="{BD6188EB-362B-4278-80A6-6FFD42B2C5AE}" type="presOf" srcId="{9E5FDDBC-82FC-4810-8C1C-EF7AB941AC9A}" destId="{0A69513C-3E78-4684-975D-F3F6CD9BB9EB}" srcOrd="0" destOrd="0" presId="urn:microsoft.com/office/officeart/2008/layout/LinedList"/>
    <dgm:cxn modelId="{E1F0F000-F2F0-4BD5-8817-3C4E667B4EE5}" type="presParOf" srcId="{4464FB4D-7FB1-4F41-B3F0-53A404302D19}" destId="{B2FF1781-80C2-4901-93DA-7C29E4187836}" srcOrd="0" destOrd="0" presId="urn:microsoft.com/office/officeart/2008/layout/LinedList"/>
    <dgm:cxn modelId="{40BB96E3-C453-420D-BD46-7D113ADBEB61}" type="presParOf" srcId="{4464FB4D-7FB1-4F41-B3F0-53A404302D19}" destId="{87B8AE16-AEF1-4BCB-B0CF-B7E9E44C2AE0}" srcOrd="1" destOrd="0" presId="urn:microsoft.com/office/officeart/2008/layout/LinedList"/>
    <dgm:cxn modelId="{79119429-49D5-4BBF-9070-EFC9D8E53C1D}" type="presParOf" srcId="{87B8AE16-AEF1-4BCB-B0CF-B7E9E44C2AE0}" destId="{103AE7F5-FA49-487E-B863-EBDFDB91D9B0}" srcOrd="0" destOrd="0" presId="urn:microsoft.com/office/officeart/2008/layout/LinedList"/>
    <dgm:cxn modelId="{8B39EF50-B58B-4EF1-8E39-9479EC789D6E}" type="presParOf" srcId="{87B8AE16-AEF1-4BCB-B0CF-B7E9E44C2AE0}" destId="{4AA0AF6E-CAB5-47FE-9B0D-663CF09C7AF8}" srcOrd="1" destOrd="0" presId="urn:microsoft.com/office/officeart/2008/layout/LinedList"/>
    <dgm:cxn modelId="{3F163352-3303-41CF-AB33-80ABF9F0E609}" type="presParOf" srcId="{4464FB4D-7FB1-4F41-B3F0-53A404302D19}" destId="{645F2569-545C-467F-AD3C-533437F61BAA}" srcOrd="2" destOrd="0" presId="urn:microsoft.com/office/officeart/2008/layout/LinedList"/>
    <dgm:cxn modelId="{2FCF137F-6F50-4674-80C2-E12B84F70902}" type="presParOf" srcId="{4464FB4D-7FB1-4F41-B3F0-53A404302D19}" destId="{71171AB3-4AA6-44CA-B7BB-7522DD986856}" srcOrd="3" destOrd="0" presId="urn:microsoft.com/office/officeart/2008/layout/LinedList"/>
    <dgm:cxn modelId="{45071BC0-5E43-47F3-8EF6-C72ACE09670C}" type="presParOf" srcId="{71171AB3-4AA6-44CA-B7BB-7522DD986856}" destId="{0A69513C-3E78-4684-975D-F3F6CD9BB9EB}" srcOrd="0" destOrd="0" presId="urn:microsoft.com/office/officeart/2008/layout/LinedList"/>
    <dgm:cxn modelId="{9564D5E3-785F-43A5-95C3-E883F4C02814}" type="presParOf" srcId="{71171AB3-4AA6-44CA-B7BB-7522DD986856}" destId="{99D85486-376A-403A-8232-DA6B3B6BC720}" srcOrd="1" destOrd="0" presId="urn:microsoft.com/office/officeart/2008/layout/LinedList"/>
    <dgm:cxn modelId="{91A63FA3-2355-4610-8683-DB8C87F89127}" type="presParOf" srcId="{4464FB4D-7FB1-4F41-B3F0-53A404302D19}" destId="{768AE2E8-FDB6-486F-8694-ED4F200DE3F1}" srcOrd="4" destOrd="0" presId="urn:microsoft.com/office/officeart/2008/layout/LinedList"/>
    <dgm:cxn modelId="{7E9A9EE3-3E86-4FEF-BB56-DF3C557AA71C}" type="presParOf" srcId="{4464FB4D-7FB1-4F41-B3F0-53A404302D19}" destId="{6C1B569F-49F3-4F4B-AD43-DFC07B92B563}" srcOrd="5" destOrd="0" presId="urn:microsoft.com/office/officeart/2008/layout/LinedList"/>
    <dgm:cxn modelId="{1CB3B1FD-CA45-4ED6-9738-3E9446965A3C}" type="presParOf" srcId="{6C1B569F-49F3-4F4B-AD43-DFC07B92B563}" destId="{33745CEC-7AEC-4692-AAFC-AF0412946E99}" srcOrd="0" destOrd="0" presId="urn:microsoft.com/office/officeart/2008/layout/LinedList"/>
    <dgm:cxn modelId="{45D0A1F4-143C-479D-9DFA-F97CB271F6C4}" type="presParOf" srcId="{6C1B569F-49F3-4F4B-AD43-DFC07B92B563}" destId="{11B24CFC-AE87-493B-B54D-BF1CCD329845}" srcOrd="1" destOrd="0" presId="urn:microsoft.com/office/officeart/2008/layout/LinedList"/>
    <dgm:cxn modelId="{AC9CB0DD-2629-4CEA-BFE4-22007BEFFADD}" type="presParOf" srcId="{4464FB4D-7FB1-4F41-B3F0-53A404302D19}" destId="{E6C040BA-9448-4F61-9905-AC1BE4C50B31}" srcOrd="6" destOrd="0" presId="urn:microsoft.com/office/officeart/2008/layout/LinedList"/>
    <dgm:cxn modelId="{4A392142-64C7-4A2B-BC4A-A5A5BBCCC43C}" type="presParOf" srcId="{4464FB4D-7FB1-4F41-B3F0-53A404302D19}" destId="{46229A56-F6CB-47A7-AA90-5B5D1063E44F}" srcOrd="7" destOrd="0" presId="urn:microsoft.com/office/officeart/2008/layout/LinedList"/>
    <dgm:cxn modelId="{4532AC10-21B8-4E40-9E62-7EACD25134C2}" type="presParOf" srcId="{46229A56-F6CB-47A7-AA90-5B5D1063E44F}" destId="{07476B23-E832-4CF7-A473-B83ABA207D5B}" srcOrd="0" destOrd="0" presId="urn:microsoft.com/office/officeart/2008/layout/LinedList"/>
    <dgm:cxn modelId="{D0E4C2D1-9F89-44C0-8CDE-181F226231AB}" type="presParOf" srcId="{46229A56-F6CB-47A7-AA90-5B5D1063E44F}" destId="{5BCE9E43-E673-4186-87AD-89BD39DB6830}" srcOrd="1" destOrd="0" presId="urn:microsoft.com/office/officeart/2008/layout/LinedList"/>
    <dgm:cxn modelId="{0A430B59-E216-4957-9D4F-BAD3757A0F83}" type="presParOf" srcId="{4464FB4D-7FB1-4F41-B3F0-53A404302D19}" destId="{7AC69FA5-E177-454D-80BB-421DAB253D3E}" srcOrd="8" destOrd="0" presId="urn:microsoft.com/office/officeart/2008/layout/LinedList"/>
    <dgm:cxn modelId="{36A2A4C2-A5C6-4439-9B1A-C85785985DF0}" type="presParOf" srcId="{4464FB4D-7FB1-4F41-B3F0-53A404302D19}" destId="{3CAA0AD1-6ADA-4BCB-B302-2CEEA2135A6E}" srcOrd="9" destOrd="0" presId="urn:microsoft.com/office/officeart/2008/layout/LinedList"/>
    <dgm:cxn modelId="{C4EB517E-E0E0-400B-B3BB-D3687B68B569}" type="presParOf" srcId="{3CAA0AD1-6ADA-4BCB-B302-2CEEA2135A6E}" destId="{D049C288-A0B9-485C-BA1C-F6EE0758D6F2}" srcOrd="0" destOrd="0" presId="urn:microsoft.com/office/officeart/2008/layout/LinedList"/>
    <dgm:cxn modelId="{8668042B-6606-43A0-A75A-F4EEB0B4BBFA}" type="presParOf" srcId="{3CAA0AD1-6ADA-4BCB-B302-2CEEA2135A6E}" destId="{A995D016-8ECF-456C-A497-D3B4E6E4E31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D3D03A-33E0-4B2B-BC7A-128791DF505B}"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US"/>
        </a:p>
      </dgm:t>
    </dgm:pt>
    <dgm:pt modelId="{DC89ADB5-01F1-4401-93A7-8D110131770F}">
      <dgm:prSet/>
      <dgm:spPr/>
      <dgm:t>
        <a:bodyPr/>
        <a:lstStyle/>
        <a:p>
          <a:r>
            <a:rPr lang="en-US" b="0"/>
            <a:t>Pre-initiative problem identification</a:t>
          </a:r>
          <a:endParaRPr lang="en-US"/>
        </a:p>
      </dgm:t>
    </dgm:pt>
    <dgm:pt modelId="{D3FFEE28-653D-440C-9A52-C68C01530581}" type="parTrans" cxnId="{2394C33C-47A4-4C37-A7EE-965959D8A7F7}">
      <dgm:prSet/>
      <dgm:spPr/>
      <dgm:t>
        <a:bodyPr/>
        <a:lstStyle/>
        <a:p>
          <a:endParaRPr lang="en-US"/>
        </a:p>
      </dgm:t>
    </dgm:pt>
    <dgm:pt modelId="{4ACA4915-438F-4101-ABD9-21A6C4C184D4}" type="sibTrans" cxnId="{2394C33C-47A4-4C37-A7EE-965959D8A7F7}">
      <dgm:prSet/>
      <dgm:spPr/>
      <dgm:t>
        <a:bodyPr/>
        <a:lstStyle/>
        <a:p>
          <a:endParaRPr lang="en-US"/>
        </a:p>
      </dgm:t>
    </dgm:pt>
    <dgm:pt modelId="{07859045-6667-4060-9547-8B3905C2C373}">
      <dgm:prSet/>
      <dgm:spPr/>
      <dgm:t>
        <a:bodyPr/>
        <a:lstStyle/>
        <a:p>
          <a:r>
            <a:rPr lang="en-US" b="0"/>
            <a:t>Pre-NPRR language development</a:t>
          </a:r>
          <a:endParaRPr lang="en-US"/>
        </a:p>
      </dgm:t>
    </dgm:pt>
    <dgm:pt modelId="{C209AB14-6FC3-4508-A138-9A3146D82541}" type="parTrans" cxnId="{D00E21E8-468D-4C9C-B05F-3014C2C2074D}">
      <dgm:prSet/>
      <dgm:spPr/>
      <dgm:t>
        <a:bodyPr/>
        <a:lstStyle/>
        <a:p>
          <a:endParaRPr lang="en-US"/>
        </a:p>
      </dgm:t>
    </dgm:pt>
    <dgm:pt modelId="{3A8F9189-8C36-40EE-842A-84ADC123EF69}" type="sibTrans" cxnId="{D00E21E8-468D-4C9C-B05F-3014C2C2074D}">
      <dgm:prSet/>
      <dgm:spPr/>
      <dgm:t>
        <a:bodyPr/>
        <a:lstStyle/>
        <a:p>
          <a:endParaRPr lang="en-US"/>
        </a:p>
      </dgm:t>
    </dgm:pt>
    <dgm:pt modelId="{8B8BEFAC-16A1-42B1-AAA6-1C45BE592D77}">
      <dgm:prSet/>
      <dgm:spPr/>
      <dgm:t>
        <a:bodyPr/>
        <a:lstStyle/>
        <a:p>
          <a:r>
            <a:rPr lang="en-US" b="0"/>
            <a:t>NPRR discussion</a:t>
          </a:r>
          <a:endParaRPr lang="en-US"/>
        </a:p>
      </dgm:t>
    </dgm:pt>
    <dgm:pt modelId="{5678F973-F0BB-4BEC-820D-C40B503EB9BC}" type="parTrans" cxnId="{C02DE007-99AA-4BC5-9F35-14F2A6E308C9}">
      <dgm:prSet/>
      <dgm:spPr/>
      <dgm:t>
        <a:bodyPr/>
        <a:lstStyle/>
        <a:p>
          <a:endParaRPr lang="en-US"/>
        </a:p>
      </dgm:t>
    </dgm:pt>
    <dgm:pt modelId="{2064C186-32C2-4981-81AC-D934601959E6}" type="sibTrans" cxnId="{C02DE007-99AA-4BC5-9F35-14F2A6E308C9}">
      <dgm:prSet/>
      <dgm:spPr/>
      <dgm:t>
        <a:bodyPr/>
        <a:lstStyle/>
        <a:p>
          <a:endParaRPr lang="en-US"/>
        </a:p>
      </dgm:t>
    </dgm:pt>
    <dgm:pt modelId="{73E8DFE5-7E8E-4C20-BE83-BC34E9F50219}">
      <dgm:prSet/>
      <dgm:spPr/>
      <dgm:t>
        <a:bodyPr/>
        <a:lstStyle/>
        <a:p>
          <a:r>
            <a:rPr lang="en-US" b="0"/>
            <a:t>NPRR approval</a:t>
          </a:r>
          <a:endParaRPr lang="en-US"/>
        </a:p>
      </dgm:t>
    </dgm:pt>
    <dgm:pt modelId="{8044D24B-4AD9-45F0-AD34-A4D448C30088}" type="parTrans" cxnId="{B5B4317F-A524-4AE1-A0C8-4C06088EC197}">
      <dgm:prSet/>
      <dgm:spPr/>
      <dgm:t>
        <a:bodyPr/>
        <a:lstStyle/>
        <a:p>
          <a:endParaRPr lang="en-US"/>
        </a:p>
      </dgm:t>
    </dgm:pt>
    <dgm:pt modelId="{89927709-7698-4690-9474-83D9ACDC216F}" type="sibTrans" cxnId="{B5B4317F-A524-4AE1-A0C8-4C06088EC197}">
      <dgm:prSet/>
      <dgm:spPr/>
      <dgm:t>
        <a:bodyPr/>
        <a:lstStyle/>
        <a:p>
          <a:endParaRPr lang="en-US"/>
        </a:p>
      </dgm:t>
    </dgm:pt>
    <dgm:pt modelId="{BBE6A279-77DC-4174-B233-77BDE45CB1F2}">
      <dgm:prSet/>
      <dgm:spPr/>
      <dgm:t>
        <a:bodyPr/>
        <a:lstStyle/>
        <a:p>
          <a:r>
            <a:rPr lang="en-US" b="0"/>
            <a:t>NPRR implementation</a:t>
          </a:r>
          <a:endParaRPr lang="en-US"/>
        </a:p>
      </dgm:t>
    </dgm:pt>
    <dgm:pt modelId="{4EB1D958-523F-4E43-8F72-2D3BC377C9DE}" type="parTrans" cxnId="{C97E404D-50C9-42BE-99BF-5781466851A0}">
      <dgm:prSet/>
      <dgm:spPr/>
      <dgm:t>
        <a:bodyPr/>
        <a:lstStyle/>
        <a:p>
          <a:endParaRPr lang="en-US"/>
        </a:p>
      </dgm:t>
    </dgm:pt>
    <dgm:pt modelId="{6018121C-D293-493E-B29E-4150A7950FBC}" type="sibTrans" cxnId="{C97E404D-50C9-42BE-99BF-5781466851A0}">
      <dgm:prSet/>
      <dgm:spPr/>
      <dgm:t>
        <a:bodyPr/>
        <a:lstStyle/>
        <a:p>
          <a:endParaRPr lang="en-US"/>
        </a:p>
      </dgm:t>
    </dgm:pt>
    <dgm:pt modelId="{138B8874-E23F-41C7-9B7F-C3CA9F8BD282}">
      <dgm:prSet/>
      <dgm:spPr/>
      <dgm:t>
        <a:bodyPr/>
        <a:lstStyle/>
        <a:p>
          <a:r>
            <a:rPr lang="en-US" b="0"/>
            <a:t>Post-NPRR implementation review</a:t>
          </a:r>
          <a:endParaRPr lang="en-US"/>
        </a:p>
      </dgm:t>
    </dgm:pt>
    <dgm:pt modelId="{1F2D0C6A-A411-46EA-A906-A198331A1E7B}" type="parTrans" cxnId="{B726BA1B-684C-414F-BDC5-BE5435218CF9}">
      <dgm:prSet/>
      <dgm:spPr/>
      <dgm:t>
        <a:bodyPr/>
        <a:lstStyle/>
        <a:p>
          <a:endParaRPr lang="en-US"/>
        </a:p>
      </dgm:t>
    </dgm:pt>
    <dgm:pt modelId="{412A6446-4F4B-4F10-8307-2A00E504E016}" type="sibTrans" cxnId="{B726BA1B-684C-414F-BDC5-BE5435218CF9}">
      <dgm:prSet/>
      <dgm:spPr/>
      <dgm:t>
        <a:bodyPr/>
        <a:lstStyle/>
        <a:p>
          <a:endParaRPr lang="en-US"/>
        </a:p>
      </dgm:t>
    </dgm:pt>
    <dgm:pt modelId="{D55CC658-8C6E-4A0E-A2B2-7DE01DD0B208}" type="pres">
      <dgm:prSet presAssocID="{36D3D03A-33E0-4B2B-BC7A-128791DF505B}" presName="Name0" presStyleCnt="0">
        <dgm:presLayoutVars>
          <dgm:dir/>
          <dgm:resizeHandles val="exact"/>
        </dgm:presLayoutVars>
      </dgm:prSet>
      <dgm:spPr/>
    </dgm:pt>
    <dgm:pt modelId="{A65447BB-1DFD-42C5-80A0-1B66BB23275B}" type="pres">
      <dgm:prSet presAssocID="{36D3D03A-33E0-4B2B-BC7A-128791DF505B}" presName="arrow" presStyleLbl="bgShp" presStyleIdx="0" presStyleCnt="1"/>
      <dgm:spPr/>
    </dgm:pt>
    <dgm:pt modelId="{B495AA23-7920-4C53-9ED8-31873C3A7579}" type="pres">
      <dgm:prSet presAssocID="{36D3D03A-33E0-4B2B-BC7A-128791DF505B}" presName="points" presStyleCnt="0"/>
      <dgm:spPr/>
    </dgm:pt>
    <dgm:pt modelId="{584D41CE-3D85-44CC-A79E-7555CF279EC1}" type="pres">
      <dgm:prSet presAssocID="{DC89ADB5-01F1-4401-93A7-8D110131770F}" presName="compositeA" presStyleCnt="0"/>
      <dgm:spPr/>
    </dgm:pt>
    <dgm:pt modelId="{38E23FAF-AF3D-4A73-A22C-57C6B2D2EFAE}" type="pres">
      <dgm:prSet presAssocID="{DC89ADB5-01F1-4401-93A7-8D110131770F}" presName="textA" presStyleLbl="revTx" presStyleIdx="0" presStyleCnt="6">
        <dgm:presLayoutVars>
          <dgm:bulletEnabled val="1"/>
        </dgm:presLayoutVars>
      </dgm:prSet>
      <dgm:spPr/>
    </dgm:pt>
    <dgm:pt modelId="{6EEACFBE-FD59-4149-A824-175B9EDB530A}" type="pres">
      <dgm:prSet presAssocID="{DC89ADB5-01F1-4401-93A7-8D110131770F}" presName="circleA" presStyleLbl="node1" presStyleIdx="0" presStyleCnt="6"/>
      <dgm:spPr/>
    </dgm:pt>
    <dgm:pt modelId="{C4E056DC-FB36-4E17-BB2E-7AC135ABA3EE}" type="pres">
      <dgm:prSet presAssocID="{DC89ADB5-01F1-4401-93A7-8D110131770F}" presName="spaceA" presStyleCnt="0"/>
      <dgm:spPr/>
    </dgm:pt>
    <dgm:pt modelId="{59A4BB76-F11F-45A9-A2D5-CBB761BB6BBE}" type="pres">
      <dgm:prSet presAssocID="{4ACA4915-438F-4101-ABD9-21A6C4C184D4}" presName="space" presStyleCnt="0"/>
      <dgm:spPr/>
    </dgm:pt>
    <dgm:pt modelId="{72187C2C-68BB-4000-8954-3B6E7F6EA605}" type="pres">
      <dgm:prSet presAssocID="{07859045-6667-4060-9547-8B3905C2C373}" presName="compositeB" presStyleCnt="0"/>
      <dgm:spPr/>
    </dgm:pt>
    <dgm:pt modelId="{5B736AA7-06C1-4231-8A3F-3C454BD9E28C}" type="pres">
      <dgm:prSet presAssocID="{07859045-6667-4060-9547-8B3905C2C373}" presName="textB" presStyleLbl="revTx" presStyleIdx="1" presStyleCnt="6">
        <dgm:presLayoutVars>
          <dgm:bulletEnabled val="1"/>
        </dgm:presLayoutVars>
      </dgm:prSet>
      <dgm:spPr/>
    </dgm:pt>
    <dgm:pt modelId="{70CFFA13-965E-47B3-874B-292CDFDE1D73}" type="pres">
      <dgm:prSet presAssocID="{07859045-6667-4060-9547-8B3905C2C373}" presName="circleB" presStyleLbl="node1" presStyleIdx="1" presStyleCnt="6"/>
      <dgm:spPr/>
    </dgm:pt>
    <dgm:pt modelId="{E039C15C-44B0-4427-83AA-975CE75A7F69}" type="pres">
      <dgm:prSet presAssocID="{07859045-6667-4060-9547-8B3905C2C373}" presName="spaceB" presStyleCnt="0"/>
      <dgm:spPr/>
    </dgm:pt>
    <dgm:pt modelId="{780BF8E4-F855-49D2-8E78-FD843E4D8C76}" type="pres">
      <dgm:prSet presAssocID="{3A8F9189-8C36-40EE-842A-84ADC123EF69}" presName="space" presStyleCnt="0"/>
      <dgm:spPr/>
    </dgm:pt>
    <dgm:pt modelId="{45E04261-042B-41C6-B201-3508428AE884}" type="pres">
      <dgm:prSet presAssocID="{8B8BEFAC-16A1-42B1-AAA6-1C45BE592D77}" presName="compositeA" presStyleCnt="0"/>
      <dgm:spPr/>
    </dgm:pt>
    <dgm:pt modelId="{42955F9E-D2EB-4D57-9133-68F41468F548}" type="pres">
      <dgm:prSet presAssocID="{8B8BEFAC-16A1-42B1-AAA6-1C45BE592D77}" presName="textA" presStyleLbl="revTx" presStyleIdx="2" presStyleCnt="6">
        <dgm:presLayoutVars>
          <dgm:bulletEnabled val="1"/>
        </dgm:presLayoutVars>
      </dgm:prSet>
      <dgm:spPr/>
    </dgm:pt>
    <dgm:pt modelId="{4D8F4C25-CDE4-422B-AD8D-8AC6363EB8E6}" type="pres">
      <dgm:prSet presAssocID="{8B8BEFAC-16A1-42B1-AAA6-1C45BE592D77}" presName="circleA" presStyleLbl="node1" presStyleIdx="2" presStyleCnt="6"/>
      <dgm:spPr/>
    </dgm:pt>
    <dgm:pt modelId="{B6F11707-7466-4498-A3EB-437AEC00BE6E}" type="pres">
      <dgm:prSet presAssocID="{8B8BEFAC-16A1-42B1-AAA6-1C45BE592D77}" presName="spaceA" presStyleCnt="0"/>
      <dgm:spPr/>
    </dgm:pt>
    <dgm:pt modelId="{CA5AC9DF-54C4-4ACA-B248-B4D0F0B54DA5}" type="pres">
      <dgm:prSet presAssocID="{2064C186-32C2-4981-81AC-D934601959E6}" presName="space" presStyleCnt="0"/>
      <dgm:spPr/>
    </dgm:pt>
    <dgm:pt modelId="{18884B52-A67E-4671-BA61-87A348D0B2A1}" type="pres">
      <dgm:prSet presAssocID="{73E8DFE5-7E8E-4C20-BE83-BC34E9F50219}" presName="compositeB" presStyleCnt="0"/>
      <dgm:spPr/>
    </dgm:pt>
    <dgm:pt modelId="{537B22B9-48E1-407F-AC3B-31DFD312DB26}" type="pres">
      <dgm:prSet presAssocID="{73E8DFE5-7E8E-4C20-BE83-BC34E9F50219}" presName="textB" presStyleLbl="revTx" presStyleIdx="3" presStyleCnt="6">
        <dgm:presLayoutVars>
          <dgm:bulletEnabled val="1"/>
        </dgm:presLayoutVars>
      </dgm:prSet>
      <dgm:spPr/>
    </dgm:pt>
    <dgm:pt modelId="{6D8685DB-A4DE-4EA3-ACBB-002DC2FF1874}" type="pres">
      <dgm:prSet presAssocID="{73E8DFE5-7E8E-4C20-BE83-BC34E9F50219}" presName="circleB" presStyleLbl="node1" presStyleIdx="3" presStyleCnt="6"/>
      <dgm:spPr/>
    </dgm:pt>
    <dgm:pt modelId="{ADDD5C09-92E1-4699-A343-761C3F76BD58}" type="pres">
      <dgm:prSet presAssocID="{73E8DFE5-7E8E-4C20-BE83-BC34E9F50219}" presName="spaceB" presStyleCnt="0"/>
      <dgm:spPr/>
    </dgm:pt>
    <dgm:pt modelId="{FA5526A3-3D1D-490E-96E9-5DB638E7DF3F}" type="pres">
      <dgm:prSet presAssocID="{89927709-7698-4690-9474-83D9ACDC216F}" presName="space" presStyleCnt="0"/>
      <dgm:spPr/>
    </dgm:pt>
    <dgm:pt modelId="{EC572891-F268-46D1-8889-A16D9AEDC451}" type="pres">
      <dgm:prSet presAssocID="{BBE6A279-77DC-4174-B233-77BDE45CB1F2}" presName="compositeA" presStyleCnt="0"/>
      <dgm:spPr/>
    </dgm:pt>
    <dgm:pt modelId="{F4B9F436-EFB2-4FDA-9521-BCADEAE30E0E}" type="pres">
      <dgm:prSet presAssocID="{BBE6A279-77DC-4174-B233-77BDE45CB1F2}" presName="textA" presStyleLbl="revTx" presStyleIdx="4" presStyleCnt="6">
        <dgm:presLayoutVars>
          <dgm:bulletEnabled val="1"/>
        </dgm:presLayoutVars>
      </dgm:prSet>
      <dgm:spPr/>
    </dgm:pt>
    <dgm:pt modelId="{97551E0B-5905-453B-AA2C-72B86BF47D1A}" type="pres">
      <dgm:prSet presAssocID="{BBE6A279-77DC-4174-B233-77BDE45CB1F2}" presName="circleA" presStyleLbl="node1" presStyleIdx="4" presStyleCnt="6"/>
      <dgm:spPr/>
    </dgm:pt>
    <dgm:pt modelId="{C86385C2-90EB-4841-AA1A-CBF4405FCC2C}" type="pres">
      <dgm:prSet presAssocID="{BBE6A279-77DC-4174-B233-77BDE45CB1F2}" presName="spaceA" presStyleCnt="0"/>
      <dgm:spPr/>
    </dgm:pt>
    <dgm:pt modelId="{A8D3981A-18F7-4188-87EB-026D4343924B}" type="pres">
      <dgm:prSet presAssocID="{6018121C-D293-493E-B29E-4150A7950FBC}" presName="space" presStyleCnt="0"/>
      <dgm:spPr/>
    </dgm:pt>
    <dgm:pt modelId="{3AB97F4C-DA64-416E-8053-EBD55307E19F}" type="pres">
      <dgm:prSet presAssocID="{138B8874-E23F-41C7-9B7F-C3CA9F8BD282}" presName="compositeB" presStyleCnt="0"/>
      <dgm:spPr/>
    </dgm:pt>
    <dgm:pt modelId="{22B066B0-3248-4B2F-95A3-205B370E099E}" type="pres">
      <dgm:prSet presAssocID="{138B8874-E23F-41C7-9B7F-C3CA9F8BD282}" presName="textB" presStyleLbl="revTx" presStyleIdx="5" presStyleCnt="6">
        <dgm:presLayoutVars>
          <dgm:bulletEnabled val="1"/>
        </dgm:presLayoutVars>
      </dgm:prSet>
      <dgm:spPr/>
    </dgm:pt>
    <dgm:pt modelId="{3E65A4D8-985D-4F3A-9D42-9D8F14D5B85A}" type="pres">
      <dgm:prSet presAssocID="{138B8874-E23F-41C7-9B7F-C3CA9F8BD282}" presName="circleB" presStyleLbl="node1" presStyleIdx="5" presStyleCnt="6"/>
      <dgm:spPr/>
    </dgm:pt>
    <dgm:pt modelId="{8BF5BD54-326D-46F3-8903-093F76D251C2}" type="pres">
      <dgm:prSet presAssocID="{138B8874-E23F-41C7-9B7F-C3CA9F8BD282}" presName="spaceB" presStyleCnt="0"/>
      <dgm:spPr/>
    </dgm:pt>
  </dgm:ptLst>
  <dgm:cxnLst>
    <dgm:cxn modelId="{A7ED8405-4343-4D86-8164-FAC1AD5AE6E4}" type="presOf" srcId="{BBE6A279-77DC-4174-B233-77BDE45CB1F2}" destId="{F4B9F436-EFB2-4FDA-9521-BCADEAE30E0E}" srcOrd="0" destOrd="0" presId="urn:microsoft.com/office/officeart/2005/8/layout/hProcess11"/>
    <dgm:cxn modelId="{C02DE007-99AA-4BC5-9F35-14F2A6E308C9}" srcId="{36D3D03A-33E0-4B2B-BC7A-128791DF505B}" destId="{8B8BEFAC-16A1-42B1-AAA6-1C45BE592D77}" srcOrd="2" destOrd="0" parTransId="{5678F973-F0BB-4BEC-820D-C40B503EB9BC}" sibTransId="{2064C186-32C2-4981-81AC-D934601959E6}"/>
    <dgm:cxn modelId="{B726BA1B-684C-414F-BDC5-BE5435218CF9}" srcId="{36D3D03A-33E0-4B2B-BC7A-128791DF505B}" destId="{138B8874-E23F-41C7-9B7F-C3CA9F8BD282}" srcOrd="5" destOrd="0" parTransId="{1F2D0C6A-A411-46EA-A906-A198331A1E7B}" sibTransId="{412A6446-4F4B-4F10-8307-2A00E504E016}"/>
    <dgm:cxn modelId="{C767401F-0AD1-4811-9E40-161B40C028A8}" type="presOf" srcId="{138B8874-E23F-41C7-9B7F-C3CA9F8BD282}" destId="{22B066B0-3248-4B2F-95A3-205B370E099E}" srcOrd="0" destOrd="0" presId="urn:microsoft.com/office/officeart/2005/8/layout/hProcess11"/>
    <dgm:cxn modelId="{2F3ADD26-634F-4476-AFA1-22650F5C4220}" type="presOf" srcId="{8B8BEFAC-16A1-42B1-AAA6-1C45BE592D77}" destId="{42955F9E-D2EB-4D57-9133-68F41468F548}" srcOrd="0" destOrd="0" presId="urn:microsoft.com/office/officeart/2005/8/layout/hProcess11"/>
    <dgm:cxn modelId="{2394C33C-47A4-4C37-A7EE-965959D8A7F7}" srcId="{36D3D03A-33E0-4B2B-BC7A-128791DF505B}" destId="{DC89ADB5-01F1-4401-93A7-8D110131770F}" srcOrd="0" destOrd="0" parTransId="{D3FFEE28-653D-440C-9A52-C68C01530581}" sibTransId="{4ACA4915-438F-4101-ABD9-21A6C4C184D4}"/>
    <dgm:cxn modelId="{C97E404D-50C9-42BE-99BF-5781466851A0}" srcId="{36D3D03A-33E0-4B2B-BC7A-128791DF505B}" destId="{BBE6A279-77DC-4174-B233-77BDE45CB1F2}" srcOrd="4" destOrd="0" parTransId="{4EB1D958-523F-4E43-8F72-2D3BC377C9DE}" sibTransId="{6018121C-D293-493E-B29E-4150A7950FBC}"/>
    <dgm:cxn modelId="{50BA9C72-541C-4E65-A263-CD13BD0C3D8B}" type="presOf" srcId="{36D3D03A-33E0-4B2B-BC7A-128791DF505B}" destId="{D55CC658-8C6E-4A0E-A2B2-7DE01DD0B208}" srcOrd="0" destOrd="0" presId="urn:microsoft.com/office/officeart/2005/8/layout/hProcess11"/>
    <dgm:cxn modelId="{B5B4317F-A524-4AE1-A0C8-4C06088EC197}" srcId="{36D3D03A-33E0-4B2B-BC7A-128791DF505B}" destId="{73E8DFE5-7E8E-4C20-BE83-BC34E9F50219}" srcOrd="3" destOrd="0" parTransId="{8044D24B-4AD9-45F0-AD34-A4D448C30088}" sibTransId="{89927709-7698-4690-9474-83D9ACDC216F}"/>
    <dgm:cxn modelId="{6C1325B7-86FD-47F6-A7D4-D0F9A5C611F9}" type="presOf" srcId="{DC89ADB5-01F1-4401-93A7-8D110131770F}" destId="{38E23FAF-AF3D-4A73-A22C-57C6B2D2EFAE}" srcOrd="0" destOrd="0" presId="urn:microsoft.com/office/officeart/2005/8/layout/hProcess11"/>
    <dgm:cxn modelId="{D7415AC2-2A52-4DFD-B0C2-DA7F2C59F662}" type="presOf" srcId="{73E8DFE5-7E8E-4C20-BE83-BC34E9F50219}" destId="{537B22B9-48E1-407F-AC3B-31DFD312DB26}" srcOrd="0" destOrd="0" presId="urn:microsoft.com/office/officeart/2005/8/layout/hProcess11"/>
    <dgm:cxn modelId="{D00E21E8-468D-4C9C-B05F-3014C2C2074D}" srcId="{36D3D03A-33E0-4B2B-BC7A-128791DF505B}" destId="{07859045-6667-4060-9547-8B3905C2C373}" srcOrd="1" destOrd="0" parTransId="{C209AB14-6FC3-4508-A138-9A3146D82541}" sibTransId="{3A8F9189-8C36-40EE-842A-84ADC123EF69}"/>
    <dgm:cxn modelId="{F1C988F6-A252-4C9E-9778-654F0AEC30FA}" type="presOf" srcId="{07859045-6667-4060-9547-8B3905C2C373}" destId="{5B736AA7-06C1-4231-8A3F-3C454BD9E28C}" srcOrd="0" destOrd="0" presId="urn:microsoft.com/office/officeart/2005/8/layout/hProcess11"/>
    <dgm:cxn modelId="{7ED06F7E-13F2-4FDD-9301-3E4520990FD0}" type="presParOf" srcId="{D55CC658-8C6E-4A0E-A2B2-7DE01DD0B208}" destId="{A65447BB-1DFD-42C5-80A0-1B66BB23275B}" srcOrd="0" destOrd="0" presId="urn:microsoft.com/office/officeart/2005/8/layout/hProcess11"/>
    <dgm:cxn modelId="{23689B65-B648-4F0D-A59B-06B2A53D4DAE}" type="presParOf" srcId="{D55CC658-8C6E-4A0E-A2B2-7DE01DD0B208}" destId="{B495AA23-7920-4C53-9ED8-31873C3A7579}" srcOrd="1" destOrd="0" presId="urn:microsoft.com/office/officeart/2005/8/layout/hProcess11"/>
    <dgm:cxn modelId="{DD1D3566-7A35-4DEB-A1D4-687B72E12E22}" type="presParOf" srcId="{B495AA23-7920-4C53-9ED8-31873C3A7579}" destId="{584D41CE-3D85-44CC-A79E-7555CF279EC1}" srcOrd="0" destOrd="0" presId="urn:microsoft.com/office/officeart/2005/8/layout/hProcess11"/>
    <dgm:cxn modelId="{100F4F12-DCCF-4732-85D0-591EE0F59331}" type="presParOf" srcId="{584D41CE-3D85-44CC-A79E-7555CF279EC1}" destId="{38E23FAF-AF3D-4A73-A22C-57C6B2D2EFAE}" srcOrd="0" destOrd="0" presId="urn:microsoft.com/office/officeart/2005/8/layout/hProcess11"/>
    <dgm:cxn modelId="{4AEEBABC-9FD2-4885-8B1E-54D3BC7D6826}" type="presParOf" srcId="{584D41CE-3D85-44CC-A79E-7555CF279EC1}" destId="{6EEACFBE-FD59-4149-A824-175B9EDB530A}" srcOrd="1" destOrd="0" presId="urn:microsoft.com/office/officeart/2005/8/layout/hProcess11"/>
    <dgm:cxn modelId="{B57C953A-0B85-405B-9ADB-A782120B2842}" type="presParOf" srcId="{584D41CE-3D85-44CC-A79E-7555CF279EC1}" destId="{C4E056DC-FB36-4E17-BB2E-7AC135ABA3EE}" srcOrd="2" destOrd="0" presId="urn:microsoft.com/office/officeart/2005/8/layout/hProcess11"/>
    <dgm:cxn modelId="{04348068-4F60-4FFA-9D6F-6F89923077AD}" type="presParOf" srcId="{B495AA23-7920-4C53-9ED8-31873C3A7579}" destId="{59A4BB76-F11F-45A9-A2D5-CBB761BB6BBE}" srcOrd="1" destOrd="0" presId="urn:microsoft.com/office/officeart/2005/8/layout/hProcess11"/>
    <dgm:cxn modelId="{CD592B62-0D62-46C5-B37B-EC642DF0AE1F}" type="presParOf" srcId="{B495AA23-7920-4C53-9ED8-31873C3A7579}" destId="{72187C2C-68BB-4000-8954-3B6E7F6EA605}" srcOrd="2" destOrd="0" presId="urn:microsoft.com/office/officeart/2005/8/layout/hProcess11"/>
    <dgm:cxn modelId="{54404392-C361-4826-BF5E-694DDF008BCE}" type="presParOf" srcId="{72187C2C-68BB-4000-8954-3B6E7F6EA605}" destId="{5B736AA7-06C1-4231-8A3F-3C454BD9E28C}" srcOrd="0" destOrd="0" presId="urn:microsoft.com/office/officeart/2005/8/layout/hProcess11"/>
    <dgm:cxn modelId="{4F0D35B6-1880-4667-832A-0442BBE73478}" type="presParOf" srcId="{72187C2C-68BB-4000-8954-3B6E7F6EA605}" destId="{70CFFA13-965E-47B3-874B-292CDFDE1D73}" srcOrd="1" destOrd="0" presId="urn:microsoft.com/office/officeart/2005/8/layout/hProcess11"/>
    <dgm:cxn modelId="{E2F434DB-5EF5-4E8D-B659-C96DB7C0587A}" type="presParOf" srcId="{72187C2C-68BB-4000-8954-3B6E7F6EA605}" destId="{E039C15C-44B0-4427-83AA-975CE75A7F69}" srcOrd="2" destOrd="0" presId="urn:microsoft.com/office/officeart/2005/8/layout/hProcess11"/>
    <dgm:cxn modelId="{987ED6EC-C6E0-4822-BD9B-8727812316E9}" type="presParOf" srcId="{B495AA23-7920-4C53-9ED8-31873C3A7579}" destId="{780BF8E4-F855-49D2-8E78-FD843E4D8C76}" srcOrd="3" destOrd="0" presId="urn:microsoft.com/office/officeart/2005/8/layout/hProcess11"/>
    <dgm:cxn modelId="{279A6DA0-26D0-4455-8D74-ABDF801BFD5C}" type="presParOf" srcId="{B495AA23-7920-4C53-9ED8-31873C3A7579}" destId="{45E04261-042B-41C6-B201-3508428AE884}" srcOrd="4" destOrd="0" presId="urn:microsoft.com/office/officeart/2005/8/layout/hProcess11"/>
    <dgm:cxn modelId="{E5E8E9FC-5EB6-4EE2-B266-26649EDB9CF6}" type="presParOf" srcId="{45E04261-042B-41C6-B201-3508428AE884}" destId="{42955F9E-D2EB-4D57-9133-68F41468F548}" srcOrd="0" destOrd="0" presId="urn:microsoft.com/office/officeart/2005/8/layout/hProcess11"/>
    <dgm:cxn modelId="{34B2E805-ECE1-4D21-8F44-3936EC587941}" type="presParOf" srcId="{45E04261-042B-41C6-B201-3508428AE884}" destId="{4D8F4C25-CDE4-422B-AD8D-8AC6363EB8E6}" srcOrd="1" destOrd="0" presId="urn:microsoft.com/office/officeart/2005/8/layout/hProcess11"/>
    <dgm:cxn modelId="{6D698EA4-FBF1-45C4-B643-A047A7CFDC73}" type="presParOf" srcId="{45E04261-042B-41C6-B201-3508428AE884}" destId="{B6F11707-7466-4498-A3EB-437AEC00BE6E}" srcOrd="2" destOrd="0" presId="urn:microsoft.com/office/officeart/2005/8/layout/hProcess11"/>
    <dgm:cxn modelId="{F872C48A-8FDA-4E12-B04B-03A30242BB98}" type="presParOf" srcId="{B495AA23-7920-4C53-9ED8-31873C3A7579}" destId="{CA5AC9DF-54C4-4ACA-B248-B4D0F0B54DA5}" srcOrd="5" destOrd="0" presId="urn:microsoft.com/office/officeart/2005/8/layout/hProcess11"/>
    <dgm:cxn modelId="{00A7C79E-6FFF-4CE6-87A7-C00791F83CAE}" type="presParOf" srcId="{B495AA23-7920-4C53-9ED8-31873C3A7579}" destId="{18884B52-A67E-4671-BA61-87A348D0B2A1}" srcOrd="6" destOrd="0" presId="urn:microsoft.com/office/officeart/2005/8/layout/hProcess11"/>
    <dgm:cxn modelId="{836EBF61-319E-4FF5-9AEE-F67AC3127A68}" type="presParOf" srcId="{18884B52-A67E-4671-BA61-87A348D0B2A1}" destId="{537B22B9-48E1-407F-AC3B-31DFD312DB26}" srcOrd="0" destOrd="0" presId="urn:microsoft.com/office/officeart/2005/8/layout/hProcess11"/>
    <dgm:cxn modelId="{163D1F61-283D-4BC6-AA5D-F6004296C259}" type="presParOf" srcId="{18884B52-A67E-4671-BA61-87A348D0B2A1}" destId="{6D8685DB-A4DE-4EA3-ACBB-002DC2FF1874}" srcOrd="1" destOrd="0" presId="urn:microsoft.com/office/officeart/2005/8/layout/hProcess11"/>
    <dgm:cxn modelId="{247B7AD2-296B-4DD0-AA28-B1C718E3870E}" type="presParOf" srcId="{18884B52-A67E-4671-BA61-87A348D0B2A1}" destId="{ADDD5C09-92E1-4699-A343-761C3F76BD58}" srcOrd="2" destOrd="0" presId="urn:microsoft.com/office/officeart/2005/8/layout/hProcess11"/>
    <dgm:cxn modelId="{B7AC6419-66E5-488E-AC2C-2405C67C1CED}" type="presParOf" srcId="{B495AA23-7920-4C53-9ED8-31873C3A7579}" destId="{FA5526A3-3D1D-490E-96E9-5DB638E7DF3F}" srcOrd="7" destOrd="0" presId="urn:microsoft.com/office/officeart/2005/8/layout/hProcess11"/>
    <dgm:cxn modelId="{80B3E08D-7384-4B3D-BF3B-EE8A1731EED5}" type="presParOf" srcId="{B495AA23-7920-4C53-9ED8-31873C3A7579}" destId="{EC572891-F268-46D1-8889-A16D9AEDC451}" srcOrd="8" destOrd="0" presId="urn:microsoft.com/office/officeart/2005/8/layout/hProcess11"/>
    <dgm:cxn modelId="{2D1636BE-86E8-4098-BCEE-AD78AEBDE7C5}" type="presParOf" srcId="{EC572891-F268-46D1-8889-A16D9AEDC451}" destId="{F4B9F436-EFB2-4FDA-9521-BCADEAE30E0E}" srcOrd="0" destOrd="0" presId="urn:microsoft.com/office/officeart/2005/8/layout/hProcess11"/>
    <dgm:cxn modelId="{F197C65A-DF4A-419A-A500-280F3D86ACEB}" type="presParOf" srcId="{EC572891-F268-46D1-8889-A16D9AEDC451}" destId="{97551E0B-5905-453B-AA2C-72B86BF47D1A}" srcOrd="1" destOrd="0" presId="urn:microsoft.com/office/officeart/2005/8/layout/hProcess11"/>
    <dgm:cxn modelId="{A00461F2-461E-4D35-9181-D484D3432EA7}" type="presParOf" srcId="{EC572891-F268-46D1-8889-A16D9AEDC451}" destId="{C86385C2-90EB-4841-AA1A-CBF4405FCC2C}" srcOrd="2" destOrd="0" presId="urn:microsoft.com/office/officeart/2005/8/layout/hProcess11"/>
    <dgm:cxn modelId="{20145B91-3833-480D-A537-85EE9A564967}" type="presParOf" srcId="{B495AA23-7920-4C53-9ED8-31873C3A7579}" destId="{A8D3981A-18F7-4188-87EB-026D4343924B}" srcOrd="9" destOrd="0" presId="urn:microsoft.com/office/officeart/2005/8/layout/hProcess11"/>
    <dgm:cxn modelId="{3EE042F5-B445-4E52-BBD9-31431302A348}" type="presParOf" srcId="{B495AA23-7920-4C53-9ED8-31873C3A7579}" destId="{3AB97F4C-DA64-416E-8053-EBD55307E19F}" srcOrd="10" destOrd="0" presId="urn:microsoft.com/office/officeart/2005/8/layout/hProcess11"/>
    <dgm:cxn modelId="{5AF9E8D1-6604-42C1-BB75-950A5429842A}" type="presParOf" srcId="{3AB97F4C-DA64-416E-8053-EBD55307E19F}" destId="{22B066B0-3248-4B2F-95A3-205B370E099E}" srcOrd="0" destOrd="0" presId="urn:microsoft.com/office/officeart/2005/8/layout/hProcess11"/>
    <dgm:cxn modelId="{DD8FD486-2DB4-4579-86C2-04553AFF4E70}" type="presParOf" srcId="{3AB97F4C-DA64-416E-8053-EBD55307E19F}" destId="{3E65A4D8-985D-4F3A-9D42-9D8F14D5B85A}" srcOrd="1" destOrd="0" presId="urn:microsoft.com/office/officeart/2005/8/layout/hProcess11"/>
    <dgm:cxn modelId="{03F10FA8-F29C-4DA3-9A72-53BCD774360B}" type="presParOf" srcId="{3AB97F4C-DA64-416E-8053-EBD55307E19F}" destId="{8BF5BD54-326D-46F3-8903-093F76D251C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34BF3E-53AB-4CB5-BA96-ED553261A5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A855A03-690F-4176-BDE8-2AA0B91ED558}">
      <dgm:prSet/>
      <dgm:spPr/>
      <dgm:t>
        <a:bodyPr/>
        <a:lstStyle/>
        <a:p>
          <a:r>
            <a:rPr lang="en-US" b="0"/>
            <a:t>RTC+B has limited staff’s ability to move both existing and new initiatives through the process</a:t>
          </a:r>
          <a:endParaRPr lang="en-US"/>
        </a:p>
      </dgm:t>
    </dgm:pt>
    <dgm:pt modelId="{741CC776-02C2-4E7B-A521-7D4BBF1B7503}" type="parTrans" cxnId="{C5E8840A-82ED-46E1-BF93-4624814C7015}">
      <dgm:prSet/>
      <dgm:spPr/>
      <dgm:t>
        <a:bodyPr/>
        <a:lstStyle/>
        <a:p>
          <a:endParaRPr lang="en-US"/>
        </a:p>
      </dgm:t>
    </dgm:pt>
    <dgm:pt modelId="{227E2CD1-522F-44FA-8D7C-5D45830F364D}" type="sibTrans" cxnId="{C5E8840A-82ED-46E1-BF93-4624814C7015}">
      <dgm:prSet/>
      <dgm:spPr/>
      <dgm:t>
        <a:bodyPr/>
        <a:lstStyle/>
        <a:p>
          <a:endParaRPr lang="en-US"/>
        </a:p>
      </dgm:t>
    </dgm:pt>
    <dgm:pt modelId="{F3EFE878-C303-4414-80CA-9392BC28E86F}">
      <dgm:prSet/>
      <dgm:spPr/>
      <dgm:t>
        <a:bodyPr/>
        <a:lstStyle/>
        <a:p>
          <a:r>
            <a:rPr lang="en-US" b="0"/>
            <a:t>Multiple non-discretionary initiatives are coming in from the Legislature and PUC</a:t>
          </a:r>
          <a:endParaRPr lang="en-US"/>
        </a:p>
      </dgm:t>
    </dgm:pt>
    <dgm:pt modelId="{96C5F474-EF90-4F13-BB05-A2E0330F1D3A}" type="parTrans" cxnId="{DFC8BDAC-6585-4DC7-828C-4213014EEACE}">
      <dgm:prSet/>
      <dgm:spPr/>
      <dgm:t>
        <a:bodyPr/>
        <a:lstStyle/>
        <a:p>
          <a:endParaRPr lang="en-US"/>
        </a:p>
      </dgm:t>
    </dgm:pt>
    <dgm:pt modelId="{0419C555-E547-43FF-BDC4-9CDE539CEAFB}" type="sibTrans" cxnId="{DFC8BDAC-6585-4DC7-828C-4213014EEACE}">
      <dgm:prSet/>
      <dgm:spPr/>
      <dgm:t>
        <a:bodyPr/>
        <a:lstStyle/>
        <a:p>
          <a:endParaRPr lang="en-US"/>
        </a:p>
      </dgm:t>
    </dgm:pt>
    <dgm:pt modelId="{A3C364AD-AF33-4B8D-BFF2-0F5DF3A5A0A0}">
      <dgm:prSet/>
      <dgm:spPr/>
      <dgm:t>
        <a:bodyPr/>
        <a:lstStyle/>
        <a:p>
          <a:r>
            <a:rPr lang="en-US" b="0" dirty="0"/>
            <a:t>ERCOT stakeholders also have initiatives that they would like to move through the ERCOT process</a:t>
          </a:r>
        </a:p>
      </dgm:t>
    </dgm:pt>
    <dgm:pt modelId="{C1506DB7-0A6F-4A81-B5A2-635C6D1AA1C8}" type="parTrans" cxnId="{A0D8C3F7-B45D-4412-A335-30D6DF6CAE0A}">
      <dgm:prSet/>
      <dgm:spPr/>
      <dgm:t>
        <a:bodyPr/>
        <a:lstStyle/>
        <a:p>
          <a:endParaRPr lang="en-US"/>
        </a:p>
      </dgm:t>
    </dgm:pt>
    <dgm:pt modelId="{49027406-7CAD-47F9-9A29-D6C5778D85F2}" type="sibTrans" cxnId="{A0D8C3F7-B45D-4412-A335-30D6DF6CAE0A}">
      <dgm:prSet/>
      <dgm:spPr/>
      <dgm:t>
        <a:bodyPr/>
        <a:lstStyle/>
        <a:p>
          <a:endParaRPr lang="en-US"/>
        </a:p>
      </dgm:t>
    </dgm:pt>
    <dgm:pt modelId="{6AA18152-31BF-453D-A7D8-185BFEB875D2}">
      <dgm:prSet/>
      <dgm:spPr/>
      <dgm:t>
        <a:bodyPr/>
        <a:lstStyle/>
        <a:p>
          <a:r>
            <a:rPr lang="en-US" b="0" dirty="0"/>
            <a:t>Need to prioritize to successfully work through new inflows </a:t>
          </a:r>
          <a:r>
            <a:rPr lang="en-US" b="1" i="0" u="sng" dirty="0"/>
            <a:t>and</a:t>
          </a:r>
          <a:r>
            <a:rPr lang="en-US" b="0" dirty="0"/>
            <a:t> backlog simultaneously</a:t>
          </a:r>
        </a:p>
      </dgm:t>
    </dgm:pt>
    <dgm:pt modelId="{5718D3C0-8474-43C0-B622-F13A60FFCFFD}" type="parTrans" cxnId="{1DC543E8-2DF0-4044-85D3-6975D187776B}">
      <dgm:prSet/>
      <dgm:spPr/>
      <dgm:t>
        <a:bodyPr/>
        <a:lstStyle/>
        <a:p>
          <a:endParaRPr lang="en-US"/>
        </a:p>
      </dgm:t>
    </dgm:pt>
    <dgm:pt modelId="{79B2580F-6CA4-4A39-AE3E-32A42E522972}" type="sibTrans" cxnId="{1DC543E8-2DF0-4044-85D3-6975D187776B}">
      <dgm:prSet/>
      <dgm:spPr/>
      <dgm:t>
        <a:bodyPr/>
        <a:lstStyle/>
        <a:p>
          <a:endParaRPr lang="en-US"/>
        </a:p>
      </dgm:t>
    </dgm:pt>
    <dgm:pt modelId="{0B2140E9-1541-4BC5-8F4F-076416F58E2A}" type="pres">
      <dgm:prSet presAssocID="{9B34BF3E-53AB-4CB5-BA96-ED553261A583}" presName="linear" presStyleCnt="0">
        <dgm:presLayoutVars>
          <dgm:animLvl val="lvl"/>
          <dgm:resizeHandles val="exact"/>
        </dgm:presLayoutVars>
      </dgm:prSet>
      <dgm:spPr/>
    </dgm:pt>
    <dgm:pt modelId="{522644FD-DC1B-4B12-ADE6-A6A594B60DC2}" type="pres">
      <dgm:prSet presAssocID="{BA855A03-690F-4176-BDE8-2AA0B91ED558}" presName="parentText" presStyleLbl="node1" presStyleIdx="0" presStyleCnt="4">
        <dgm:presLayoutVars>
          <dgm:chMax val="0"/>
          <dgm:bulletEnabled val="1"/>
        </dgm:presLayoutVars>
      </dgm:prSet>
      <dgm:spPr/>
    </dgm:pt>
    <dgm:pt modelId="{D8DE2D82-76EF-4DD5-A40D-B9E266D7B4A3}" type="pres">
      <dgm:prSet presAssocID="{227E2CD1-522F-44FA-8D7C-5D45830F364D}" presName="spacer" presStyleCnt="0"/>
      <dgm:spPr/>
    </dgm:pt>
    <dgm:pt modelId="{B9AB6518-DBE5-4831-A8D6-ED9EC3202A2F}" type="pres">
      <dgm:prSet presAssocID="{F3EFE878-C303-4414-80CA-9392BC28E86F}" presName="parentText" presStyleLbl="node1" presStyleIdx="1" presStyleCnt="4">
        <dgm:presLayoutVars>
          <dgm:chMax val="0"/>
          <dgm:bulletEnabled val="1"/>
        </dgm:presLayoutVars>
      </dgm:prSet>
      <dgm:spPr/>
    </dgm:pt>
    <dgm:pt modelId="{7107C63C-7A11-42BD-A39F-ADA26FE1C2EA}" type="pres">
      <dgm:prSet presAssocID="{0419C555-E547-43FF-BDC4-9CDE539CEAFB}" presName="spacer" presStyleCnt="0"/>
      <dgm:spPr/>
    </dgm:pt>
    <dgm:pt modelId="{AA513539-80D5-4BD0-BA82-D69B3B20FCC9}" type="pres">
      <dgm:prSet presAssocID="{A3C364AD-AF33-4B8D-BFF2-0F5DF3A5A0A0}" presName="parentText" presStyleLbl="node1" presStyleIdx="2" presStyleCnt="4">
        <dgm:presLayoutVars>
          <dgm:chMax val="0"/>
          <dgm:bulletEnabled val="1"/>
        </dgm:presLayoutVars>
      </dgm:prSet>
      <dgm:spPr/>
    </dgm:pt>
    <dgm:pt modelId="{B4117E76-6CD2-4AB4-9C90-E9C7050BBFC5}" type="pres">
      <dgm:prSet presAssocID="{49027406-7CAD-47F9-9A29-D6C5778D85F2}" presName="spacer" presStyleCnt="0"/>
      <dgm:spPr/>
    </dgm:pt>
    <dgm:pt modelId="{C49BB26F-4F5E-48E8-90FE-24DE45AEE9B0}" type="pres">
      <dgm:prSet presAssocID="{6AA18152-31BF-453D-A7D8-185BFEB875D2}" presName="parentText" presStyleLbl="node1" presStyleIdx="3" presStyleCnt="4">
        <dgm:presLayoutVars>
          <dgm:chMax val="0"/>
          <dgm:bulletEnabled val="1"/>
        </dgm:presLayoutVars>
      </dgm:prSet>
      <dgm:spPr/>
    </dgm:pt>
  </dgm:ptLst>
  <dgm:cxnLst>
    <dgm:cxn modelId="{B023CE00-C5A3-4923-BF68-72953EDA6A05}" type="presOf" srcId="{A3C364AD-AF33-4B8D-BFF2-0F5DF3A5A0A0}" destId="{AA513539-80D5-4BD0-BA82-D69B3B20FCC9}" srcOrd="0" destOrd="0" presId="urn:microsoft.com/office/officeart/2005/8/layout/vList2"/>
    <dgm:cxn modelId="{C5E8840A-82ED-46E1-BF93-4624814C7015}" srcId="{9B34BF3E-53AB-4CB5-BA96-ED553261A583}" destId="{BA855A03-690F-4176-BDE8-2AA0B91ED558}" srcOrd="0" destOrd="0" parTransId="{741CC776-02C2-4E7B-A521-7D4BBF1B7503}" sibTransId="{227E2CD1-522F-44FA-8D7C-5D45830F364D}"/>
    <dgm:cxn modelId="{6CB4A41C-277A-49E5-BC72-4C068FEA708F}" type="presOf" srcId="{BA855A03-690F-4176-BDE8-2AA0B91ED558}" destId="{522644FD-DC1B-4B12-ADE6-A6A594B60DC2}" srcOrd="0" destOrd="0" presId="urn:microsoft.com/office/officeart/2005/8/layout/vList2"/>
    <dgm:cxn modelId="{6348FE28-29DF-48AE-B564-1978BFF824A1}" type="presOf" srcId="{9B34BF3E-53AB-4CB5-BA96-ED553261A583}" destId="{0B2140E9-1541-4BC5-8F4F-076416F58E2A}" srcOrd="0" destOrd="0" presId="urn:microsoft.com/office/officeart/2005/8/layout/vList2"/>
    <dgm:cxn modelId="{DFC8BDAC-6585-4DC7-828C-4213014EEACE}" srcId="{9B34BF3E-53AB-4CB5-BA96-ED553261A583}" destId="{F3EFE878-C303-4414-80CA-9392BC28E86F}" srcOrd="1" destOrd="0" parTransId="{96C5F474-EF90-4F13-BB05-A2E0330F1D3A}" sibTransId="{0419C555-E547-43FF-BDC4-9CDE539CEAFB}"/>
    <dgm:cxn modelId="{64FB4AB5-4F31-4FE8-923C-E95D103E7DCB}" type="presOf" srcId="{F3EFE878-C303-4414-80CA-9392BC28E86F}" destId="{B9AB6518-DBE5-4831-A8D6-ED9EC3202A2F}" srcOrd="0" destOrd="0" presId="urn:microsoft.com/office/officeart/2005/8/layout/vList2"/>
    <dgm:cxn modelId="{60A88CDB-0EF4-4A88-9406-31A7F5412578}" type="presOf" srcId="{6AA18152-31BF-453D-A7D8-185BFEB875D2}" destId="{C49BB26F-4F5E-48E8-90FE-24DE45AEE9B0}" srcOrd="0" destOrd="0" presId="urn:microsoft.com/office/officeart/2005/8/layout/vList2"/>
    <dgm:cxn modelId="{1DC543E8-2DF0-4044-85D3-6975D187776B}" srcId="{9B34BF3E-53AB-4CB5-BA96-ED553261A583}" destId="{6AA18152-31BF-453D-A7D8-185BFEB875D2}" srcOrd="3" destOrd="0" parTransId="{5718D3C0-8474-43C0-B622-F13A60FFCFFD}" sibTransId="{79B2580F-6CA4-4A39-AE3E-32A42E522972}"/>
    <dgm:cxn modelId="{A0D8C3F7-B45D-4412-A335-30D6DF6CAE0A}" srcId="{9B34BF3E-53AB-4CB5-BA96-ED553261A583}" destId="{A3C364AD-AF33-4B8D-BFF2-0F5DF3A5A0A0}" srcOrd="2" destOrd="0" parTransId="{C1506DB7-0A6F-4A81-B5A2-635C6D1AA1C8}" sibTransId="{49027406-7CAD-47F9-9A29-D6C5778D85F2}"/>
    <dgm:cxn modelId="{383AF5F4-C12A-485B-8F03-C9098D66F7F6}" type="presParOf" srcId="{0B2140E9-1541-4BC5-8F4F-076416F58E2A}" destId="{522644FD-DC1B-4B12-ADE6-A6A594B60DC2}" srcOrd="0" destOrd="0" presId="urn:microsoft.com/office/officeart/2005/8/layout/vList2"/>
    <dgm:cxn modelId="{6D3B703C-7B79-4424-B8B4-5EA0EB93C716}" type="presParOf" srcId="{0B2140E9-1541-4BC5-8F4F-076416F58E2A}" destId="{D8DE2D82-76EF-4DD5-A40D-B9E266D7B4A3}" srcOrd="1" destOrd="0" presId="urn:microsoft.com/office/officeart/2005/8/layout/vList2"/>
    <dgm:cxn modelId="{9E9448CE-6FB7-4F94-9798-2FA06F27B62D}" type="presParOf" srcId="{0B2140E9-1541-4BC5-8F4F-076416F58E2A}" destId="{B9AB6518-DBE5-4831-A8D6-ED9EC3202A2F}" srcOrd="2" destOrd="0" presId="urn:microsoft.com/office/officeart/2005/8/layout/vList2"/>
    <dgm:cxn modelId="{4F0AD18C-99A4-4F0A-94C2-5CC71D9DF5E5}" type="presParOf" srcId="{0B2140E9-1541-4BC5-8F4F-076416F58E2A}" destId="{7107C63C-7A11-42BD-A39F-ADA26FE1C2EA}" srcOrd="3" destOrd="0" presId="urn:microsoft.com/office/officeart/2005/8/layout/vList2"/>
    <dgm:cxn modelId="{EDFC2FD5-9DBC-4517-A532-77862D14C18B}" type="presParOf" srcId="{0B2140E9-1541-4BC5-8F4F-076416F58E2A}" destId="{AA513539-80D5-4BD0-BA82-D69B3B20FCC9}" srcOrd="4" destOrd="0" presId="urn:microsoft.com/office/officeart/2005/8/layout/vList2"/>
    <dgm:cxn modelId="{181CC120-3A8C-4F3F-A223-DA9A78F40FD7}" type="presParOf" srcId="{0B2140E9-1541-4BC5-8F4F-076416F58E2A}" destId="{B4117E76-6CD2-4AB4-9C90-E9C7050BBFC5}" srcOrd="5" destOrd="0" presId="urn:microsoft.com/office/officeart/2005/8/layout/vList2"/>
    <dgm:cxn modelId="{9C383F6E-CA35-4B92-9D83-BB6011D0F1AA}" type="presParOf" srcId="{0B2140E9-1541-4BC5-8F4F-076416F58E2A}" destId="{C49BB26F-4F5E-48E8-90FE-24DE45AEE9B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7CA6E9-13EA-4F39-8E3E-24763D4D9AD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8494378-B9DD-4375-AC5B-36ED0DD69C77}">
      <dgm:prSet custT="1"/>
      <dgm:spPr/>
      <dgm:t>
        <a:bodyPr/>
        <a:lstStyle/>
        <a:p>
          <a:r>
            <a:rPr lang="en-US" sz="2400" b="0" dirty="0"/>
            <a:t>To collaboratively prioritize for TAC:</a:t>
          </a:r>
          <a:endParaRPr lang="en-US" sz="2400" dirty="0"/>
        </a:p>
      </dgm:t>
    </dgm:pt>
    <dgm:pt modelId="{5493AD8F-D152-4BFA-8B0C-9A1285CC9E34}" type="parTrans" cxnId="{C375112F-15A8-4D9C-B2CD-77F2E9F2F422}">
      <dgm:prSet/>
      <dgm:spPr/>
      <dgm:t>
        <a:bodyPr/>
        <a:lstStyle/>
        <a:p>
          <a:endParaRPr lang="en-US"/>
        </a:p>
      </dgm:t>
    </dgm:pt>
    <dgm:pt modelId="{FCB639C6-6A73-4D43-97BB-3CA87C64FB9E}" type="sibTrans" cxnId="{C375112F-15A8-4D9C-B2CD-77F2E9F2F422}">
      <dgm:prSet/>
      <dgm:spPr/>
      <dgm:t>
        <a:bodyPr/>
        <a:lstStyle/>
        <a:p>
          <a:endParaRPr lang="en-US"/>
        </a:p>
      </dgm:t>
    </dgm:pt>
    <dgm:pt modelId="{51ED77F7-1C1A-4440-A122-78797DB28852}">
      <dgm:prSet/>
      <dgm:spPr/>
      <dgm:t>
        <a:bodyPr/>
        <a:lstStyle/>
        <a:p>
          <a:r>
            <a:rPr lang="en-US" dirty="0"/>
            <a:t>Existing approved NPRRs</a:t>
          </a:r>
        </a:p>
      </dgm:t>
    </dgm:pt>
    <dgm:pt modelId="{8941FD17-16B1-4FE6-9410-C388C595B6BB}" type="parTrans" cxnId="{F1E2307B-4454-4E27-9AA1-79893F1C6CDB}">
      <dgm:prSet/>
      <dgm:spPr/>
      <dgm:t>
        <a:bodyPr/>
        <a:lstStyle/>
        <a:p>
          <a:endParaRPr lang="en-US"/>
        </a:p>
      </dgm:t>
    </dgm:pt>
    <dgm:pt modelId="{172E7B5F-6FAD-47F0-B7BF-CBF0C51602CC}" type="sibTrans" cxnId="{F1E2307B-4454-4E27-9AA1-79893F1C6CDB}">
      <dgm:prSet/>
      <dgm:spPr/>
      <dgm:t>
        <a:bodyPr/>
        <a:lstStyle/>
        <a:p>
          <a:endParaRPr lang="en-US"/>
        </a:p>
      </dgm:t>
    </dgm:pt>
    <dgm:pt modelId="{E62E7934-7FA2-4BAF-8EAD-574E72DBE564}">
      <dgm:prSet/>
      <dgm:spPr/>
      <dgm:t>
        <a:bodyPr/>
        <a:lstStyle/>
        <a:p>
          <a:r>
            <a:rPr lang="en-US" dirty="0"/>
            <a:t>Existing but not yet approved NPRRs</a:t>
          </a:r>
        </a:p>
      </dgm:t>
    </dgm:pt>
    <dgm:pt modelId="{684A8322-7616-4E10-A5EC-EDD97AD5B589}" type="parTrans" cxnId="{2B650AAA-AE0F-49D8-A5EC-C626861270A4}">
      <dgm:prSet/>
      <dgm:spPr/>
      <dgm:t>
        <a:bodyPr/>
        <a:lstStyle/>
        <a:p>
          <a:endParaRPr lang="en-US"/>
        </a:p>
      </dgm:t>
    </dgm:pt>
    <dgm:pt modelId="{EA87FD42-E5CE-453A-9A15-A556BFB75C4A}" type="sibTrans" cxnId="{2B650AAA-AE0F-49D8-A5EC-C626861270A4}">
      <dgm:prSet/>
      <dgm:spPr/>
      <dgm:t>
        <a:bodyPr/>
        <a:lstStyle/>
        <a:p>
          <a:endParaRPr lang="en-US"/>
        </a:p>
      </dgm:t>
    </dgm:pt>
    <dgm:pt modelId="{C89DEDD8-8112-4DEA-BA06-EC09B720F44F}">
      <dgm:prSet/>
      <dgm:spPr/>
      <dgm:t>
        <a:bodyPr/>
        <a:lstStyle/>
        <a:p>
          <a:r>
            <a:rPr lang="en-US" dirty="0"/>
            <a:t>Pre-NPRR initiatives</a:t>
          </a:r>
        </a:p>
      </dgm:t>
    </dgm:pt>
    <dgm:pt modelId="{4E422A75-0460-43B6-A7EF-A1335A333C60}" type="parTrans" cxnId="{93F7FC67-3752-44C1-9E65-A362C569C6D8}">
      <dgm:prSet/>
      <dgm:spPr/>
      <dgm:t>
        <a:bodyPr/>
        <a:lstStyle/>
        <a:p>
          <a:endParaRPr lang="en-US"/>
        </a:p>
      </dgm:t>
    </dgm:pt>
    <dgm:pt modelId="{72C05478-0464-40A8-BD1C-C9E921FBE7CF}" type="sibTrans" cxnId="{93F7FC67-3752-44C1-9E65-A362C569C6D8}">
      <dgm:prSet/>
      <dgm:spPr/>
      <dgm:t>
        <a:bodyPr/>
        <a:lstStyle/>
        <a:p>
          <a:endParaRPr lang="en-US"/>
        </a:p>
      </dgm:t>
    </dgm:pt>
    <dgm:pt modelId="{11E3E39D-1DCC-4668-8FA6-54F270E79658}" type="pres">
      <dgm:prSet presAssocID="{A37CA6E9-13EA-4F39-8E3E-24763D4D9AD6}" presName="Name0" presStyleCnt="0">
        <dgm:presLayoutVars>
          <dgm:chPref val="3"/>
          <dgm:dir/>
          <dgm:animLvl val="lvl"/>
          <dgm:resizeHandles/>
        </dgm:presLayoutVars>
      </dgm:prSet>
      <dgm:spPr/>
    </dgm:pt>
    <dgm:pt modelId="{F3CC5E0A-25A2-45B9-97F3-789C0E2A7E0F}" type="pres">
      <dgm:prSet presAssocID="{F8494378-B9DD-4375-AC5B-36ED0DD69C77}" presName="horFlow" presStyleCnt="0"/>
      <dgm:spPr/>
    </dgm:pt>
    <dgm:pt modelId="{30CA2B5F-7D64-4B39-A7FC-B6B22394383A}" type="pres">
      <dgm:prSet presAssocID="{F8494378-B9DD-4375-AC5B-36ED0DD69C77}" presName="bigChev" presStyleLbl="node1" presStyleIdx="0" presStyleCnt="1"/>
      <dgm:spPr/>
    </dgm:pt>
    <dgm:pt modelId="{6BC9014D-D424-4A5F-B3A8-63F9DF70DF06}" type="pres">
      <dgm:prSet presAssocID="{8941FD17-16B1-4FE6-9410-C388C595B6BB}" presName="parTrans" presStyleCnt="0"/>
      <dgm:spPr/>
    </dgm:pt>
    <dgm:pt modelId="{8BFDD674-FFE7-4A74-B85C-FC8ABFE11667}" type="pres">
      <dgm:prSet presAssocID="{51ED77F7-1C1A-4440-A122-78797DB28852}" presName="node" presStyleLbl="alignAccFollowNode1" presStyleIdx="0" presStyleCnt="3">
        <dgm:presLayoutVars>
          <dgm:bulletEnabled val="1"/>
        </dgm:presLayoutVars>
      </dgm:prSet>
      <dgm:spPr/>
    </dgm:pt>
    <dgm:pt modelId="{004434CC-8FD0-4C90-83B0-EC306DD8DAAE}" type="pres">
      <dgm:prSet presAssocID="{172E7B5F-6FAD-47F0-B7BF-CBF0C51602CC}" presName="sibTrans" presStyleCnt="0"/>
      <dgm:spPr/>
    </dgm:pt>
    <dgm:pt modelId="{C09522BC-9B1D-4FD6-A3A0-60E4A7816345}" type="pres">
      <dgm:prSet presAssocID="{E62E7934-7FA2-4BAF-8EAD-574E72DBE564}" presName="node" presStyleLbl="alignAccFollowNode1" presStyleIdx="1" presStyleCnt="3">
        <dgm:presLayoutVars>
          <dgm:bulletEnabled val="1"/>
        </dgm:presLayoutVars>
      </dgm:prSet>
      <dgm:spPr/>
    </dgm:pt>
    <dgm:pt modelId="{8D2E4E4B-8F59-42CF-82FF-C0DA16CC4BC9}" type="pres">
      <dgm:prSet presAssocID="{EA87FD42-E5CE-453A-9A15-A556BFB75C4A}" presName="sibTrans" presStyleCnt="0"/>
      <dgm:spPr/>
    </dgm:pt>
    <dgm:pt modelId="{D57D5AC8-C39C-4A12-8BA4-6C8ACFFD24C9}" type="pres">
      <dgm:prSet presAssocID="{C89DEDD8-8112-4DEA-BA06-EC09B720F44F}" presName="node" presStyleLbl="alignAccFollowNode1" presStyleIdx="2" presStyleCnt="3">
        <dgm:presLayoutVars>
          <dgm:bulletEnabled val="1"/>
        </dgm:presLayoutVars>
      </dgm:prSet>
      <dgm:spPr/>
    </dgm:pt>
  </dgm:ptLst>
  <dgm:cxnLst>
    <dgm:cxn modelId="{6704151B-A2D4-40C3-9EC3-A11EABF646D9}" type="presOf" srcId="{E62E7934-7FA2-4BAF-8EAD-574E72DBE564}" destId="{C09522BC-9B1D-4FD6-A3A0-60E4A7816345}" srcOrd="0" destOrd="0" presId="urn:microsoft.com/office/officeart/2005/8/layout/lProcess3"/>
    <dgm:cxn modelId="{C375112F-15A8-4D9C-B2CD-77F2E9F2F422}" srcId="{A37CA6E9-13EA-4F39-8E3E-24763D4D9AD6}" destId="{F8494378-B9DD-4375-AC5B-36ED0DD69C77}" srcOrd="0" destOrd="0" parTransId="{5493AD8F-D152-4BFA-8B0C-9A1285CC9E34}" sibTransId="{FCB639C6-6A73-4D43-97BB-3CA87C64FB9E}"/>
    <dgm:cxn modelId="{93F7FC67-3752-44C1-9E65-A362C569C6D8}" srcId="{F8494378-B9DD-4375-AC5B-36ED0DD69C77}" destId="{C89DEDD8-8112-4DEA-BA06-EC09B720F44F}" srcOrd="2" destOrd="0" parTransId="{4E422A75-0460-43B6-A7EF-A1335A333C60}" sibTransId="{72C05478-0464-40A8-BD1C-C9E921FBE7CF}"/>
    <dgm:cxn modelId="{F1E2307B-4454-4E27-9AA1-79893F1C6CDB}" srcId="{F8494378-B9DD-4375-AC5B-36ED0DD69C77}" destId="{51ED77F7-1C1A-4440-A122-78797DB28852}" srcOrd="0" destOrd="0" parTransId="{8941FD17-16B1-4FE6-9410-C388C595B6BB}" sibTransId="{172E7B5F-6FAD-47F0-B7BF-CBF0C51602CC}"/>
    <dgm:cxn modelId="{52610381-3868-4C6A-8957-B155BF045BB9}" type="presOf" srcId="{F8494378-B9DD-4375-AC5B-36ED0DD69C77}" destId="{30CA2B5F-7D64-4B39-A7FC-B6B22394383A}" srcOrd="0" destOrd="0" presId="urn:microsoft.com/office/officeart/2005/8/layout/lProcess3"/>
    <dgm:cxn modelId="{187E1A91-71D6-45A6-B533-7B615E6E846D}" type="presOf" srcId="{51ED77F7-1C1A-4440-A122-78797DB28852}" destId="{8BFDD674-FFE7-4A74-B85C-FC8ABFE11667}" srcOrd="0" destOrd="0" presId="urn:microsoft.com/office/officeart/2005/8/layout/lProcess3"/>
    <dgm:cxn modelId="{2B650AAA-AE0F-49D8-A5EC-C626861270A4}" srcId="{F8494378-B9DD-4375-AC5B-36ED0DD69C77}" destId="{E62E7934-7FA2-4BAF-8EAD-574E72DBE564}" srcOrd="1" destOrd="0" parTransId="{684A8322-7616-4E10-A5EC-EDD97AD5B589}" sibTransId="{EA87FD42-E5CE-453A-9A15-A556BFB75C4A}"/>
    <dgm:cxn modelId="{FC7A07D3-5D38-4FA7-B1F6-539E97BFE816}" type="presOf" srcId="{C89DEDD8-8112-4DEA-BA06-EC09B720F44F}" destId="{D57D5AC8-C39C-4A12-8BA4-6C8ACFFD24C9}" srcOrd="0" destOrd="0" presId="urn:microsoft.com/office/officeart/2005/8/layout/lProcess3"/>
    <dgm:cxn modelId="{E7862EF3-2CAF-4686-BDC6-C169AF32DF3E}" type="presOf" srcId="{A37CA6E9-13EA-4F39-8E3E-24763D4D9AD6}" destId="{11E3E39D-1DCC-4668-8FA6-54F270E79658}" srcOrd="0" destOrd="0" presId="urn:microsoft.com/office/officeart/2005/8/layout/lProcess3"/>
    <dgm:cxn modelId="{7E6CCF6A-DB1C-4DC2-8146-B512DD7484AD}" type="presParOf" srcId="{11E3E39D-1DCC-4668-8FA6-54F270E79658}" destId="{F3CC5E0A-25A2-45B9-97F3-789C0E2A7E0F}" srcOrd="0" destOrd="0" presId="urn:microsoft.com/office/officeart/2005/8/layout/lProcess3"/>
    <dgm:cxn modelId="{1FF6CDAA-14CE-4A6B-9349-6D8EA8E70416}" type="presParOf" srcId="{F3CC5E0A-25A2-45B9-97F3-789C0E2A7E0F}" destId="{30CA2B5F-7D64-4B39-A7FC-B6B22394383A}" srcOrd="0" destOrd="0" presId="urn:microsoft.com/office/officeart/2005/8/layout/lProcess3"/>
    <dgm:cxn modelId="{C3E0635D-94C2-4EC3-A012-0585066DDD03}" type="presParOf" srcId="{F3CC5E0A-25A2-45B9-97F3-789C0E2A7E0F}" destId="{6BC9014D-D424-4A5F-B3A8-63F9DF70DF06}" srcOrd="1" destOrd="0" presId="urn:microsoft.com/office/officeart/2005/8/layout/lProcess3"/>
    <dgm:cxn modelId="{803A44A4-421C-4BFE-BE3D-CB98569B7F11}" type="presParOf" srcId="{F3CC5E0A-25A2-45B9-97F3-789C0E2A7E0F}" destId="{8BFDD674-FFE7-4A74-B85C-FC8ABFE11667}" srcOrd="2" destOrd="0" presId="urn:microsoft.com/office/officeart/2005/8/layout/lProcess3"/>
    <dgm:cxn modelId="{726EC657-6305-462E-9BB3-68163944B68D}" type="presParOf" srcId="{F3CC5E0A-25A2-45B9-97F3-789C0E2A7E0F}" destId="{004434CC-8FD0-4C90-83B0-EC306DD8DAAE}" srcOrd="3" destOrd="0" presId="urn:microsoft.com/office/officeart/2005/8/layout/lProcess3"/>
    <dgm:cxn modelId="{599AE7D2-9E8B-499E-B372-FD207FDDF180}" type="presParOf" srcId="{F3CC5E0A-25A2-45B9-97F3-789C0E2A7E0F}" destId="{C09522BC-9B1D-4FD6-A3A0-60E4A7816345}" srcOrd="4" destOrd="0" presId="urn:microsoft.com/office/officeart/2005/8/layout/lProcess3"/>
    <dgm:cxn modelId="{859BAD1A-FB60-4F02-95EA-E3A2D94573C7}" type="presParOf" srcId="{F3CC5E0A-25A2-45B9-97F3-789C0E2A7E0F}" destId="{8D2E4E4B-8F59-42CF-82FF-C0DA16CC4BC9}" srcOrd="5" destOrd="0" presId="urn:microsoft.com/office/officeart/2005/8/layout/lProcess3"/>
    <dgm:cxn modelId="{6603F7F0-92C9-48E1-A9C3-C8A3ADE7D22D}" type="presParOf" srcId="{F3CC5E0A-25A2-45B9-97F3-789C0E2A7E0F}" destId="{D57D5AC8-C39C-4A12-8BA4-6C8ACFFD24C9}"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C418CD-68C7-401E-8443-F96048A35CC3}"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5C9ABA22-1AE6-4535-9AF1-433418B3848B}">
      <dgm:prSet/>
      <dgm:spPr/>
      <dgm:t>
        <a:bodyPr/>
        <a:lstStyle/>
        <a:p>
          <a:r>
            <a:rPr lang="en-US" b="0" dirty="0"/>
            <a:t>Categorize Revision Requests into “Tiers”</a:t>
          </a:r>
          <a:endParaRPr lang="en-US" dirty="0"/>
        </a:p>
      </dgm:t>
    </dgm:pt>
    <dgm:pt modelId="{EA4BDCE4-F0A4-44AA-AF81-558DC0844563}" type="parTrans" cxnId="{04145285-562B-4CBE-B74A-12E1ABA68096}">
      <dgm:prSet/>
      <dgm:spPr/>
      <dgm:t>
        <a:bodyPr/>
        <a:lstStyle/>
        <a:p>
          <a:endParaRPr lang="en-US"/>
        </a:p>
      </dgm:t>
    </dgm:pt>
    <dgm:pt modelId="{FBB4A2BA-EF77-4202-B981-095C8A55D772}" type="sibTrans" cxnId="{04145285-562B-4CBE-B74A-12E1ABA68096}">
      <dgm:prSet/>
      <dgm:spPr/>
      <dgm:t>
        <a:bodyPr/>
        <a:lstStyle/>
        <a:p>
          <a:endParaRPr lang="en-US"/>
        </a:p>
      </dgm:t>
    </dgm:pt>
    <dgm:pt modelId="{DEA006B6-75B3-48C3-A045-B6399AD2F31D}">
      <dgm:prSet/>
      <dgm:spPr/>
      <dgm:t>
        <a:bodyPr/>
        <a:lstStyle/>
        <a:p>
          <a:r>
            <a:rPr lang="en-US" dirty="0"/>
            <a:t>Tier 1	Critical				Prioritized by Legislature, PUC, and/or Board</a:t>
          </a:r>
        </a:p>
      </dgm:t>
    </dgm:pt>
    <dgm:pt modelId="{56E66F75-BBE8-452C-A9FB-F388B29BBD96}" type="parTrans" cxnId="{56183D2E-DA24-4CF8-9B72-807CF295FF40}">
      <dgm:prSet/>
      <dgm:spPr/>
      <dgm:t>
        <a:bodyPr/>
        <a:lstStyle/>
        <a:p>
          <a:endParaRPr lang="en-US"/>
        </a:p>
      </dgm:t>
    </dgm:pt>
    <dgm:pt modelId="{A122B507-B8D2-4D45-9C9C-543C28565715}" type="sibTrans" cxnId="{56183D2E-DA24-4CF8-9B72-807CF295FF40}">
      <dgm:prSet/>
      <dgm:spPr/>
      <dgm:t>
        <a:bodyPr/>
        <a:lstStyle/>
        <a:p>
          <a:endParaRPr lang="en-US"/>
        </a:p>
      </dgm:t>
    </dgm:pt>
    <dgm:pt modelId="{74068E92-E5F4-406F-BB7E-B4DDC9352A6E}">
      <dgm:prSet/>
      <dgm:spPr/>
      <dgm:t>
        <a:bodyPr/>
        <a:lstStyle/>
        <a:p>
          <a:r>
            <a:rPr lang="en-US" dirty="0"/>
            <a:t>Tier 2	High Priority			First in the queue post-RTC+B</a:t>
          </a:r>
        </a:p>
      </dgm:t>
    </dgm:pt>
    <dgm:pt modelId="{65151728-B6C7-48BD-A83D-B6ED8D627B61}" type="parTrans" cxnId="{0C3C336B-3B4F-4275-BE47-28D6B860665C}">
      <dgm:prSet/>
      <dgm:spPr/>
      <dgm:t>
        <a:bodyPr/>
        <a:lstStyle/>
        <a:p>
          <a:endParaRPr lang="en-US"/>
        </a:p>
      </dgm:t>
    </dgm:pt>
    <dgm:pt modelId="{C03C53A4-D15D-4B56-AC87-A1A6D0C38F76}" type="sibTrans" cxnId="{0C3C336B-3B4F-4275-BE47-28D6B860665C}">
      <dgm:prSet/>
      <dgm:spPr/>
      <dgm:t>
        <a:bodyPr/>
        <a:lstStyle/>
        <a:p>
          <a:endParaRPr lang="en-US"/>
        </a:p>
      </dgm:t>
    </dgm:pt>
    <dgm:pt modelId="{EBC6809C-052E-4878-A7AB-3DCA0C37BB37}">
      <dgm:prSet/>
      <dgm:spPr/>
      <dgm:t>
        <a:bodyPr/>
        <a:lstStyle/>
        <a:p>
          <a:r>
            <a:rPr lang="en-US" dirty="0"/>
            <a:t>Tier 3	Medium Priority			Fit in without impacting Tier 1 and 2 projects</a:t>
          </a:r>
        </a:p>
      </dgm:t>
    </dgm:pt>
    <dgm:pt modelId="{97245701-E596-4F3A-B63E-8D97D753B88B}" type="parTrans" cxnId="{5E5381CD-BC3C-4E72-814C-A3467C98DC50}">
      <dgm:prSet/>
      <dgm:spPr/>
      <dgm:t>
        <a:bodyPr/>
        <a:lstStyle/>
        <a:p>
          <a:endParaRPr lang="en-US"/>
        </a:p>
      </dgm:t>
    </dgm:pt>
    <dgm:pt modelId="{3CC1BBCE-06B5-43EE-9E38-054C14F18402}" type="sibTrans" cxnId="{5E5381CD-BC3C-4E72-814C-A3467C98DC50}">
      <dgm:prSet/>
      <dgm:spPr/>
      <dgm:t>
        <a:bodyPr/>
        <a:lstStyle/>
        <a:p>
          <a:endParaRPr lang="en-US"/>
        </a:p>
      </dgm:t>
    </dgm:pt>
    <dgm:pt modelId="{C437DAFF-ED4E-4402-9F6D-09D75F182841}">
      <dgm:prSet/>
      <dgm:spPr/>
      <dgm:t>
        <a:bodyPr/>
        <a:lstStyle/>
        <a:p>
          <a:r>
            <a:rPr lang="en-US" dirty="0"/>
            <a:t>Tier 4	No Action			No plans to remove, but no plans to perform work</a:t>
          </a:r>
        </a:p>
      </dgm:t>
    </dgm:pt>
    <dgm:pt modelId="{7D73ED65-6AD5-46ED-8669-61F6A0510913}" type="parTrans" cxnId="{F66EBD5D-1F93-488C-B147-DC691DCFDE9E}">
      <dgm:prSet/>
      <dgm:spPr/>
      <dgm:t>
        <a:bodyPr/>
        <a:lstStyle/>
        <a:p>
          <a:endParaRPr lang="en-US"/>
        </a:p>
      </dgm:t>
    </dgm:pt>
    <dgm:pt modelId="{DA7A7D0B-2B00-4822-AD7F-9EAC880EC4D8}" type="sibTrans" cxnId="{F66EBD5D-1F93-488C-B147-DC691DCFDE9E}">
      <dgm:prSet/>
      <dgm:spPr/>
      <dgm:t>
        <a:bodyPr/>
        <a:lstStyle/>
        <a:p>
          <a:endParaRPr lang="en-US"/>
        </a:p>
      </dgm:t>
    </dgm:pt>
    <dgm:pt modelId="{320FAD7D-6C50-4A52-9194-B9E1AE03A771}">
      <dgm:prSet/>
      <dgm:spPr/>
      <dgm:t>
        <a:bodyPr/>
        <a:lstStyle/>
        <a:p>
          <a:r>
            <a:rPr lang="en-US" dirty="0"/>
            <a:t>Tier 5	Candidate for Removal		May move to another tier after evaluation</a:t>
          </a:r>
        </a:p>
      </dgm:t>
    </dgm:pt>
    <dgm:pt modelId="{A90564AA-3681-4360-9822-408E2CC65EC8}" type="parTrans" cxnId="{F64784FF-2C4E-424A-A309-FB7AA1788795}">
      <dgm:prSet/>
      <dgm:spPr/>
      <dgm:t>
        <a:bodyPr/>
        <a:lstStyle/>
        <a:p>
          <a:endParaRPr lang="en-US"/>
        </a:p>
      </dgm:t>
    </dgm:pt>
    <dgm:pt modelId="{AB2CE51A-987F-41B3-8722-BB4508246854}" type="sibTrans" cxnId="{F64784FF-2C4E-424A-A309-FB7AA1788795}">
      <dgm:prSet/>
      <dgm:spPr/>
      <dgm:t>
        <a:bodyPr/>
        <a:lstStyle/>
        <a:p>
          <a:endParaRPr lang="en-US"/>
        </a:p>
      </dgm:t>
    </dgm:pt>
    <dgm:pt modelId="{518ECA3E-2EF8-489E-93F4-AB0949788443}" type="pres">
      <dgm:prSet presAssocID="{65C418CD-68C7-401E-8443-F96048A35CC3}" presName="Name0" presStyleCnt="0">
        <dgm:presLayoutVars>
          <dgm:chMax/>
          <dgm:chPref/>
          <dgm:dir/>
        </dgm:presLayoutVars>
      </dgm:prSet>
      <dgm:spPr/>
    </dgm:pt>
    <dgm:pt modelId="{D6E26729-7CA4-4CA7-91CC-AE4DC460DA71}" type="pres">
      <dgm:prSet presAssocID="{5C9ABA22-1AE6-4535-9AF1-433418B3848B}" presName="parenttextcomposite" presStyleCnt="0"/>
      <dgm:spPr/>
    </dgm:pt>
    <dgm:pt modelId="{F87422F2-B1B2-43E7-A0AC-D38BD06E5D5A}" type="pres">
      <dgm:prSet presAssocID="{5C9ABA22-1AE6-4535-9AF1-433418B3848B}" presName="parenttext" presStyleLbl="revTx" presStyleIdx="0" presStyleCnt="1" custLinFactNeighborX="96" custLinFactNeighborY="-32738">
        <dgm:presLayoutVars>
          <dgm:chMax/>
          <dgm:chPref val="2"/>
          <dgm:bulletEnabled val="1"/>
        </dgm:presLayoutVars>
      </dgm:prSet>
      <dgm:spPr/>
    </dgm:pt>
    <dgm:pt modelId="{810EA1E4-88AB-44DA-B9E3-2136DD4D8330}" type="pres">
      <dgm:prSet presAssocID="{5C9ABA22-1AE6-4535-9AF1-433418B3848B}" presName="composite" presStyleCnt="0"/>
      <dgm:spPr/>
    </dgm:pt>
    <dgm:pt modelId="{5DB2740B-F27C-4B39-A16F-F120A78EFD2F}" type="pres">
      <dgm:prSet presAssocID="{5C9ABA22-1AE6-4535-9AF1-433418B3848B}" presName="chevron1" presStyleLbl="alignNode1" presStyleIdx="0" presStyleCnt="7"/>
      <dgm:spPr/>
    </dgm:pt>
    <dgm:pt modelId="{692BE1E0-80BD-431A-8CC2-2D8CE6B7F62A}" type="pres">
      <dgm:prSet presAssocID="{5C9ABA22-1AE6-4535-9AF1-433418B3848B}" presName="chevron2" presStyleLbl="alignNode1" presStyleIdx="1" presStyleCnt="7"/>
      <dgm:spPr/>
    </dgm:pt>
    <dgm:pt modelId="{FE3363DA-A8D0-44CD-9A1B-37C23FF70020}" type="pres">
      <dgm:prSet presAssocID="{5C9ABA22-1AE6-4535-9AF1-433418B3848B}" presName="chevron3" presStyleLbl="alignNode1" presStyleIdx="2" presStyleCnt="7"/>
      <dgm:spPr/>
    </dgm:pt>
    <dgm:pt modelId="{AB70436F-81C8-40AE-A27B-D8811A2C37AF}" type="pres">
      <dgm:prSet presAssocID="{5C9ABA22-1AE6-4535-9AF1-433418B3848B}" presName="chevron4" presStyleLbl="alignNode1" presStyleIdx="3" presStyleCnt="7"/>
      <dgm:spPr/>
    </dgm:pt>
    <dgm:pt modelId="{831FD04B-9C5D-40AA-8236-04FC1CD7ADC0}" type="pres">
      <dgm:prSet presAssocID="{5C9ABA22-1AE6-4535-9AF1-433418B3848B}" presName="chevron5" presStyleLbl="alignNode1" presStyleIdx="4" presStyleCnt="7"/>
      <dgm:spPr/>
    </dgm:pt>
    <dgm:pt modelId="{ED4F1687-00CF-4812-92C3-157255A1CDE6}" type="pres">
      <dgm:prSet presAssocID="{5C9ABA22-1AE6-4535-9AF1-433418B3848B}" presName="chevron6" presStyleLbl="alignNode1" presStyleIdx="5" presStyleCnt="7"/>
      <dgm:spPr/>
    </dgm:pt>
    <dgm:pt modelId="{7D92B414-86F0-4291-A329-E3EB87956E9D}" type="pres">
      <dgm:prSet presAssocID="{5C9ABA22-1AE6-4535-9AF1-433418B3848B}" presName="chevron7" presStyleLbl="alignNode1" presStyleIdx="6" presStyleCnt="7"/>
      <dgm:spPr/>
    </dgm:pt>
    <dgm:pt modelId="{A0E54B03-63AA-41E5-BA9B-4A6CFE8516F7}" type="pres">
      <dgm:prSet presAssocID="{5C9ABA22-1AE6-4535-9AF1-433418B3848B}" presName="childtext" presStyleLbl="solidFgAcc1" presStyleIdx="0" presStyleCnt="1">
        <dgm:presLayoutVars>
          <dgm:chMax/>
          <dgm:chPref val="0"/>
          <dgm:bulletEnabled val="1"/>
        </dgm:presLayoutVars>
      </dgm:prSet>
      <dgm:spPr/>
    </dgm:pt>
  </dgm:ptLst>
  <dgm:cxnLst>
    <dgm:cxn modelId="{56183D2E-DA24-4CF8-9B72-807CF295FF40}" srcId="{5C9ABA22-1AE6-4535-9AF1-433418B3848B}" destId="{DEA006B6-75B3-48C3-A045-B6399AD2F31D}" srcOrd="0" destOrd="0" parTransId="{56E66F75-BBE8-452C-A9FB-F388B29BBD96}" sibTransId="{A122B507-B8D2-4D45-9C9C-543C28565715}"/>
    <dgm:cxn modelId="{38B4C431-CBA3-414E-8E25-6A1C252C01A8}" type="presOf" srcId="{74068E92-E5F4-406F-BB7E-B4DDC9352A6E}" destId="{A0E54B03-63AA-41E5-BA9B-4A6CFE8516F7}" srcOrd="0" destOrd="1" presId="urn:microsoft.com/office/officeart/2008/layout/VerticalAccentList"/>
    <dgm:cxn modelId="{F66EBD5D-1F93-488C-B147-DC691DCFDE9E}" srcId="{5C9ABA22-1AE6-4535-9AF1-433418B3848B}" destId="{C437DAFF-ED4E-4402-9F6D-09D75F182841}" srcOrd="3" destOrd="0" parTransId="{7D73ED65-6AD5-46ED-8669-61F6A0510913}" sibTransId="{DA7A7D0B-2B00-4822-AD7F-9EAC880EC4D8}"/>
    <dgm:cxn modelId="{2BCA2A68-166B-454B-BEBF-7A93D20D92E9}" type="presOf" srcId="{5C9ABA22-1AE6-4535-9AF1-433418B3848B}" destId="{F87422F2-B1B2-43E7-A0AC-D38BD06E5D5A}" srcOrd="0" destOrd="0" presId="urn:microsoft.com/office/officeart/2008/layout/VerticalAccentList"/>
    <dgm:cxn modelId="{0C3C336B-3B4F-4275-BE47-28D6B860665C}" srcId="{5C9ABA22-1AE6-4535-9AF1-433418B3848B}" destId="{74068E92-E5F4-406F-BB7E-B4DDC9352A6E}" srcOrd="1" destOrd="0" parTransId="{65151728-B6C7-48BD-A83D-B6ED8D627B61}" sibTransId="{C03C53A4-D15D-4B56-AC87-A1A6D0C38F76}"/>
    <dgm:cxn modelId="{BD5F056F-EF4F-490A-9085-42FB7D6D0065}" type="presOf" srcId="{EBC6809C-052E-4878-A7AB-3DCA0C37BB37}" destId="{A0E54B03-63AA-41E5-BA9B-4A6CFE8516F7}" srcOrd="0" destOrd="2" presId="urn:microsoft.com/office/officeart/2008/layout/VerticalAccentList"/>
    <dgm:cxn modelId="{04145285-562B-4CBE-B74A-12E1ABA68096}" srcId="{65C418CD-68C7-401E-8443-F96048A35CC3}" destId="{5C9ABA22-1AE6-4535-9AF1-433418B3848B}" srcOrd="0" destOrd="0" parTransId="{EA4BDCE4-F0A4-44AA-AF81-558DC0844563}" sibTransId="{FBB4A2BA-EF77-4202-B981-095C8A55D772}"/>
    <dgm:cxn modelId="{47829792-5A49-4E81-B453-252A0DDC2D81}" type="presOf" srcId="{320FAD7D-6C50-4A52-9194-B9E1AE03A771}" destId="{A0E54B03-63AA-41E5-BA9B-4A6CFE8516F7}" srcOrd="0" destOrd="4" presId="urn:microsoft.com/office/officeart/2008/layout/VerticalAccentList"/>
    <dgm:cxn modelId="{BCD818A2-F4BC-4CDA-AFED-5220E93FF023}" type="presOf" srcId="{DEA006B6-75B3-48C3-A045-B6399AD2F31D}" destId="{A0E54B03-63AA-41E5-BA9B-4A6CFE8516F7}" srcOrd="0" destOrd="0" presId="urn:microsoft.com/office/officeart/2008/layout/VerticalAccentList"/>
    <dgm:cxn modelId="{3FB8F1B1-14B1-4C6F-B9AB-7C9D64956C0A}" type="presOf" srcId="{65C418CD-68C7-401E-8443-F96048A35CC3}" destId="{518ECA3E-2EF8-489E-93F4-AB0949788443}" srcOrd="0" destOrd="0" presId="urn:microsoft.com/office/officeart/2008/layout/VerticalAccentList"/>
    <dgm:cxn modelId="{713B40B5-60C3-4AC3-8AC4-FB8926122E73}" type="presOf" srcId="{C437DAFF-ED4E-4402-9F6D-09D75F182841}" destId="{A0E54B03-63AA-41E5-BA9B-4A6CFE8516F7}" srcOrd="0" destOrd="3" presId="urn:microsoft.com/office/officeart/2008/layout/VerticalAccentList"/>
    <dgm:cxn modelId="{5E5381CD-BC3C-4E72-814C-A3467C98DC50}" srcId="{5C9ABA22-1AE6-4535-9AF1-433418B3848B}" destId="{EBC6809C-052E-4878-A7AB-3DCA0C37BB37}" srcOrd="2" destOrd="0" parTransId="{97245701-E596-4F3A-B63E-8D97D753B88B}" sibTransId="{3CC1BBCE-06B5-43EE-9E38-054C14F18402}"/>
    <dgm:cxn modelId="{F64784FF-2C4E-424A-A309-FB7AA1788795}" srcId="{5C9ABA22-1AE6-4535-9AF1-433418B3848B}" destId="{320FAD7D-6C50-4A52-9194-B9E1AE03A771}" srcOrd="4" destOrd="0" parTransId="{A90564AA-3681-4360-9822-408E2CC65EC8}" sibTransId="{AB2CE51A-987F-41B3-8722-BB4508246854}"/>
    <dgm:cxn modelId="{3C2B7C0D-0BE8-478F-968D-40A2F3765741}" type="presParOf" srcId="{518ECA3E-2EF8-489E-93F4-AB0949788443}" destId="{D6E26729-7CA4-4CA7-91CC-AE4DC460DA71}" srcOrd="0" destOrd="0" presId="urn:microsoft.com/office/officeart/2008/layout/VerticalAccentList"/>
    <dgm:cxn modelId="{E3680A83-50B1-41F7-9198-ABAD8B8E1873}" type="presParOf" srcId="{D6E26729-7CA4-4CA7-91CC-AE4DC460DA71}" destId="{F87422F2-B1B2-43E7-A0AC-D38BD06E5D5A}" srcOrd="0" destOrd="0" presId="urn:microsoft.com/office/officeart/2008/layout/VerticalAccentList"/>
    <dgm:cxn modelId="{27277E5D-38D0-4D5C-8FE1-6FA4311585B6}" type="presParOf" srcId="{518ECA3E-2EF8-489E-93F4-AB0949788443}" destId="{810EA1E4-88AB-44DA-B9E3-2136DD4D8330}" srcOrd="1" destOrd="0" presId="urn:microsoft.com/office/officeart/2008/layout/VerticalAccentList"/>
    <dgm:cxn modelId="{4413D2BB-A03A-4890-BDDF-1C432BD8AA7A}" type="presParOf" srcId="{810EA1E4-88AB-44DA-B9E3-2136DD4D8330}" destId="{5DB2740B-F27C-4B39-A16F-F120A78EFD2F}" srcOrd="0" destOrd="0" presId="urn:microsoft.com/office/officeart/2008/layout/VerticalAccentList"/>
    <dgm:cxn modelId="{60D22FE1-037E-4979-98B1-C76FFA71C459}" type="presParOf" srcId="{810EA1E4-88AB-44DA-B9E3-2136DD4D8330}" destId="{692BE1E0-80BD-431A-8CC2-2D8CE6B7F62A}" srcOrd="1" destOrd="0" presId="urn:microsoft.com/office/officeart/2008/layout/VerticalAccentList"/>
    <dgm:cxn modelId="{EBCFA5C8-5F8E-44D1-9A7C-C83B671F58AF}" type="presParOf" srcId="{810EA1E4-88AB-44DA-B9E3-2136DD4D8330}" destId="{FE3363DA-A8D0-44CD-9A1B-37C23FF70020}" srcOrd="2" destOrd="0" presId="urn:microsoft.com/office/officeart/2008/layout/VerticalAccentList"/>
    <dgm:cxn modelId="{0A92F5F6-D44C-4866-840B-0B90DA649938}" type="presParOf" srcId="{810EA1E4-88AB-44DA-B9E3-2136DD4D8330}" destId="{AB70436F-81C8-40AE-A27B-D8811A2C37AF}" srcOrd="3" destOrd="0" presId="urn:microsoft.com/office/officeart/2008/layout/VerticalAccentList"/>
    <dgm:cxn modelId="{A2099738-ABE7-4D0B-9859-1D29F64FB182}" type="presParOf" srcId="{810EA1E4-88AB-44DA-B9E3-2136DD4D8330}" destId="{831FD04B-9C5D-40AA-8236-04FC1CD7ADC0}" srcOrd="4" destOrd="0" presId="urn:microsoft.com/office/officeart/2008/layout/VerticalAccentList"/>
    <dgm:cxn modelId="{01850A1C-EE02-4EB1-A535-9B0A4C1B9A83}" type="presParOf" srcId="{810EA1E4-88AB-44DA-B9E3-2136DD4D8330}" destId="{ED4F1687-00CF-4812-92C3-157255A1CDE6}" srcOrd="5" destOrd="0" presId="urn:microsoft.com/office/officeart/2008/layout/VerticalAccentList"/>
    <dgm:cxn modelId="{571910F1-E747-414B-8316-DA2DBD52CC7F}" type="presParOf" srcId="{810EA1E4-88AB-44DA-B9E3-2136DD4D8330}" destId="{7D92B414-86F0-4291-A329-E3EB87956E9D}" srcOrd="6" destOrd="0" presId="urn:microsoft.com/office/officeart/2008/layout/VerticalAccentList"/>
    <dgm:cxn modelId="{FF0008A7-CA28-4D2C-9C5E-A91170EE3993}" type="presParOf" srcId="{810EA1E4-88AB-44DA-B9E3-2136DD4D8330}" destId="{A0E54B03-63AA-41E5-BA9B-4A6CFE8516F7}"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105419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548640"/>
        <a:ext cx="105419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101431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1160373" y="2194560"/>
        <a:ext cx="101431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105419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3840480"/>
        <a:ext cx="105419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F1781-80C2-4901-93DA-7C29E4187836}">
      <dsp:nvSpPr>
        <dsp:cNvPr id="0" name=""/>
        <dsp:cNvSpPr/>
      </dsp:nvSpPr>
      <dsp:spPr>
        <a:xfrm>
          <a:off x="0" y="468"/>
          <a:ext cx="1137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3AE7F5-FA49-487E-B863-EBDFDB91D9B0}">
      <dsp:nvSpPr>
        <dsp:cNvPr id="0" name=""/>
        <dsp:cNvSpPr/>
      </dsp:nvSpPr>
      <dsp:spPr>
        <a:xfrm>
          <a:off x="0" y="468"/>
          <a:ext cx="11379200" cy="766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dirty="0"/>
            <a:t>Introduction 	– Start at 12:30pm		(5 mins)</a:t>
          </a:r>
          <a:endParaRPr lang="en-US" sz="2900" kern="1200" dirty="0"/>
        </a:p>
      </dsp:txBody>
      <dsp:txXfrm>
        <a:off x="0" y="468"/>
        <a:ext cx="11379200" cy="766588"/>
      </dsp:txXfrm>
    </dsp:sp>
    <dsp:sp modelId="{645F2569-545C-467F-AD3C-533437F61BAA}">
      <dsp:nvSpPr>
        <dsp:cNvPr id="0" name=""/>
        <dsp:cNvSpPr/>
      </dsp:nvSpPr>
      <dsp:spPr>
        <a:xfrm>
          <a:off x="0" y="767056"/>
          <a:ext cx="1137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69513C-3E78-4684-975D-F3F6CD9BB9EB}">
      <dsp:nvSpPr>
        <dsp:cNvPr id="0" name=""/>
        <dsp:cNvSpPr/>
      </dsp:nvSpPr>
      <dsp:spPr>
        <a:xfrm>
          <a:off x="0" y="767056"/>
          <a:ext cx="11379200" cy="766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Antitrust 					(2 mins)</a:t>
          </a:r>
        </a:p>
      </dsp:txBody>
      <dsp:txXfrm>
        <a:off x="0" y="767056"/>
        <a:ext cx="11379200" cy="766588"/>
      </dsp:txXfrm>
    </dsp:sp>
    <dsp:sp modelId="{768AE2E8-FDB6-486F-8694-ED4F200DE3F1}">
      <dsp:nvSpPr>
        <dsp:cNvPr id="0" name=""/>
        <dsp:cNvSpPr/>
      </dsp:nvSpPr>
      <dsp:spPr>
        <a:xfrm>
          <a:off x="0" y="1533645"/>
          <a:ext cx="1137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45CEC-7AEC-4692-AAFC-AF0412946E99}">
      <dsp:nvSpPr>
        <dsp:cNvPr id="0" name=""/>
        <dsp:cNvSpPr/>
      </dsp:nvSpPr>
      <dsp:spPr>
        <a:xfrm>
          <a:off x="0" y="1533645"/>
          <a:ext cx="11379200" cy="766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Discussion 					(as long as it takes)</a:t>
          </a:r>
        </a:p>
      </dsp:txBody>
      <dsp:txXfrm>
        <a:off x="0" y="1533645"/>
        <a:ext cx="11379200" cy="766588"/>
      </dsp:txXfrm>
    </dsp:sp>
    <dsp:sp modelId="{E6C040BA-9448-4F61-9905-AC1BE4C50B31}">
      <dsp:nvSpPr>
        <dsp:cNvPr id="0" name=""/>
        <dsp:cNvSpPr/>
      </dsp:nvSpPr>
      <dsp:spPr>
        <a:xfrm>
          <a:off x="0" y="2300233"/>
          <a:ext cx="1137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476B23-E832-4CF7-A473-B83ABA207D5B}">
      <dsp:nvSpPr>
        <dsp:cNvPr id="0" name=""/>
        <dsp:cNvSpPr/>
      </dsp:nvSpPr>
      <dsp:spPr>
        <a:xfrm>
          <a:off x="0" y="2300233"/>
          <a:ext cx="11379200" cy="766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Breaks 						(</a:t>
          </a:r>
          <a:r>
            <a:rPr lang="en-US" sz="2900" b="0" i="0" u="none" kern="1200" dirty="0"/>
            <a:t>yes</a:t>
          </a:r>
          <a:r>
            <a:rPr lang="en-US" sz="2900" kern="1200" dirty="0"/>
            <a:t>, as needed)</a:t>
          </a:r>
        </a:p>
      </dsp:txBody>
      <dsp:txXfrm>
        <a:off x="0" y="2300233"/>
        <a:ext cx="11379200" cy="766588"/>
      </dsp:txXfrm>
    </dsp:sp>
    <dsp:sp modelId="{7AC69FA5-E177-454D-80BB-421DAB253D3E}">
      <dsp:nvSpPr>
        <dsp:cNvPr id="0" name=""/>
        <dsp:cNvSpPr/>
      </dsp:nvSpPr>
      <dsp:spPr>
        <a:xfrm>
          <a:off x="0" y="3066822"/>
          <a:ext cx="1137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9C288-A0B9-485C-BA1C-F6EE0758D6F2}">
      <dsp:nvSpPr>
        <dsp:cNvPr id="0" name=""/>
        <dsp:cNvSpPr/>
      </dsp:nvSpPr>
      <dsp:spPr>
        <a:xfrm>
          <a:off x="0" y="3066822"/>
          <a:ext cx="11379200" cy="766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Wrap-up 	</a:t>
          </a:r>
          <a:r>
            <a:rPr lang="en-US" sz="2900" b="0" kern="1200" dirty="0"/>
            <a:t>–</a:t>
          </a:r>
          <a:r>
            <a:rPr lang="en-US" sz="2900" kern="1200" dirty="0"/>
            <a:t> End no later than 5pm	(5 mins)</a:t>
          </a:r>
        </a:p>
      </dsp:txBody>
      <dsp:txXfrm>
        <a:off x="0" y="3066822"/>
        <a:ext cx="11379200" cy="766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447BB-1DFD-42C5-80A0-1B66BB23275B}">
      <dsp:nvSpPr>
        <dsp:cNvPr id="0" name=""/>
        <dsp:cNvSpPr/>
      </dsp:nvSpPr>
      <dsp:spPr>
        <a:xfrm>
          <a:off x="0" y="1584246"/>
          <a:ext cx="11379200" cy="211232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E23FAF-AF3D-4A73-A22C-57C6B2D2EFAE}">
      <dsp:nvSpPr>
        <dsp:cNvPr id="0" name=""/>
        <dsp:cNvSpPr/>
      </dsp:nvSpPr>
      <dsp:spPr>
        <a:xfrm>
          <a:off x="2812" y="0"/>
          <a:ext cx="1637704" cy="2112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0" kern="1200"/>
            <a:t>Pre-initiative problem identification</a:t>
          </a:r>
          <a:endParaRPr lang="en-US" sz="1600" kern="1200"/>
        </a:p>
      </dsp:txBody>
      <dsp:txXfrm>
        <a:off x="2812" y="0"/>
        <a:ext cx="1637704" cy="2112328"/>
      </dsp:txXfrm>
    </dsp:sp>
    <dsp:sp modelId="{6EEACFBE-FD59-4149-A824-175B9EDB530A}">
      <dsp:nvSpPr>
        <dsp:cNvPr id="0" name=""/>
        <dsp:cNvSpPr/>
      </dsp:nvSpPr>
      <dsp:spPr>
        <a:xfrm>
          <a:off x="557624" y="2376369"/>
          <a:ext cx="528082" cy="5280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36AA7-06C1-4231-8A3F-3C454BD9E28C}">
      <dsp:nvSpPr>
        <dsp:cNvPr id="0" name=""/>
        <dsp:cNvSpPr/>
      </dsp:nvSpPr>
      <dsp:spPr>
        <a:xfrm>
          <a:off x="1722402" y="3168493"/>
          <a:ext cx="1637704" cy="2112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0" kern="1200"/>
            <a:t>Pre-NPRR language development</a:t>
          </a:r>
          <a:endParaRPr lang="en-US" sz="1600" kern="1200"/>
        </a:p>
      </dsp:txBody>
      <dsp:txXfrm>
        <a:off x="1722402" y="3168493"/>
        <a:ext cx="1637704" cy="2112328"/>
      </dsp:txXfrm>
    </dsp:sp>
    <dsp:sp modelId="{70CFFA13-965E-47B3-874B-292CDFDE1D73}">
      <dsp:nvSpPr>
        <dsp:cNvPr id="0" name=""/>
        <dsp:cNvSpPr/>
      </dsp:nvSpPr>
      <dsp:spPr>
        <a:xfrm>
          <a:off x="2277214" y="2376369"/>
          <a:ext cx="528082" cy="5280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955F9E-D2EB-4D57-9133-68F41468F548}">
      <dsp:nvSpPr>
        <dsp:cNvPr id="0" name=""/>
        <dsp:cNvSpPr/>
      </dsp:nvSpPr>
      <dsp:spPr>
        <a:xfrm>
          <a:off x="3441992" y="0"/>
          <a:ext cx="1637704" cy="2112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0" kern="1200"/>
            <a:t>NPRR discussion</a:t>
          </a:r>
          <a:endParaRPr lang="en-US" sz="1600" kern="1200"/>
        </a:p>
      </dsp:txBody>
      <dsp:txXfrm>
        <a:off x="3441992" y="0"/>
        <a:ext cx="1637704" cy="2112328"/>
      </dsp:txXfrm>
    </dsp:sp>
    <dsp:sp modelId="{4D8F4C25-CDE4-422B-AD8D-8AC6363EB8E6}">
      <dsp:nvSpPr>
        <dsp:cNvPr id="0" name=""/>
        <dsp:cNvSpPr/>
      </dsp:nvSpPr>
      <dsp:spPr>
        <a:xfrm>
          <a:off x="3996803" y="2376369"/>
          <a:ext cx="528082" cy="5280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7B22B9-48E1-407F-AC3B-31DFD312DB26}">
      <dsp:nvSpPr>
        <dsp:cNvPr id="0" name=""/>
        <dsp:cNvSpPr/>
      </dsp:nvSpPr>
      <dsp:spPr>
        <a:xfrm>
          <a:off x="5161582" y="3168493"/>
          <a:ext cx="1637704" cy="2112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0" kern="1200"/>
            <a:t>NPRR approval</a:t>
          </a:r>
          <a:endParaRPr lang="en-US" sz="1600" kern="1200"/>
        </a:p>
      </dsp:txBody>
      <dsp:txXfrm>
        <a:off x="5161582" y="3168493"/>
        <a:ext cx="1637704" cy="2112328"/>
      </dsp:txXfrm>
    </dsp:sp>
    <dsp:sp modelId="{6D8685DB-A4DE-4EA3-ACBB-002DC2FF1874}">
      <dsp:nvSpPr>
        <dsp:cNvPr id="0" name=""/>
        <dsp:cNvSpPr/>
      </dsp:nvSpPr>
      <dsp:spPr>
        <a:xfrm>
          <a:off x="5716393" y="2376369"/>
          <a:ext cx="528082" cy="5280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B9F436-EFB2-4FDA-9521-BCADEAE30E0E}">
      <dsp:nvSpPr>
        <dsp:cNvPr id="0" name=""/>
        <dsp:cNvSpPr/>
      </dsp:nvSpPr>
      <dsp:spPr>
        <a:xfrm>
          <a:off x="6881172" y="0"/>
          <a:ext cx="1637704" cy="2112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0" kern="1200"/>
            <a:t>NPRR implementation</a:t>
          </a:r>
          <a:endParaRPr lang="en-US" sz="1600" kern="1200"/>
        </a:p>
      </dsp:txBody>
      <dsp:txXfrm>
        <a:off x="6881172" y="0"/>
        <a:ext cx="1637704" cy="2112328"/>
      </dsp:txXfrm>
    </dsp:sp>
    <dsp:sp modelId="{97551E0B-5905-453B-AA2C-72B86BF47D1A}">
      <dsp:nvSpPr>
        <dsp:cNvPr id="0" name=""/>
        <dsp:cNvSpPr/>
      </dsp:nvSpPr>
      <dsp:spPr>
        <a:xfrm>
          <a:off x="7435983" y="2376369"/>
          <a:ext cx="528082" cy="5280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B066B0-3248-4B2F-95A3-205B370E099E}">
      <dsp:nvSpPr>
        <dsp:cNvPr id="0" name=""/>
        <dsp:cNvSpPr/>
      </dsp:nvSpPr>
      <dsp:spPr>
        <a:xfrm>
          <a:off x="8600762" y="3168493"/>
          <a:ext cx="1637704" cy="2112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0" kern="1200"/>
            <a:t>Post-NPRR implementation review</a:t>
          </a:r>
          <a:endParaRPr lang="en-US" sz="1600" kern="1200"/>
        </a:p>
      </dsp:txBody>
      <dsp:txXfrm>
        <a:off x="8600762" y="3168493"/>
        <a:ext cx="1637704" cy="2112328"/>
      </dsp:txXfrm>
    </dsp:sp>
    <dsp:sp modelId="{3E65A4D8-985D-4F3A-9D42-9D8F14D5B85A}">
      <dsp:nvSpPr>
        <dsp:cNvPr id="0" name=""/>
        <dsp:cNvSpPr/>
      </dsp:nvSpPr>
      <dsp:spPr>
        <a:xfrm>
          <a:off x="9155573" y="2376369"/>
          <a:ext cx="528082" cy="5280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644FD-DC1B-4B12-ADE6-A6A594B60DC2}">
      <dsp:nvSpPr>
        <dsp:cNvPr id="0" name=""/>
        <dsp:cNvSpPr/>
      </dsp:nvSpPr>
      <dsp:spPr>
        <a:xfrm>
          <a:off x="0" y="106930"/>
          <a:ext cx="5037108" cy="1158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a:t>RTC+B has limited staff’s ability to move both existing and new initiatives through the process</a:t>
          </a:r>
          <a:endParaRPr lang="en-US" sz="2200" kern="1200"/>
        </a:p>
      </dsp:txBody>
      <dsp:txXfrm>
        <a:off x="56544" y="163474"/>
        <a:ext cx="4924020" cy="1045212"/>
      </dsp:txXfrm>
    </dsp:sp>
    <dsp:sp modelId="{B9AB6518-DBE5-4831-A8D6-ED9EC3202A2F}">
      <dsp:nvSpPr>
        <dsp:cNvPr id="0" name=""/>
        <dsp:cNvSpPr/>
      </dsp:nvSpPr>
      <dsp:spPr>
        <a:xfrm>
          <a:off x="0" y="1328590"/>
          <a:ext cx="5037108" cy="1158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a:t>Multiple non-discretionary initiatives are coming in from the Legislature and PUC</a:t>
          </a:r>
          <a:endParaRPr lang="en-US" sz="2200" kern="1200"/>
        </a:p>
      </dsp:txBody>
      <dsp:txXfrm>
        <a:off x="56544" y="1385134"/>
        <a:ext cx="4924020" cy="1045212"/>
      </dsp:txXfrm>
    </dsp:sp>
    <dsp:sp modelId="{AA513539-80D5-4BD0-BA82-D69B3B20FCC9}">
      <dsp:nvSpPr>
        <dsp:cNvPr id="0" name=""/>
        <dsp:cNvSpPr/>
      </dsp:nvSpPr>
      <dsp:spPr>
        <a:xfrm>
          <a:off x="0" y="2550250"/>
          <a:ext cx="5037108" cy="1158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ERCOT stakeholders also have initiatives that they would like to move through the ERCOT process</a:t>
          </a:r>
        </a:p>
      </dsp:txBody>
      <dsp:txXfrm>
        <a:off x="56544" y="2606794"/>
        <a:ext cx="4924020" cy="1045212"/>
      </dsp:txXfrm>
    </dsp:sp>
    <dsp:sp modelId="{C49BB26F-4F5E-48E8-90FE-24DE45AEE9B0}">
      <dsp:nvSpPr>
        <dsp:cNvPr id="0" name=""/>
        <dsp:cNvSpPr/>
      </dsp:nvSpPr>
      <dsp:spPr>
        <a:xfrm>
          <a:off x="0" y="3771910"/>
          <a:ext cx="5037108" cy="1158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Need to prioritize to successfully work through new inflows </a:t>
          </a:r>
          <a:r>
            <a:rPr lang="en-US" sz="2200" b="1" i="0" u="sng" kern="1200" dirty="0"/>
            <a:t>and</a:t>
          </a:r>
          <a:r>
            <a:rPr lang="en-US" sz="2200" b="0" kern="1200" dirty="0"/>
            <a:t> backlog simultaneously</a:t>
          </a:r>
        </a:p>
      </dsp:txBody>
      <dsp:txXfrm>
        <a:off x="56544" y="3828454"/>
        <a:ext cx="4924020" cy="10452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A2B5F-7D64-4B39-A7FC-B6B22394383A}">
      <dsp:nvSpPr>
        <dsp:cNvPr id="0" name=""/>
        <dsp:cNvSpPr/>
      </dsp:nvSpPr>
      <dsp:spPr>
        <a:xfrm>
          <a:off x="7189" y="1902768"/>
          <a:ext cx="3688210" cy="14752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t>To collaboratively prioritize for TAC:</a:t>
          </a:r>
          <a:endParaRPr lang="en-US" sz="2400" kern="1200" dirty="0"/>
        </a:p>
      </dsp:txBody>
      <dsp:txXfrm>
        <a:off x="744831" y="1902768"/>
        <a:ext cx="2212926" cy="1475284"/>
      </dsp:txXfrm>
    </dsp:sp>
    <dsp:sp modelId="{8BFDD674-FFE7-4A74-B85C-FC8ABFE11667}">
      <dsp:nvSpPr>
        <dsp:cNvPr id="0" name=""/>
        <dsp:cNvSpPr/>
      </dsp:nvSpPr>
      <dsp:spPr>
        <a:xfrm>
          <a:off x="3215932" y="2028168"/>
          <a:ext cx="3061214" cy="12244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Existing approved NPRRs</a:t>
          </a:r>
        </a:p>
      </dsp:txBody>
      <dsp:txXfrm>
        <a:off x="3828175" y="2028168"/>
        <a:ext cx="1836729" cy="1224485"/>
      </dsp:txXfrm>
    </dsp:sp>
    <dsp:sp modelId="{C09522BC-9B1D-4FD6-A3A0-60E4A7816345}">
      <dsp:nvSpPr>
        <dsp:cNvPr id="0" name=""/>
        <dsp:cNvSpPr/>
      </dsp:nvSpPr>
      <dsp:spPr>
        <a:xfrm>
          <a:off x="5848577" y="2028168"/>
          <a:ext cx="3061214" cy="12244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Existing but not yet approved NPRRs</a:t>
          </a:r>
        </a:p>
      </dsp:txBody>
      <dsp:txXfrm>
        <a:off x="6460820" y="2028168"/>
        <a:ext cx="1836729" cy="1224485"/>
      </dsp:txXfrm>
    </dsp:sp>
    <dsp:sp modelId="{D57D5AC8-C39C-4A12-8BA4-6C8ACFFD24C9}">
      <dsp:nvSpPr>
        <dsp:cNvPr id="0" name=""/>
        <dsp:cNvSpPr/>
      </dsp:nvSpPr>
      <dsp:spPr>
        <a:xfrm>
          <a:off x="8481221" y="2028168"/>
          <a:ext cx="3061214" cy="12244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Pre-NPRR initiatives</a:t>
          </a:r>
        </a:p>
      </dsp:txBody>
      <dsp:txXfrm>
        <a:off x="9093464" y="2028168"/>
        <a:ext cx="1836729" cy="12244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422F2-B1B2-43E7-A0AC-D38BD06E5D5A}">
      <dsp:nvSpPr>
        <dsp:cNvPr id="0" name=""/>
        <dsp:cNvSpPr/>
      </dsp:nvSpPr>
      <dsp:spPr>
        <a:xfrm>
          <a:off x="181088" y="921832"/>
          <a:ext cx="10241280" cy="931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marL="0" lvl="0" indent="0" algn="l" defTabSz="1600200">
            <a:lnSpc>
              <a:spcPct val="90000"/>
            </a:lnSpc>
            <a:spcBef>
              <a:spcPct val="0"/>
            </a:spcBef>
            <a:spcAft>
              <a:spcPct val="35000"/>
            </a:spcAft>
            <a:buNone/>
          </a:pPr>
          <a:r>
            <a:rPr lang="en-US" sz="3600" b="0" kern="1200" dirty="0"/>
            <a:t>Categorize Revision Requests into “Tiers”</a:t>
          </a:r>
          <a:endParaRPr lang="en-US" sz="3600" kern="1200" dirty="0"/>
        </a:p>
      </dsp:txBody>
      <dsp:txXfrm>
        <a:off x="181088" y="921832"/>
        <a:ext cx="10241280" cy="931025"/>
      </dsp:txXfrm>
    </dsp:sp>
    <dsp:sp modelId="{5DB2740B-F27C-4B39-A16F-F120A78EFD2F}">
      <dsp:nvSpPr>
        <dsp:cNvPr id="0" name=""/>
        <dsp:cNvSpPr/>
      </dsp:nvSpPr>
      <dsp:spPr>
        <a:xfrm>
          <a:off x="171256" y="2157657"/>
          <a:ext cx="2396459" cy="1896533"/>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2BE1E0-80BD-431A-8CC2-2D8CE6B7F62A}">
      <dsp:nvSpPr>
        <dsp:cNvPr id="0" name=""/>
        <dsp:cNvSpPr/>
      </dsp:nvSpPr>
      <dsp:spPr>
        <a:xfrm>
          <a:off x="1610725" y="2157657"/>
          <a:ext cx="2396459" cy="1896533"/>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3363DA-A8D0-44CD-9A1B-37C23FF70020}">
      <dsp:nvSpPr>
        <dsp:cNvPr id="0" name=""/>
        <dsp:cNvSpPr/>
      </dsp:nvSpPr>
      <dsp:spPr>
        <a:xfrm>
          <a:off x="3051332" y="2157657"/>
          <a:ext cx="2396459" cy="1896533"/>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70436F-81C8-40AE-A27B-D8811A2C37AF}">
      <dsp:nvSpPr>
        <dsp:cNvPr id="0" name=""/>
        <dsp:cNvSpPr/>
      </dsp:nvSpPr>
      <dsp:spPr>
        <a:xfrm>
          <a:off x="4490801" y="2157657"/>
          <a:ext cx="2396459" cy="1896533"/>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1FD04B-9C5D-40AA-8236-04FC1CD7ADC0}">
      <dsp:nvSpPr>
        <dsp:cNvPr id="0" name=""/>
        <dsp:cNvSpPr/>
      </dsp:nvSpPr>
      <dsp:spPr>
        <a:xfrm>
          <a:off x="5931408" y="2157657"/>
          <a:ext cx="2396459" cy="1896533"/>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4F1687-00CF-4812-92C3-157255A1CDE6}">
      <dsp:nvSpPr>
        <dsp:cNvPr id="0" name=""/>
        <dsp:cNvSpPr/>
      </dsp:nvSpPr>
      <dsp:spPr>
        <a:xfrm>
          <a:off x="7370876" y="2157657"/>
          <a:ext cx="2396459" cy="1896533"/>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B414-86F0-4291-A329-E3EB87956E9D}">
      <dsp:nvSpPr>
        <dsp:cNvPr id="0" name=""/>
        <dsp:cNvSpPr/>
      </dsp:nvSpPr>
      <dsp:spPr>
        <a:xfrm>
          <a:off x="8811483" y="2157657"/>
          <a:ext cx="2396459" cy="1896533"/>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E54B03-63AA-41E5-BA9B-4A6CFE8516F7}">
      <dsp:nvSpPr>
        <dsp:cNvPr id="0" name=""/>
        <dsp:cNvSpPr/>
      </dsp:nvSpPr>
      <dsp:spPr>
        <a:xfrm>
          <a:off x="171256" y="2347310"/>
          <a:ext cx="10374416" cy="151722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Tier 1	Critical				Prioritized by Legislature, PUC, and/or Board</a:t>
          </a:r>
        </a:p>
        <a:p>
          <a:pPr marL="0" lvl="0" indent="0" algn="l" defTabSz="711200">
            <a:lnSpc>
              <a:spcPct val="90000"/>
            </a:lnSpc>
            <a:spcBef>
              <a:spcPct val="0"/>
            </a:spcBef>
            <a:spcAft>
              <a:spcPct val="35000"/>
            </a:spcAft>
            <a:buNone/>
          </a:pPr>
          <a:r>
            <a:rPr lang="en-US" sz="1600" kern="1200" dirty="0"/>
            <a:t>Tier 2	High Priority			First in the queue post-RTC+B</a:t>
          </a:r>
        </a:p>
        <a:p>
          <a:pPr marL="0" lvl="0" indent="0" algn="l" defTabSz="711200">
            <a:lnSpc>
              <a:spcPct val="90000"/>
            </a:lnSpc>
            <a:spcBef>
              <a:spcPct val="0"/>
            </a:spcBef>
            <a:spcAft>
              <a:spcPct val="35000"/>
            </a:spcAft>
            <a:buNone/>
          </a:pPr>
          <a:r>
            <a:rPr lang="en-US" sz="1600" kern="1200" dirty="0"/>
            <a:t>Tier 3	Medium Priority			Fit in without impacting Tier 1 and 2 projects</a:t>
          </a:r>
        </a:p>
        <a:p>
          <a:pPr marL="0" lvl="0" indent="0" algn="l" defTabSz="711200">
            <a:lnSpc>
              <a:spcPct val="90000"/>
            </a:lnSpc>
            <a:spcBef>
              <a:spcPct val="0"/>
            </a:spcBef>
            <a:spcAft>
              <a:spcPct val="35000"/>
            </a:spcAft>
            <a:buNone/>
          </a:pPr>
          <a:r>
            <a:rPr lang="en-US" sz="1600" kern="1200" dirty="0"/>
            <a:t>Tier 4	No Action			No plans to remove, but no plans to perform work</a:t>
          </a:r>
        </a:p>
        <a:p>
          <a:pPr marL="0" lvl="0" indent="0" algn="l" defTabSz="711200">
            <a:lnSpc>
              <a:spcPct val="90000"/>
            </a:lnSpc>
            <a:spcBef>
              <a:spcPct val="0"/>
            </a:spcBef>
            <a:spcAft>
              <a:spcPct val="35000"/>
            </a:spcAft>
            <a:buNone/>
          </a:pPr>
          <a:r>
            <a:rPr lang="en-US" sz="1600" kern="1200" dirty="0"/>
            <a:t>Tier 5	Candidate for Removal		May move to another tier after evaluation</a:t>
          </a:r>
        </a:p>
      </dsp:txBody>
      <dsp:txXfrm>
        <a:off x="171256" y="2347310"/>
        <a:ext cx="10374416" cy="151722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8/15/2025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8/15/2025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328507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E4962-2B1E-A306-DBA8-C1F60E831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319B8-1E62-C69F-AEBB-C09C02CCF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83233-4F2F-624E-F75F-AFE7D14DC1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EDEAFF-6521-F1D2-E96E-616730E755F8}"/>
              </a:ext>
            </a:extLst>
          </p:cNvPr>
          <p:cNvSpPr>
            <a:spLocks noGrp="1"/>
          </p:cNvSpPr>
          <p:nvPr>
            <p:ph type="sldNum" sz="quarter" idx="5"/>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1389986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FD714-729B-6CC5-8BA8-D7F828F78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AA8D6-A619-E5B4-F0F1-90D0CB480A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90765-26C3-AED0-6FA2-77AB2FB93A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6EDAB5-99E2-1062-7AC4-A610E8151ACB}"/>
              </a:ext>
            </a:extLst>
          </p:cNvPr>
          <p:cNvSpPr>
            <a:spLocks noGrp="1"/>
          </p:cNvSpPr>
          <p:nvPr>
            <p:ph type="sldNum" sz="quarter" idx="5"/>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3436427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A6DC0-2192-CE12-C079-1228C85B5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3AA99-47BC-075D-E932-4E4A59C45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A345B1-FFD6-F578-A2A2-555857A609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721E77-0585-6A45-EDCF-777E404F13EA}"/>
              </a:ext>
            </a:extLst>
          </p:cNvPr>
          <p:cNvSpPr>
            <a:spLocks noGrp="1"/>
          </p:cNvSpPr>
          <p:nvPr>
            <p:ph type="sldNum" sz="quarter" idx="5"/>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125280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406400" y="762000"/>
            <a:ext cx="11379200" cy="2514600"/>
          </a:xfrm>
          <a:prstGeom prst="rect">
            <a:avLst/>
          </a:prstGeom>
        </p:spPr>
        <p:txBody>
          <a:bodyPr lIns="274320" tIns="274320" rIns="274320" bIns="36576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406400" y="3429000"/>
            <a:ext cx="11379200" cy="26670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6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22862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28BCE00-998E-E986-BAB5-DFC04DAB5EA8}"/>
              </a:ext>
            </a:extLst>
          </p:cNvPr>
          <p:cNvSpPr>
            <a:spLocks noGrp="1"/>
          </p:cNvSpPr>
          <p:nvPr>
            <p:ph idx="1"/>
          </p:nvPr>
        </p:nvSpPr>
        <p:spPr>
          <a:xfrm>
            <a:off x="406400" y="762000"/>
            <a:ext cx="11379200" cy="40386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406400" y="4800600"/>
            <a:ext cx="11379200" cy="1295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189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28BCE00-998E-E986-BAB5-DFC04DAB5EA8}"/>
              </a:ext>
            </a:extLst>
          </p:cNvPr>
          <p:cNvSpPr>
            <a:spLocks noGrp="1"/>
          </p:cNvSpPr>
          <p:nvPr>
            <p:ph idx="1"/>
          </p:nvPr>
        </p:nvSpPr>
        <p:spPr>
          <a:xfrm>
            <a:off x="406400" y="762000"/>
            <a:ext cx="11379200" cy="31242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406400" y="4053684"/>
            <a:ext cx="11379200" cy="2042317"/>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418209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2" name="Content Placeholder 2">
            <a:extLst>
              <a:ext uri="{FF2B5EF4-FFF2-40B4-BE49-F238E27FC236}">
                <a16:creationId xmlns:a16="http://schemas.microsoft.com/office/drawing/2014/main" id="{8650E65A-77F2-BD31-7884-036E0E1C7699}"/>
              </a:ext>
            </a:extLst>
          </p:cNvPr>
          <p:cNvSpPr>
            <a:spLocks noGrp="1"/>
          </p:cNvSpPr>
          <p:nvPr>
            <p:ph idx="10"/>
          </p:nvPr>
        </p:nvSpPr>
        <p:spPr>
          <a:xfrm>
            <a:off x="406400" y="4038601"/>
            <a:ext cx="11120581" cy="2057399"/>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1"/>
                </a:solidFill>
              </a:defRPr>
            </a:lvl2pPr>
            <a:lvl3pPr>
              <a:defRPr sz="14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307E5F9A-4C8E-B655-9F97-B41B055E27A3}"/>
              </a:ext>
            </a:extLst>
          </p:cNvPr>
          <p:cNvSpPr>
            <a:spLocks noGrp="1"/>
          </p:cNvSpPr>
          <p:nvPr>
            <p:ph idx="12"/>
          </p:nvPr>
        </p:nvSpPr>
        <p:spPr>
          <a:xfrm>
            <a:off x="406400" y="1219202"/>
            <a:ext cx="11074400" cy="2042317"/>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59413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7823200" y="914400"/>
            <a:ext cx="39624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363529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BA04B7-EE99-D736-11AC-D183C0DF7ACD}"/>
              </a:ext>
            </a:extLst>
          </p:cNvPr>
          <p:cNvSpPr>
            <a:spLocks noGrp="1"/>
          </p:cNvSpPr>
          <p:nvPr>
            <p:ph idx="1"/>
          </p:nvPr>
        </p:nvSpPr>
        <p:spPr>
          <a:xfrm>
            <a:off x="406400" y="762000"/>
            <a:ext cx="7213600" cy="5334000"/>
          </a:xfrm>
          <a:prstGeom prst="rect">
            <a:avLst/>
          </a:prstGeom>
        </p:spPr>
        <p:txBody>
          <a:bodyPr lIns="274320" tIns="274320" rIns="274320" bIns="274320"/>
          <a:lstStyle>
            <a:lvl1pPr marL="0" indent="0">
              <a:buNone/>
              <a:defRPr sz="2000" b="1">
                <a:solidFill>
                  <a:schemeClr val="tx2"/>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3A5A8A3F-3706-273B-1AFB-760A102730E0}"/>
              </a:ext>
            </a:extLst>
          </p:cNvPr>
          <p:cNvSpPr>
            <a:spLocks noGrp="1"/>
          </p:cNvSpPr>
          <p:nvPr>
            <p:ph idx="10"/>
          </p:nvPr>
        </p:nvSpPr>
        <p:spPr>
          <a:xfrm>
            <a:off x="7823200" y="914400"/>
            <a:ext cx="39624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accent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564430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ate with Captions (Aqua)">
    <p:spTree>
      <p:nvGrpSpPr>
        <p:cNvPr id="1" name=""/>
        <p:cNvGrpSpPr/>
        <p:nvPr/>
      </p:nvGrpSpPr>
      <p:grpSpPr>
        <a:xfrm>
          <a:off x="0" y="0"/>
          <a:ext cx="0" cy="0"/>
          <a:chOff x="0" y="0"/>
          <a:chExt cx="0" cy="0"/>
        </a:xfrm>
      </p:grpSpPr>
      <p:sp>
        <p:nvSpPr>
          <p:cNvPr id="4" name="Content Placeholder 2"/>
          <p:cNvSpPr>
            <a:spLocks noGrp="1"/>
          </p:cNvSpPr>
          <p:nvPr>
            <p:ph idx="1"/>
          </p:nvPr>
        </p:nvSpPr>
        <p:spPr>
          <a:xfrm>
            <a:off x="406400" y="762000"/>
            <a:ext cx="6908800" cy="54864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67029BC0-04FA-F2B5-5399-0E40A64D3564}"/>
              </a:ext>
            </a:extLst>
          </p:cNvPr>
          <p:cNvSpPr>
            <a:spLocks noGrp="1"/>
          </p:cNvSpPr>
          <p:nvPr>
            <p:ph idx="10"/>
          </p:nvPr>
        </p:nvSpPr>
        <p:spPr>
          <a:xfrm>
            <a:off x="7315200" y="838200"/>
            <a:ext cx="4470400" cy="5410201"/>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1"/>
                </a:solidFill>
              </a:defRPr>
            </a:lvl2pPr>
            <a:lvl3pPr>
              <a:defRPr sz="14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11283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406401" y="1066801"/>
            <a:ext cx="11379200" cy="2043636"/>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accent2"/>
                </a:solidFill>
              </a:defRPr>
            </a:lvl2pPr>
            <a:lvl3pPr>
              <a:defRPr sz="1600">
                <a:solidFill>
                  <a:schemeClr val="accent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406401" y="3574375"/>
            <a:ext cx="11379200" cy="1982081"/>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912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p>
        </p:txBody>
      </p:sp>
      <p:sp>
        <p:nvSpPr>
          <p:cNvPr id="5" name="Content Placeholder 4"/>
          <p:cNvSpPr>
            <a:spLocks noGrp="1"/>
          </p:cNvSpPr>
          <p:nvPr>
            <p:ph sz="half" idx="1"/>
          </p:nvPr>
        </p:nvSpPr>
        <p:spPr>
          <a:xfrm>
            <a:off x="406400" y="762001"/>
            <a:ext cx="56134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6" name="Content Placeholder 5"/>
          <p:cNvSpPr>
            <a:spLocks noGrp="1"/>
          </p:cNvSpPr>
          <p:nvPr>
            <p:ph sz="half" idx="2"/>
          </p:nvPr>
        </p:nvSpPr>
        <p:spPr>
          <a:xfrm>
            <a:off x="6172200" y="762001"/>
            <a:ext cx="5181600" cy="5029201"/>
          </a:xfrm>
          <a:prstGeom prst="rect">
            <a:avLst/>
          </a:prstGeom>
        </p:spPr>
        <p:txBody>
          <a:bodyPr lIns="274320" tIns="274320" rIns="274320" bIns="274320"/>
          <a:lstStyle>
            <a:lvl1pPr>
              <a:defRPr sz="2000">
                <a:solidFill>
                  <a:schemeClr val="tx1"/>
                </a:solidFill>
              </a:defRPr>
            </a:lvl1pPr>
          </a:lstStyle>
          <a:p>
            <a:pPr lvl="0"/>
            <a:r>
              <a:rPr lang="en-US"/>
              <a:t>Click to edit Master text styles</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465605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4">
            <a:extLst>
              <a:ext uri="{FF2B5EF4-FFF2-40B4-BE49-F238E27FC236}">
                <a16:creationId xmlns:a16="http://schemas.microsoft.com/office/drawing/2014/main" id="{2EE9DFC8-B2E5-E793-2150-517381008A73}"/>
              </a:ext>
            </a:extLst>
          </p:cNvPr>
          <p:cNvSpPr>
            <a:spLocks noGrp="1"/>
          </p:cNvSpPr>
          <p:nvPr>
            <p:ph sz="half" idx="1"/>
          </p:nvPr>
        </p:nvSpPr>
        <p:spPr>
          <a:xfrm>
            <a:off x="406400" y="762001"/>
            <a:ext cx="37592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12" name="Content Placeholder 4">
            <a:extLst>
              <a:ext uri="{FF2B5EF4-FFF2-40B4-BE49-F238E27FC236}">
                <a16:creationId xmlns:a16="http://schemas.microsoft.com/office/drawing/2014/main" id="{378E2229-F384-0D03-A606-DDA1EF9C1598}"/>
              </a:ext>
            </a:extLst>
          </p:cNvPr>
          <p:cNvSpPr>
            <a:spLocks noGrp="1"/>
          </p:cNvSpPr>
          <p:nvPr>
            <p:ph sz="half" idx="11"/>
          </p:nvPr>
        </p:nvSpPr>
        <p:spPr>
          <a:xfrm>
            <a:off x="4225639" y="762001"/>
            <a:ext cx="37592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13" name="Content Placeholder 4">
            <a:extLst>
              <a:ext uri="{FF2B5EF4-FFF2-40B4-BE49-F238E27FC236}">
                <a16:creationId xmlns:a16="http://schemas.microsoft.com/office/drawing/2014/main" id="{A025B271-82B7-1F6E-F1D4-5CDE1CA26D69}"/>
              </a:ext>
            </a:extLst>
          </p:cNvPr>
          <p:cNvSpPr>
            <a:spLocks noGrp="1"/>
          </p:cNvSpPr>
          <p:nvPr>
            <p:ph sz="half" idx="12"/>
          </p:nvPr>
        </p:nvSpPr>
        <p:spPr>
          <a:xfrm>
            <a:off x="8035639" y="762001"/>
            <a:ext cx="37592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0377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657600" y="6553200"/>
            <a:ext cx="5384800" cy="228600"/>
          </a:xfrm>
          <a:prstGeom prst="rect">
            <a:avLst/>
          </a:prstGeom>
        </p:spPr>
        <p:txBody>
          <a:bodyPr/>
          <a:lstStyle/>
          <a:p>
            <a:r>
              <a:rPr lang="en-US"/>
              <a:t>Footer text goes here.</a:t>
            </a:r>
          </a:p>
        </p:txBody>
      </p:sp>
      <p:sp>
        <p:nvSpPr>
          <p:cNvPr id="4" name="Slide Number Placeholder 3"/>
          <p:cNvSpPr>
            <a:spLocks noGrp="1"/>
          </p:cNvSpPr>
          <p:nvPr>
            <p:ph type="sldNum" sz="quarter" idx="11"/>
          </p:nvPr>
        </p:nvSpPr>
        <p:spPr>
          <a:xfrm>
            <a:off x="11379200" y="6561138"/>
            <a:ext cx="711200" cy="220662"/>
          </a:xfrm>
          <a:prstGeom prst="rect">
            <a:avLst/>
          </a:prstGeom>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838200" y="990601"/>
            <a:ext cx="5181600" cy="4800600"/>
          </a:xfrm>
          <a:prstGeom prst="rect">
            <a:avLst/>
          </a:prstGeom>
        </p:spPr>
        <p:txBody>
          <a:bodyPr/>
          <a:lstStyle>
            <a:lvl1pPr>
              <a:defRPr sz="2400">
                <a:solidFill>
                  <a:schemeClr val="tx2"/>
                </a:solidFill>
              </a:defRPr>
            </a:lvl1pPr>
          </a:lstStyle>
          <a:p>
            <a:endParaRPr lang="en-US"/>
          </a:p>
        </p:txBody>
      </p:sp>
      <p:sp>
        <p:nvSpPr>
          <p:cNvPr id="6" name="Content Placeholder 5"/>
          <p:cNvSpPr>
            <a:spLocks noGrp="1"/>
          </p:cNvSpPr>
          <p:nvPr>
            <p:ph sz="half" idx="2"/>
          </p:nvPr>
        </p:nvSpPr>
        <p:spPr>
          <a:xfrm>
            <a:off x="6172200" y="990601"/>
            <a:ext cx="51816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508000" y="243682"/>
            <a:ext cx="11277600" cy="518318"/>
          </a:xfrm>
          <a:prstGeom prst="rect">
            <a:avLst/>
          </a:prstGeom>
        </p:spPr>
        <p:txBody>
          <a:bodyPr/>
          <a:lstStyle>
            <a:lvl1pPr algn="l">
              <a:defRPr sz="2800" b="1">
                <a:solidFill>
                  <a:schemeClr val="accent1"/>
                </a:solidFill>
              </a:defRPr>
            </a:lvl1pPr>
          </a:lstStyle>
          <a:p>
            <a:r>
              <a:rPr lang="en-US"/>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552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508000" y="1240594"/>
            <a:ext cx="3657600" cy="576262"/>
          </a:xfrm>
          <a:prstGeom prst="rect">
            <a:avLst/>
          </a:prstGeom>
        </p:spPr>
        <p:txBody>
          <a:bodyPr/>
          <a:lstStyle>
            <a:lvl1pPr marL="0" indent="0">
              <a:buFontTx/>
              <a:buNone/>
              <a:defRPr sz="2000">
                <a:solidFill>
                  <a:srgbClr val="00AEC7"/>
                </a:solidFill>
                <a:latin typeface="+mj-lt"/>
              </a:defRPr>
            </a:lvl1pPr>
          </a:lstStyle>
          <a:p>
            <a:pPr lvl="0"/>
            <a:r>
              <a:rPr lang="en-US"/>
              <a:t>Click to edit Master text styles</a:t>
            </a:r>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534021" y="1926394"/>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4267200" y="1240594"/>
            <a:ext cx="3657600" cy="576262"/>
          </a:xfrm>
          <a:prstGeom prst="rect">
            <a:avLst/>
          </a:prstGeom>
        </p:spPr>
        <p:txBody>
          <a:bodyPr/>
          <a:lstStyle>
            <a:lvl1pPr marL="0" indent="0">
              <a:buNone/>
              <a:defRPr sz="2000">
                <a:solidFill>
                  <a:srgbClr val="00AEC7"/>
                </a:solidFill>
                <a:latin typeface="+mj-lt"/>
              </a:defRPr>
            </a:lvl1pPr>
          </a:lstStyle>
          <a:p>
            <a:pPr lvl="0"/>
            <a:r>
              <a:rPr lang="en-US"/>
              <a:t>Click to edit Master text styles</a:t>
            </a:r>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4293221" y="1926394"/>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8000379" y="1237099"/>
            <a:ext cx="3657600" cy="576262"/>
          </a:xfrm>
          <a:prstGeom prst="rect">
            <a:avLst/>
          </a:prstGeom>
        </p:spPr>
        <p:txBody>
          <a:bodyPr/>
          <a:lstStyle>
            <a:lvl1pPr marL="0" indent="0">
              <a:buFontTx/>
              <a:buNone/>
              <a:defRPr sz="2000">
                <a:solidFill>
                  <a:srgbClr val="00AEC7"/>
                </a:solidFill>
                <a:latin typeface="+mj-lt"/>
              </a:defRPr>
            </a:lvl1pPr>
          </a:lstStyle>
          <a:p>
            <a:pPr lvl="0"/>
            <a:r>
              <a:rPr lang="en-US"/>
              <a:t>Click to edit Master text styles</a:t>
            </a:r>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8026400" y="1922899"/>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902262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graphicFrame>
        <p:nvGraphicFramePr>
          <p:cNvPr id="8" name="Diagram 7">
            <a:extLst>
              <a:ext uri="{FF2B5EF4-FFF2-40B4-BE49-F238E27FC236}">
                <a16:creationId xmlns:a16="http://schemas.microsoft.com/office/drawing/2014/main" id="{F9EE3F64-5084-626C-72A7-533838A69759}"/>
              </a:ext>
            </a:extLst>
          </p:cNvPr>
          <p:cNvGraphicFramePr/>
          <p:nvPr>
            <p:extLst>
              <p:ext uri="{D42A27DB-BD31-4B8C-83A1-F6EECF244321}">
                <p14:modId xmlns:p14="http://schemas.microsoft.com/office/powerpoint/2010/main" val="2536825941"/>
              </p:ext>
            </p:extLst>
          </p:nvPr>
        </p:nvGraphicFramePr>
        <p:xfrm>
          <a:off x="406400" y="762000"/>
          <a:ext cx="1137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456221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77562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84D1CB6-92C2-F892-BEE2-D7DE748ACA7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43655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5F2-47C7-E5B0-DC5D-8BCFB402691F}"/>
              </a:ext>
            </a:extLst>
          </p:cNvPr>
          <p:cNvSpPr>
            <a:spLocks noGrp="1"/>
          </p:cNvSpPr>
          <p:nvPr>
            <p:ph type="ctrTitle"/>
          </p:nvPr>
        </p:nvSpPr>
        <p:spPr>
          <a:xfrm>
            <a:off x="1727200" y="2206630"/>
            <a:ext cx="9855200" cy="1470025"/>
          </a:xfrm>
          <a:prstGeom prst="rect">
            <a:avLst/>
          </a:prstGeom>
        </p:spPr>
        <p:txBody>
          <a:bodyPr/>
          <a:lstStyle>
            <a:lvl1pPr algn="ctr">
              <a:defRPr b="1">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0375FD51-383E-7023-CF18-A1096F0F2773}"/>
              </a:ext>
            </a:extLst>
          </p:cNvPr>
          <p:cNvSpPr>
            <a:spLocks noGrp="1"/>
          </p:cNvSpPr>
          <p:nvPr>
            <p:ph type="subTitle" idx="1"/>
          </p:nvPr>
        </p:nvSpPr>
        <p:spPr>
          <a:xfrm>
            <a:off x="2970988" y="3962400"/>
            <a:ext cx="7392213"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9D3E071B-3191-735B-1E53-53195D771F0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33279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Gray Titl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775D9C-A163-0AE2-B1A6-0B1992510CDD}"/>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D17EF50F-9FD6-D876-630B-1BB9772EDA08}"/>
              </a:ext>
            </a:extLst>
          </p:cNvPr>
          <p:cNvSpPr>
            <a:spLocks noGrp="1"/>
          </p:cNvSpPr>
          <p:nvPr>
            <p:ph idx="1"/>
          </p:nvPr>
        </p:nvSpPr>
        <p:spPr>
          <a:xfrm>
            <a:off x="1219200" y="0"/>
            <a:ext cx="10160003" cy="61722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0062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2 (Blue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1219200" y="0"/>
            <a:ext cx="10160003" cy="6172200"/>
          </a:xfrm>
          <a:prstGeom prst="rect">
            <a:avLst/>
          </a:prstGeom>
        </p:spPr>
        <p:txBody>
          <a:bodyPr lIns="914400" tIns="91440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ECA9812F-1971-A6EB-3683-540A757044A4}"/>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27529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858000"/>
          </a:xfrm>
          <a:prstGeom prst="rect">
            <a:avLst/>
          </a:prstGeom>
          <a:solidFill>
            <a:srgbClr val="E6EBF0"/>
          </a:solidFill>
        </p:spPr>
        <p:txBody>
          <a:bodyPr lIns="274320" tIns="960120" rIns="274320" bIns="731520"/>
          <a:lstStyle>
            <a:lvl1pPr marL="0" indent="0">
              <a:buNone/>
              <a:defRPr sz="24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953FC956-A879-5B22-35BA-D236C87FBE5C}"/>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E6A410FC-F79C-D1EE-BC59-B3D7D49806A6}"/>
              </a:ext>
            </a:extLst>
          </p:cNvPr>
          <p:cNvSpPr>
            <a:spLocks noGrp="1"/>
          </p:cNvSpPr>
          <p:nvPr>
            <p:ph idx="1"/>
          </p:nvPr>
        </p:nvSpPr>
        <p:spPr>
          <a:xfrm>
            <a:off x="1219200" y="0"/>
            <a:ext cx="6096000" cy="61722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2822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Blue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858000"/>
          </a:xfrm>
          <a:prstGeom prst="rect">
            <a:avLst/>
          </a:prstGeom>
          <a:solidFill>
            <a:srgbClr val="E6EBF0"/>
          </a:solidFill>
        </p:spPr>
        <p:txBody>
          <a:bodyPr lIns="274320" tIns="960120" rIns="274320" bIns="731520"/>
          <a:lstStyle>
            <a:lvl1pPr marL="0" indent="0">
              <a:buNone/>
              <a:defRPr sz="2400" b="0">
                <a:solidFill>
                  <a:schemeClr val="accent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7A8D8C4E-4BE2-888F-3F85-54FC3D912AF8}"/>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173ABB5D-9742-CBF2-15A7-11E66774A8F4}"/>
              </a:ext>
            </a:extLst>
          </p:cNvPr>
          <p:cNvSpPr>
            <a:spLocks noGrp="1"/>
          </p:cNvSpPr>
          <p:nvPr>
            <p:ph idx="1"/>
          </p:nvPr>
        </p:nvSpPr>
        <p:spPr>
          <a:xfrm>
            <a:off x="1219200" y="0"/>
            <a:ext cx="6096000" cy="6172200"/>
          </a:xfrm>
          <a:prstGeom prst="rect">
            <a:avLst/>
          </a:prstGeom>
        </p:spPr>
        <p:txBody>
          <a:bodyPr lIns="914400" tIns="91440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5180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Caption and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2133600" y="3429000"/>
            <a:ext cx="9347200" cy="2819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4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B242DC6D-47B2-4BEB-A8AA-8A0002CC16B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4922C3B1-E57B-52E5-9F21-33863CDB213D}"/>
              </a:ext>
            </a:extLst>
          </p:cNvPr>
          <p:cNvSpPr>
            <a:spLocks noGrp="1"/>
          </p:cNvSpPr>
          <p:nvPr>
            <p:ph idx="1"/>
          </p:nvPr>
        </p:nvSpPr>
        <p:spPr>
          <a:xfrm>
            <a:off x="1219200" y="0"/>
            <a:ext cx="10261600" cy="34290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992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657600" y="6553200"/>
            <a:ext cx="5384800" cy="228600"/>
          </a:xfrm>
          <a:prstGeom prst="rect">
            <a:avLst/>
          </a:prstGeom>
        </p:spPr>
        <p:txBody>
          <a:bodyPr/>
          <a:lstStyle/>
          <a:p>
            <a:r>
              <a:rPr lang="en-US">
                <a:solidFill>
                  <a:prstClr val="black">
                    <a:tint val="75000"/>
                  </a:prstClr>
                </a:solidFill>
              </a:rPr>
              <a:t>Footer text goes here.</a:t>
            </a:r>
          </a:p>
        </p:txBody>
      </p:sp>
      <p:sp>
        <p:nvSpPr>
          <p:cNvPr id="4" name="Slide Number Placeholder 3"/>
          <p:cNvSpPr>
            <a:spLocks noGrp="1"/>
          </p:cNvSpPr>
          <p:nvPr>
            <p:ph type="sldNum" sz="quarter" idx="11"/>
          </p:nvPr>
        </p:nvSpPr>
        <p:spPr>
          <a:xfrm>
            <a:off x="11379200" y="6561138"/>
            <a:ext cx="711200" cy="220662"/>
          </a:xfrm>
          <a:prstGeom prst="rect">
            <a:avLst/>
          </a:prstGeom>
        </p:spPr>
        <p:txBody>
          <a:body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half" idx="1"/>
          </p:nvPr>
        </p:nvSpPr>
        <p:spPr>
          <a:xfrm>
            <a:off x="838200" y="990601"/>
            <a:ext cx="5181600" cy="4800600"/>
          </a:xfrm>
          <a:prstGeom prst="rect">
            <a:avLst/>
          </a:prstGeom>
        </p:spPr>
        <p:txBody>
          <a:bodyPr/>
          <a:lstStyle>
            <a:lvl1pPr>
              <a:defRPr sz="2400">
                <a:solidFill>
                  <a:schemeClr val="tx2"/>
                </a:solidFill>
              </a:defRPr>
            </a:lvl1pPr>
          </a:lstStyle>
          <a:p>
            <a:endParaRPr lang="en-US"/>
          </a:p>
        </p:txBody>
      </p:sp>
      <p:sp>
        <p:nvSpPr>
          <p:cNvPr id="6" name="Content Placeholder 5"/>
          <p:cNvSpPr>
            <a:spLocks noGrp="1"/>
          </p:cNvSpPr>
          <p:nvPr>
            <p:ph sz="half" idx="2"/>
          </p:nvPr>
        </p:nvSpPr>
        <p:spPr>
          <a:xfrm>
            <a:off x="6172200" y="990601"/>
            <a:ext cx="51816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508000" y="243682"/>
            <a:ext cx="11277600" cy="518318"/>
          </a:xfrm>
          <a:prstGeom prst="rect">
            <a:avLst/>
          </a:prstGeom>
        </p:spPr>
        <p:txBody>
          <a:bodyPr/>
          <a:lstStyle>
            <a:lvl1pPr algn="l">
              <a:defRPr sz="2800" b="1">
                <a:solidFill>
                  <a:schemeClr val="accent1"/>
                </a:solidFill>
              </a:defRPr>
            </a:lvl1pPr>
          </a:lstStyle>
          <a:p>
            <a:r>
              <a:rPr lang="en-US"/>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42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Caption 2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3182A6B-DC34-4468-C956-97A4DC54355C}"/>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F7AFAAF5-F226-6389-E586-DC0463600789}"/>
              </a:ext>
            </a:extLst>
          </p:cNvPr>
          <p:cNvSpPr>
            <a:spLocks noGrp="1"/>
          </p:cNvSpPr>
          <p:nvPr>
            <p:ph idx="10"/>
          </p:nvPr>
        </p:nvSpPr>
        <p:spPr>
          <a:xfrm>
            <a:off x="2133600" y="3429000"/>
            <a:ext cx="9347200" cy="2819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400" b="0">
                <a:solidFill>
                  <a:schemeClr val="accent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D99807EB-47DD-8DF6-305A-C4E5A3D892EB}"/>
              </a:ext>
            </a:extLst>
          </p:cNvPr>
          <p:cNvSpPr>
            <a:spLocks noGrp="1"/>
          </p:cNvSpPr>
          <p:nvPr>
            <p:ph idx="1"/>
          </p:nvPr>
        </p:nvSpPr>
        <p:spPr>
          <a:xfrm>
            <a:off x="1219200" y="0"/>
            <a:ext cx="10261600" cy="34290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832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Caption 3 (Gray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431F1-E681-368A-8F5C-DBA97E41C335}"/>
              </a:ext>
            </a:extLst>
          </p:cNvPr>
          <p:cNvSpPr>
            <a:spLocks noGrp="1"/>
          </p:cNvSpPr>
          <p:nvPr>
            <p:ph idx="1"/>
          </p:nvPr>
        </p:nvSpPr>
        <p:spPr>
          <a:xfrm>
            <a:off x="2032000" y="990600"/>
            <a:ext cx="44704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6AD76CDD-E83E-314F-46D6-468E51433F47}"/>
              </a:ext>
            </a:extLst>
          </p:cNvPr>
          <p:cNvSpPr>
            <a:spLocks noGrp="1"/>
          </p:cNvSpPr>
          <p:nvPr>
            <p:ph idx="10"/>
          </p:nvPr>
        </p:nvSpPr>
        <p:spPr>
          <a:xfrm>
            <a:off x="6807200" y="990601"/>
            <a:ext cx="4673600" cy="54102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DA4A3320-2AAB-0F80-784F-76D0C98A403E}"/>
              </a:ext>
            </a:extLst>
          </p:cNvPr>
          <p:cNvSpPr>
            <a:spLocks noGrp="1"/>
          </p:cNvSpPr>
          <p:nvPr>
            <p:ph type="title"/>
          </p:nvPr>
        </p:nvSpPr>
        <p:spPr>
          <a:xfrm>
            <a:off x="2032000" y="472282"/>
            <a:ext cx="9753600" cy="518318"/>
          </a:xfrm>
          <a:prstGeom prst="rect">
            <a:avLst/>
          </a:prstGeom>
        </p:spPr>
        <p:txBody>
          <a:bodyPr lIns="274320"/>
          <a:lstStyle>
            <a:lvl1pPr algn="l">
              <a:defRPr sz="2800" b="1">
                <a:solidFill>
                  <a:schemeClr val="tx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B17BDA0E-C1F9-FF52-4A21-937465BDDD7F}"/>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315444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Caption 4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3CF171C-297F-4950-0C7E-D8D375822F5E}"/>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4" name="Content Placeholder 2">
            <a:extLst>
              <a:ext uri="{FF2B5EF4-FFF2-40B4-BE49-F238E27FC236}">
                <a16:creationId xmlns:a16="http://schemas.microsoft.com/office/drawing/2014/main" id="{AEB5CE23-0801-2645-C33A-9F9E19FF4648}"/>
              </a:ext>
            </a:extLst>
          </p:cNvPr>
          <p:cNvSpPr>
            <a:spLocks noGrp="1"/>
          </p:cNvSpPr>
          <p:nvPr>
            <p:ph idx="1"/>
          </p:nvPr>
        </p:nvSpPr>
        <p:spPr>
          <a:xfrm>
            <a:off x="2032000" y="990600"/>
            <a:ext cx="44704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F8A263E8-3DE1-FE29-FE2A-6585C0D4DCCD}"/>
              </a:ext>
            </a:extLst>
          </p:cNvPr>
          <p:cNvSpPr>
            <a:spLocks noGrp="1"/>
          </p:cNvSpPr>
          <p:nvPr>
            <p:ph idx="10"/>
          </p:nvPr>
        </p:nvSpPr>
        <p:spPr>
          <a:xfrm>
            <a:off x="6807200" y="990601"/>
            <a:ext cx="4673600" cy="54102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accent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9A24D0FB-E176-3A85-94A0-3D5271A740CD}"/>
              </a:ext>
            </a:extLst>
          </p:cNvPr>
          <p:cNvSpPr>
            <a:spLocks noGrp="1"/>
          </p:cNvSpPr>
          <p:nvPr>
            <p:ph type="title"/>
          </p:nvPr>
        </p:nvSpPr>
        <p:spPr>
          <a:xfrm>
            <a:off x="2032000" y="472282"/>
            <a:ext cx="97536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1414661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Caption 5 (Aqua)">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2699664-72AA-34F1-784C-6E6582F03898}"/>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A106EE49-B184-8DE1-DEB3-C9D706F2784A}"/>
              </a:ext>
            </a:extLst>
          </p:cNvPr>
          <p:cNvSpPr>
            <a:spLocks noGrp="1"/>
          </p:cNvSpPr>
          <p:nvPr>
            <p:ph idx="1"/>
          </p:nvPr>
        </p:nvSpPr>
        <p:spPr>
          <a:xfrm>
            <a:off x="2032000" y="990600"/>
            <a:ext cx="44704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10830282-F265-20EB-31BA-835917B411D5}"/>
              </a:ext>
            </a:extLst>
          </p:cNvPr>
          <p:cNvSpPr>
            <a:spLocks noGrp="1"/>
          </p:cNvSpPr>
          <p:nvPr>
            <p:ph idx="10"/>
          </p:nvPr>
        </p:nvSpPr>
        <p:spPr>
          <a:xfrm>
            <a:off x="6807200" y="990601"/>
            <a:ext cx="4673600" cy="5410200"/>
          </a:xfrm>
          <a:prstGeom prst="rect">
            <a:avLst/>
          </a:prstGeom>
          <a:solidFill>
            <a:schemeClr val="accent1">
              <a:lumMod val="20000"/>
              <a:lumOff val="80000"/>
            </a:schemeClr>
          </a:solidFill>
          <a:ln w="15875" cap="rnd">
            <a:solidFill>
              <a:schemeClr val="accent1">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A52C17FD-3EC6-0937-A579-73189B204FC9}"/>
              </a:ext>
            </a:extLst>
          </p:cNvPr>
          <p:cNvSpPr>
            <a:spLocks noGrp="1"/>
          </p:cNvSpPr>
          <p:nvPr>
            <p:ph type="title"/>
          </p:nvPr>
        </p:nvSpPr>
        <p:spPr>
          <a:xfrm>
            <a:off x="2032000" y="472282"/>
            <a:ext cx="97536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559254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in Shape with Columns">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ED11FE-8556-BDBD-C1A4-1DDF827CEB3F}"/>
              </a:ext>
            </a:extLst>
          </p:cNvPr>
          <p:cNvSpPr>
            <a:spLocks noGrp="1"/>
          </p:cNvSpPr>
          <p:nvPr>
            <p:ph type="body" sz="half" idx="17"/>
          </p:nvPr>
        </p:nvSpPr>
        <p:spPr>
          <a:xfrm>
            <a:off x="2184400" y="1127931"/>
            <a:ext cx="9618453" cy="2056973"/>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274320" tIns="274320" rIns="274320" bIns="274320" numCol="2" spcCol="548640">
            <a:spAutoFit/>
          </a:bodyPr>
          <a:lstStyle>
            <a:lvl1pPr marL="0" indent="0">
              <a:buNone/>
              <a:defRPr sz="2000">
                <a:solidFill>
                  <a:schemeClr val="tx1"/>
                </a:solidFill>
              </a:defRPr>
            </a:lvl1pPr>
            <a:lvl2pPr>
              <a:defRPr sz="1800">
                <a:solidFill>
                  <a:schemeClr val="accent2"/>
                </a:solidFill>
              </a:defRPr>
            </a:lvl2pPr>
            <a:lvl3pPr marL="914400" indent="0">
              <a:buNone/>
              <a:defRPr sz="1600">
                <a:solidFill>
                  <a:schemeClr val="accent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a:extLst>
              <a:ext uri="{FF2B5EF4-FFF2-40B4-BE49-F238E27FC236}">
                <a16:creationId xmlns:a16="http://schemas.microsoft.com/office/drawing/2014/main" id="{FB0943CB-AB77-66FC-B5C6-9EF57AD713B2}"/>
              </a:ext>
            </a:extLst>
          </p:cNvPr>
          <p:cNvSpPr>
            <a:spLocks noGrp="1"/>
          </p:cNvSpPr>
          <p:nvPr>
            <p:ph type="body" sz="half" idx="18"/>
          </p:nvPr>
        </p:nvSpPr>
        <p:spPr>
          <a:xfrm>
            <a:off x="2184400" y="3962401"/>
            <a:ext cx="9618453" cy="2056973"/>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274320" tIns="274320" rIns="274320" bIns="274320" numCol="3" spcCol="548640">
            <a:spAutoFit/>
          </a:bodyPr>
          <a:lstStyle>
            <a:lvl1pPr marL="0" indent="0">
              <a:buNone/>
              <a:defRPr sz="1200">
                <a:solidFill>
                  <a:schemeClr val="bg1"/>
                </a:solidFill>
              </a:defRPr>
            </a:lvl1pPr>
            <a:lvl2pPr>
              <a:defRPr sz="1200">
                <a:solidFill>
                  <a:schemeClr val="bg1"/>
                </a:solidFill>
              </a:defRPr>
            </a:lvl2pPr>
            <a:lvl3pPr marL="914400" indent="0">
              <a:buNone/>
              <a:defRPr sz="120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FB956A1-A25D-DD57-0C23-A5E2DB94E5D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8" name="Title 1">
            <a:extLst>
              <a:ext uri="{FF2B5EF4-FFF2-40B4-BE49-F238E27FC236}">
                <a16:creationId xmlns:a16="http://schemas.microsoft.com/office/drawing/2014/main" id="{2F52A6F6-BF09-CAD7-9F06-9654C66946F8}"/>
              </a:ext>
            </a:extLst>
          </p:cNvPr>
          <p:cNvSpPr>
            <a:spLocks noGrp="1"/>
          </p:cNvSpPr>
          <p:nvPr>
            <p:ph type="title"/>
          </p:nvPr>
        </p:nvSpPr>
        <p:spPr>
          <a:xfrm>
            <a:off x="2032000" y="472282"/>
            <a:ext cx="97536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1429115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130430"/>
            <a:ext cx="10674157" cy="1470025"/>
          </a:xfrm>
          <a:prstGeom prst="rect">
            <a:avLst/>
          </a:prstGeom>
        </p:spPr>
        <p:txBody>
          <a:bodyPr/>
          <a:lstStyle>
            <a:lvl1pPr>
              <a:defRPr b="1">
                <a:solidFill>
                  <a:schemeClr val="tx1"/>
                </a:solidFill>
              </a:defRPr>
            </a:lvl1pPr>
          </a:lstStyle>
          <a:p>
            <a:r>
              <a:rPr lang="en-US"/>
              <a:t>Click to edit Master title style</a:t>
            </a:r>
          </a:p>
        </p:txBody>
      </p:sp>
      <p:sp>
        <p:nvSpPr>
          <p:cNvPr id="3" name="Subtitle 2"/>
          <p:cNvSpPr>
            <a:spLocks noGrp="1"/>
          </p:cNvSpPr>
          <p:nvPr>
            <p:ph type="subTitle" idx="1"/>
          </p:nvPr>
        </p:nvSpPr>
        <p:spPr>
          <a:xfrm>
            <a:off x="1936557" y="3886200"/>
            <a:ext cx="85344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2341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41860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415094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182880" rIns="274320" bIns="182880"/>
          <a:lstStyle>
            <a:lvl1pPr>
              <a:defRPr sz="2000" b="0">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45142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Gray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464808"/>
          </a:xfrm>
          <a:prstGeom prst="rect">
            <a:avLst/>
          </a:prstGeom>
          <a:solidFill>
            <a:srgbClr val="E6EBF0"/>
          </a:solidFill>
        </p:spPr>
        <p:txBody>
          <a:bodyPr lIns="274320" tIns="1051560" rIns="274320" bIns="7315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37388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Blue Tit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560A137-FB98-0536-3809-C26CC3FAD502}"/>
              </a:ext>
            </a:extLst>
          </p:cNvPr>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5AB1D34-51BB-4778-251A-21036E98CE5C}"/>
              </a:ext>
            </a:extLst>
          </p:cNvPr>
          <p:cNvSpPr>
            <a:spLocks noGrp="1"/>
          </p:cNvSpPr>
          <p:nvPr>
            <p:ph idx="10"/>
          </p:nvPr>
        </p:nvSpPr>
        <p:spPr>
          <a:xfrm>
            <a:off x="7315200" y="0"/>
            <a:ext cx="4876800" cy="6464808"/>
          </a:xfrm>
          <a:prstGeom prst="rect">
            <a:avLst/>
          </a:prstGeom>
          <a:solidFill>
            <a:srgbClr val="E6EBF0"/>
          </a:solidFill>
        </p:spPr>
        <p:txBody>
          <a:bodyPr lIns="274320" tIns="1051560" rIns="274320" bIns="731520"/>
          <a:lstStyle>
            <a:lvl1pPr marL="0" indent="0">
              <a:buNone/>
              <a:defRPr sz="2000" b="0">
                <a:solidFill>
                  <a:schemeClr val="accent1"/>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476080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2.svg"/><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image" Target="../media/image1.png"/><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876800" y="0"/>
            <a:ext cx="73152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Graphic 2">
            <a:extLst>
              <a:ext uri="{FF2B5EF4-FFF2-40B4-BE49-F238E27FC236}">
                <a16:creationId xmlns:a16="http://schemas.microsoft.com/office/drawing/2014/main" id="{1F737C3E-B8C6-3479-C42C-1589CDA47C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666" y="2837923"/>
            <a:ext cx="3558291" cy="1456610"/>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p:nvSpPr>
        <p:spPr>
          <a:xfrm>
            <a:off x="11379203" y="6477005"/>
            <a:ext cx="7111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p:nvSpPr>
        <p:spPr>
          <a:xfrm>
            <a:off x="12026174" y="6477000"/>
            <a:ext cx="165825"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cxnSp>
        <p:nvCxnSpPr>
          <p:cNvPr id="7" name="Straight Connector 6"/>
          <p:cNvCxnSpPr/>
          <p:nvPr/>
        </p:nvCxnSpPr>
        <p:spPr>
          <a:xfrm>
            <a:off x="101600" y="6477000"/>
            <a:ext cx="792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926080" y="6477005"/>
            <a:ext cx="9144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903" y="6553200"/>
            <a:ext cx="943100" cy="253916"/>
          </a:xfrm>
          <a:prstGeom prst="rect">
            <a:avLst/>
          </a:prstGeom>
          <a:noFill/>
        </p:spPr>
        <p:txBody>
          <a:bodyPr wrap="square" rtlCol="0">
            <a:spAutoFit/>
          </a:bodyPr>
          <a:lstStyle/>
          <a:p>
            <a:r>
              <a:rPr lang="en-US" sz="1000" b="1">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pic>
        <p:nvPicPr>
          <p:cNvPr id="11" name="Graphic 10">
            <a:extLst>
              <a:ext uri="{FF2B5EF4-FFF2-40B4-BE49-F238E27FC236}">
                <a16:creationId xmlns:a16="http://schemas.microsoft.com/office/drawing/2014/main" id="{927BBE96-0B6E-DC6F-634C-1066027ADE9F}"/>
              </a:ext>
            </a:extLst>
          </p:cNvPr>
          <p:cNvPicPr>
            <a:picLocks noChangeAspect="1"/>
          </p:cNvPicPr>
          <p:nvPr userDrawn="1"/>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316238" y="6296044"/>
            <a:ext cx="1248477" cy="511072"/>
          </a:xfrm>
          <a:prstGeom prst="rect">
            <a:avLst/>
          </a:prstGeom>
        </p:spPr>
      </p:pic>
    </p:spTree>
    <p:extLst>
      <p:ext uri="{BB962C8B-B14F-4D97-AF65-F5344CB8AC3E}">
        <p14:creationId xmlns:p14="http://schemas.microsoft.com/office/powerpoint/2010/main" val="3284113679"/>
      </p:ext>
    </p:extLst>
  </p:cSld>
  <p:clrMap bg1="lt1" tx1="dk1" bg2="lt2" tx2="dk2" accent1="accent1" accent2="accent2" accent3="accent3" accent4="accent4" accent5="accent5" accent6="accent6" hlink="hlink" folHlink="folHlink"/>
  <p:sldLayoutIdLst>
    <p:sldLayoutId id="2147483698" r:id="rId1"/>
    <p:sldLayoutId id="2147483691"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38"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p:nvCxnSpPr>
        <p:spPr>
          <a:xfrm flipH="1">
            <a:off x="1219204" y="6"/>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1288" y="5257800"/>
            <a:ext cx="1575824" cy="457200"/>
          </a:xfrm>
          <a:prstGeom prst="rect">
            <a:avLst/>
          </a:prstGeom>
        </p:spPr>
      </p:pic>
      <p:cxnSp>
        <p:nvCxnSpPr>
          <p:cNvPr id="12" name="Straight Connector 11"/>
          <p:cNvCxnSpPr>
            <a:cxnSpLocks/>
          </p:cNvCxnSpPr>
          <p:nvPr/>
        </p:nvCxnSpPr>
        <p:spPr>
          <a:xfrm flipH="1">
            <a:off x="1219201" y="6019800"/>
            <a:ext cx="4" cy="457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27B9B1-E043-8DC1-3EC7-0618B8D4608F}"/>
              </a:ext>
            </a:extLst>
          </p:cNvPr>
          <p:cNvSpPr/>
          <p:nvPr/>
        </p:nvSpPr>
        <p:spPr>
          <a:xfrm>
            <a:off x="11379203" y="6477005"/>
            <a:ext cx="7111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3" name="Rectangle 2">
            <a:extLst>
              <a:ext uri="{FF2B5EF4-FFF2-40B4-BE49-F238E27FC236}">
                <a16:creationId xmlns:a16="http://schemas.microsoft.com/office/drawing/2014/main" id="{B60C3A2F-8F20-B658-C764-43B7B4E03C14}"/>
              </a:ext>
            </a:extLst>
          </p:cNvPr>
          <p:cNvSpPr/>
          <p:nvPr/>
        </p:nvSpPr>
        <p:spPr>
          <a:xfrm>
            <a:off x="12026174" y="6477000"/>
            <a:ext cx="165825"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Footer Placeholder 4">
            <a:extLst>
              <a:ext uri="{FF2B5EF4-FFF2-40B4-BE49-F238E27FC236}">
                <a16:creationId xmlns:a16="http://schemas.microsoft.com/office/drawing/2014/main" id="{DEB88D08-DDEE-00ED-73FF-063414CEEA2E}"/>
              </a:ext>
            </a:extLst>
          </p:cNvPr>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cxnSp>
        <p:nvCxnSpPr>
          <p:cNvPr id="5" name="Straight Connector 4">
            <a:extLst>
              <a:ext uri="{FF2B5EF4-FFF2-40B4-BE49-F238E27FC236}">
                <a16:creationId xmlns:a16="http://schemas.microsoft.com/office/drawing/2014/main" id="{8AB031E7-226A-613D-9699-D5B9B138274C}"/>
              </a:ext>
            </a:extLst>
          </p:cNvPr>
          <p:cNvCxnSpPr>
            <a:cxnSpLocks/>
          </p:cNvCxnSpPr>
          <p:nvPr/>
        </p:nvCxnSpPr>
        <p:spPr>
          <a:xfrm>
            <a:off x="1219203" y="6477005"/>
            <a:ext cx="108508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A18A6C-1485-2DE6-42D7-00D0F66FEAE0}"/>
              </a:ext>
            </a:extLst>
          </p:cNvPr>
          <p:cNvSpPr txBox="1"/>
          <p:nvPr/>
        </p:nvSpPr>
        <p:spPr>
          <a:xfrm>
            <a:off x="1117601" y="6553201"/>
            <a:ext cx="1247895" cy="246221"/>
          </a:xfrm>
          <a:prstGeom prst="rect">
            <a:avLst/>
          </a:prstGeom>
          <a:noFill/>
        </p:spPr>
        <p:txBody>
          <a:bodyPr wrap="square" rtlCol="0">
            <a:spAutoFit/>
          </a:bodyPr>
          <a:lstStyle/>
          <a:p>
            <a:r>
              <a:rPr lang="en-US" sz="1000" b="1">
                <a:solidFill>
                  <a:schemeClr val="tx1"/>
                </a:solidFill>
              </a:rPr>
              <a:t>PUBLIC</a:t>
            </a:r>
          </a:p>
        </p:txBody>
      </p:sp>
    </p:spTree>
    <p:extLst>
      <p:ext uri="{BB962C8B-B14F-4D97-AF65-F5344CB8AC3E}">
        <p14:creationId xmlns:p14="http://schemas.microsoft.com/office/powerpoint/2010/main" val="12461914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ercot.com/files/docs/2022/07/14/Antitrust_Admonition_and_Disclaimer__June_2016_update_.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5F166B-6BCA-A475-9966-51AF03CF6EE7}"/>
              </a:ext>
            </a:extLst>
          </p:cNvPr>
          <p:cNvSpPr txBox="1"/>
          <p:nvPr/>
        </p:nvSpPr>
        <p:spPr>
          <a:xfrm>
            <a:off x="5068528" y="2125226"/>
            <a:ext cx="6563032" cy="1692771"/>
          </a:xfrm>
          <a:prstGeom prst="rect">
            <a:avLst/>
          </a:prstGeom>
          <a:noFill/>
        </p:spPr>
        <p:txBody>
          <a:bodyPr wrap="square" lIns="91440" tIns="45720" rIns="91440" bIns="45720" rtlCol="0" anchor="t">
            <a:spAutoFit/>
          </a:bodyPr>
          <a:lstStyle/>
          <a:p>
            <a:r>
              <a:rPr lang="en-US" sz="3200" b="1" dirty="0"/>
              <a:t>Initiative Prioritization Workshop</a:t>
            </a:r>
          </a:p>
          <a:p>
            <a:endParaRPr lang="en-US" dirty="0">
              <a:solidFill>
                <a:schemeClr val="tx2"/>
              </a:solidFill>
            </a:endParaRPr>
          </a:p>
          <a:p>
            <a:endParaRPr lang="en-US" dirty="0">
              <a:solidFill>
                <a:schemeClr val="tx2"/>
              </a:solidFill>
            </a:endParaRPr>
          </a:p>
          <a:p>
            <a:endParaRPr lang="en-US" dirty="0">
              <a:solidFill>
                <a:schemeClr val="tx2"/>
              </a:solidFill>
              <a:cs typeface="Arial"/>
            </a:endParaRPr>
          </a:p>
          <a:p>
            <a:r>
              <a:rPr lang="en-US" dirty="0">
                <a:solidFill>
                  <a:schemeClr val="tx2"/>
                </a:solidFill>
                <a:cs typeface="Arial"/>
              </a:rPr>
              <a:t>August 25, 2025</a:t>
            </a:r>
          </a:p>
        </p:txBody>
      </p:sp>
    </p:spTree>
    <p:extLst>
      <p:ext uri="{BB962C8B-B14F-4D97-AF65-F5344CB8AC3E}">
        <p14:creationId xmlns:p14="http://schemas.microsoft.com/office/powerpoint/2010/main" val="116373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5005-902E-666D-C039-165F1CE33DD0}"/>
              </a:ext>
            </a:extLst>
          </p:cNvPr>
          <p:cNvSpPr>
            <a:spLocks noGrp="1"/>
          </p:cNvSpPr>
          <p:nvPr>
            <p:ph type="title"/>
          </p:nvPr>
        </p:nvSpPr>
        <p:spPr>
          <a:xfrm>
            <a:off x="508000" y="251633"/>
            <a:ext cx="11379200" cy="518318"/>
          </a:xfrm>
        </p:spPr>
        <p:txBody>
          <a:bodyPr/>
          <a:lstStyle/>
          <a:p>
            <a:r>
              <a:rPr lang="en-US" sz="3200" spc="-10" dirty="0"/>
              <a:t>Agenda</a:t>
            </a:r>
          </a:p>
        </p:txBody>
      </p:sp>
      <p:sp>
        <p:nvSpPr>
          <p:cNvPr id="4" name="Slide Number Placeholder 3">
            <a:extLst>
              <a:ext uri="{FF2B5EF4-FFF2-40B4-BE49-F238E27FC236}">
                <a16:creationId xmlns:a16="http://schemas.microsoft.com/office/drawing/2014/main" id="{3D14A628-7909-75A2-2A63-EF8C1128BE9C}"/>
              </a:ext>
            </a:extLst>
          </p:cNvPr>
          <p:cNvSpPr>
            <a:spLocks noGrp="1"/>
          </p:cNvSpPr>
          <p:nvPr>
            <p:ph type="sldNum" sz="quarter" idx="4"/>
          </p:nvPr>
        </p:nvSpPr>
        <p:spPr/>
        <p:txBody>
          <a:bodyPr/>
          <a:lstStyle/>
          <a:p>
            <a:fld id="{1D93BD3E-1E9A-4970-A6F7-E7AC52762E0C}" type="slidenum">
              <a:rPr lang="en-US" smtClean="0"/>
              <a:pPr/>
              <a:t>2</a:t>
            </a:fld>
            <a:endParaRPr lang="en-US" dirty="0"/>
          </a:p>
        </p:txBody>
      </p:sp>
      <p:graphicFrame>
        <p:nvGraphicFramePr>
          <p:cNvPr id="5" name="Content Placeholder 4">
            <a:extLst>
              <a:ext uri="{FF2B5EF4-FFF2-40B4-BE49-F238E27FC236}">
                <a16:creationId xmlns:a16="http://schemas.microsoft.com/office/drawing/2014/main" id="{F111239E-DB3A-7E6E-D529-E63F856EBF58}"/>
              </a:ext>
            </a:extLst>
          </p:cNvPr>
          <p:cNvGraphicFramePr>
            <a:graphicFrameLocks noGrp="1"/>
          </p:cNvGraphicFramePr>
          <p:nvPr>
            <p:ph idx="1"/>
            <p:extLst>
              <p:ext uri="{D42A27DB-BD31-4B8C-83A1-F6EECF244321}">
                <p14:modId xmlns:p14="http://schemas.microsoft.com/office/powerpoint/2010/main" val="3200159373"/>
              </p:ext>
            </p:extLst>
          </p:nvPr>
        </p:nvGraphicFramePr>
        <p:xfrm>
          <a:off x="406400" y="1512060"/>
          <a:ext cx="11379200" cy="3833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668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B832-E976-0F38-FA9A-8C0AA196830E}"/>
              </a:ext>
            </a:extLst>
          </p:cNvPr>
          <p:cNvSpPr>
            <a:spLocks noGrp="1"/>
          </p:cNvSpPr>
          <p:nvPr>
            <p:ph type="title"/>
          </p:nvPr>
        </p:nvSpPr>
        <p:spPr/>
        <p:txBody>
          <a:bodyPr/>
          <a:lstStyle/>
          <a:p>
            <a:r>
              <a:rPr lang="en-US" sz="3200" dirty="0"/>
              <a:t>Antitrust Admonition and Disclaimer</a:t>
            </a:r>
          </a:p>
        </p:txBody>
      </p:sp>
      <p:sp>
        <p:nvSpPr>
          <p:cNvPr id="3" name="Content Placeholder 2">
            <a:extLst>
              <a:ext uri="{FF2B5EF4-FFF2-40B4-BE49-F238E27FC236}">
                <a16:creationId xmlns:a16="http://schemas.microsoft.com/office/drawing/2014/main" id="{ADE03625-2000-A0C5-1F25-47E2B8F1F0F6}"/>
              </a:ext>
            </a:extLst>
          </p:cNvPr>
          <p:cNvSpPr>
            <a:spLocks noGrp="1"/>
          </p:cNvSpPr>
          <p:nvPr>
            <p:ph idx="1"/>
          </p:nvPr>
        </p:nvSpPr>
        <p:spPr>
          <a:xfrm>
            <a:off x="406400" y="899653"/>
            <a:ext cx="11379200" cy="5280822"/>
          </a:xfrm>
        </p:spPr>
        <p:txBody>
          <a:bodyPr/>
          <a:lstStyle/>
          <a:p>
            <a:pPr marL="0" indent="0">
              <a:buNone/>
            </a:pPr>
            <a:r>
              <a:rPr lang="en-US" b="1" dirty="0"/>
              <a:t>Antitrust Admonition </a:t>
            </a:r>
          </a:p>
          <a:p>
            <a:pPr marL="0" indent="0">
              <a:buNone/>
            </a:pPr>
            <a:r>
              <a:rPr lang="en-US" dirty="0"/>
              <a:t>ERCOT strictly prohibits market participants and their employees who are participating in ERCOT activities from using their participation in ERCOT activities as a forum for engaging in practices or communications that violate the antitrust laws. The ERCOT Board has approved guidelines for members of ERCOT Committees, subcommittees and working Groups to be reviewed and followed by each market participant attending ERCOT meetings. If you have not received a copy of these Guidelines, please review the document at </a:t>
            </a:r>
            <a:r>
              <a:rPr lang="en-US" dirty="0">
                <a:hlinkClick r:id="rId2"/>
              </a:rPr>
              <a:t>https://www.ercot.com/files/docs/2022/07/14/Antitrust_Admonition_and_Disclaimer__June_2016_update_.pdf</a:t>
            </a:r>
            <a:r>
              <a:rPr lang="en-US" dirty="0"/>
              <a:t>. Please remember your ongoing obligation to comply with all applicable laws, including the antitrust laws.</a:t>
            </a:r>
          </a:p>
          <a:p>
            <a:pPr marL="0" indent="0">
              <a:buNone/>
            </a:pPr>
            <a:endParaRPr lang="en-US" b="1" dirty="0"/>
          </a:p>
          <a:p>
            <a:pPr marL="0" indent="0">
              <a:buNone/>
            </a:pPr>
            <a:r>
              <a:rPr lang="en-US" b="1" dirty="0"/>
              <a:t>Disclaimer</a:t>
            </a:r>
            <a:r>
              <a:rPr lang="en-US" dirty="0"/>
              <a:t> </a:t>
            </a:r>
          </a:p>
          <a:p>
            <a:pPr marL="0" indent="0">
              <a:buNone/>
            </a:pPr>
            <a:r>
              <a:rPr lang="en-US" dirty="0"/>
              <a:t>All presentations and materials submitted by Market Participants or any other Entity to ERCOT staff for this meeting are received and posted with the acknowledgement that the information will be considered public in accordance with the ERCOT Websites Content Management Operating Procedure.</a:t>
            </a:r>
          </a:p>
        </p:txBody>
      </p:sp>
      <p:sp>
        <p:nvSpPr>
          <p:cNvPr id="4" name="Slide Number Placeholder 3">
            <a:extLst>
              <a:ext uri="{FF2B5EF4-FFF2-40B4-BE49-F238E27FC236}">
                <a16:creationId xmlns:a16="http://schemas.microsoft.com/office/drawing/2014/main" id="{95488E6B-9132-7670-2402-E62B4C8B94B8}"/>
              </a:ext>
            </a:extLst>
          </p:cNvPr>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3623447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5C933-91D8-2AB5-887F-4B46D7D9DB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79479-F441-4D78-E863-D606EF11833D}"/>
              </a:ext>
            </a:extLst>
          </p:cNvPr>
          <p:cNvSpPr>
            <a:spLocks noGrp="1"/>
          </p:cNvSpPr>
          <p:nvPr>
            <p:ph type="title"/>
          </p:nvPr>
        </p:nvSpPr>
        <p:spPr>
          <a:xfrm>
            <a:off x="508000" y="251633"/>
            <a:ext cx="11379200" cy="518318"/>
          </a:xfrm>
        </p:spPr>
        <p:txBody>
          <a:bodyPr/>
          <a:lstStyle/>
          <a:p>
            <a:r>
              <a:rPr lang="en-US" sz="3200" spc="-10" dirty="0"/>
              <a:t>ERCOT Staff Engagement</a:t>
            </a:r>
          </a:p>
        </p:txBody>
      </p:sp>
      <p:sp>
        <p:nvSpPr>
          <p:cNvPr id="4" name="Slide Number Placeholder 3">
            <a:extLst>
              <a:ext uri="{FF2B5EF4-FFF2-40B4-BE49-F238E27FC236}">
                <a16:creationId xmlns:a16="http://schemas.microsoft.com/office/drawing/2014/main" id="{61A44427-F676-28A7-306C-24E1F88EFAA0}"/>
              </a:ext>
            </a:extLst>
          </p:cNvPr>
          <p:cNvSpPr>
            <a:spLocks noGrp="1"/>
          </p:cNvSpPr>
          <p:nvPr>
            <p:ph type="sldNum" sz="quarter" idx="4"/>
          </p:nvPr>
        </p:nvSpPr>
        <p:spPr/>
        <p:txBody>
          <a:bodyPr/>
          <a:lstStyle/>
          <a:p>
            <a:fld id="{1D93BD3E-1E9A-4970-A6F7-E7AC52762E0C}" type="slidenum">
              <a:rPr lang="en-US" smtClean="0"/>
              <a:pPr/>
              <a:t>4</a:t>
            </a:fld>
            <a:endParaRPr lang="en-US" dirty="0"/>
          </a:p>
        </p:txBody>
      </p:sp>
      <p:graphicFrame>
        <p:nvGraphicFramePr>
          <p:cNvPr id="7" name="Content Placeholder 6">
            <a:extLst>
              <a:ext uri="{FF2B5EF4-FFF2-40B4-BE49-F238E27FC236}">
                <a16:creationId xmlns:a16="http://schemas.microsoft.com/office/drawing/2014/main" id="{167829E9-83F1-50F7-04FD-39E0F485C90F}"/>
              </a:ext>
            </a:extLst>
          </p:cNvPr>
          <p:cNvGraphicFramePr>
            <a:graphicFrameLocks noGrp="1"/>
          </p:cNvGraphicFramePr>
          <p:nvPr>
            <p:ph idx="1"/>
            <p:extLst>
              <p:ext uri="{D42A27DB-BD31-4B8C-83A1-F6EECF244321}">
                <p14:modId xmlns:p14="http://schemas.microsoft.com/office/powerpoint/2010/main" val="3490962216"/>
              </p:ext>
            </p:extLst>
          </p:nvPr>
        </p:nvGraphicFramePr>
        <p:xfrm>
          <a:off x="406400" y="762001"/>
          <a:ext cx="11379200" cy="5280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816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2A84B-70CC-C9BD-3AE8-7CDFDD2451E0}"/>
              </a:ext>
            </a:extLst>
          </p:cNvPr>
          <p:cNvSpPr>
            <a:spLocks noGrp="1"/>
          </p:cNvSpPr>
          <p:nvPr>
            <p:ph type="title"/>
          </p:nvPr>
        </p:nvSpPr>
        <p:spPr/>
        <p:txBody>
          <a:bodyPr/>
          <a:lstStyle/>
          <a:p>
            <a:r>
              <a:rPr lang="en-US" sz="3200" dirty="0"/>
              <a:t>Limited bandwidth</a:t>
            </a:r>
          </a:p>
        </p:txBody>
      </p:sp>
      <p:graphicFrame>
        <p:nvGraphicFramePr>
          <p:cNvPr id="17" name="Content Placeholder 16">
            <a:extLst>
              <a:ext uri="{FF2B5EF4-FFF2-40B4-BE49-F238E27FC236}">
                <a16:creationId xmlns:a16="http://schemas.microsoft.com/office/drawing/2014/main" id="{16C27258-1E55-D296-5C4C-C6014C6054BC}"/>
              </a:ext>
            </a:extLst>
          </p:cNvPr>
          <p:cNvGraphicFramePr>
            <a:graphicFrameLocks noGrp="1"/>
          </p:cNvGraphicFramePr>
          <p:nvPr>
            <p:ph idx="1"/>
            <p:extLst>
              <p:ext uri="{D42A27DB-BD31-4B8C-83A1-F6EECF244321}">
                <p14:modId xmlns:p14="http://schemas.microsoft.com/office/powerpoint/2010/main" val="2813825038"/>
              </p:ext>
            </p:extLst>
          </p:nvPr>
        </p:nvGraphicFramePr>
        <p:xfrm>
          <a:off x="406400" y="1005681"/>
          <a:ext cx="5037108" cy="5037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A9F631C-D3F2-3D9A-936B-D1D79D58E985}"/>
              </a:ext>
            </a:extLst>
          </p:cNvPr>
          <p:cNvSpPr>
            <a:spLocks noGrp="1"/>
          </p:cNvSpPr>
          <p:nvPr>
            <p:ph type="sldNum" sz="quarter" idx="4"/>
          </p:nvPr>
        </p:nvSpPr>
        <p:spPr/>
        <p:txBody>
          <a:bodyPr/>
          <a:lstStyle/>
          <a:p>
            <a:fld id="{1D93BD3E-1E9A-4970-A6F7-E7AC52762E0C}" type="slidenum">
              <a:rPr lang="en-US" smtClean="0"/>
              <a:pPr/>
              <a:t>5</a:t>
            </a:fld>
            <a:endParaRPr lang="en-US"/>
          </a:p>
        </p:txBody>
      </p:sp>
      <p:pic>
        <p:nvPicPr>
          <p:cNvPr id="5" name="Picture 2">
            <a:extLst>
              <a:ext uri="{FF2B5EF4-FFF2-40B4-BE49-F238E27FC236}">
                <a16:creationId xmlns:a16="http://schemas.microsoft.com/office/drawing/2014/main" id="{6A89E2B9-BB1F-A3C2-3308-FE1E5824AC9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9091"/>
          <a:stretch>
            <a:fillRect/>
          </a:stretch>
        </p:blipFill>
        <p:spPr bwMode="auto">
          <a:xfrm>
            <a:off x="5958353" y="919568"/>
            <a:ext cx="3253844" cy="475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56380E23-040A-9977-257E-00E6BA9ADD57}"/>
              </a:ext>
            </a:extLst>
          </p:cNvPr>
          <p:cNvCxnSpPr/>
          <p:nvPr/>
        </p:nvCxnSpPr>
        <p:spPr>
          <a:xfrm flipH="1">
            <a:off x="7964133" y="3553524"/>
            <a:ext cx="1632155" cy="2163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BB2AFEB6-C976-42C2-F169-45F4C6FD881F}"/>
              </a:ext>
            </a:extLst>
          </p:cNvPr>
          <p:cNvSpPr txBox="1"/>
          <p:nvPr/>
        </p:nvSpPr>
        <p:spPr>
          <a:xfrm>
            <a:off x="9340649" y="3091859"/>
            <a:ext cx="3028331" cy="923330"/>
          </a:xfrm>
          <a:prstGeom prst="rect">
            <a:avLst/>
          </a:prstGeom>
          <a:noFill/>
        </p:spPr>
        <p:txBody>
          <a:bodyPr wrap="square" rtlCol="0">
            <a:spAutoFit/>
          </a:bodyPr>
          <a:lstStyle/>
          <a:p>
            <a:pPr algn="ctr"/>
            <a:r>
              <a:rPr lang="en-US" dirty="0"/>
              <a:t>Backlog of initiatives that ERCOT needs to work on/implement</a:t>
            </a:r>
          </a:p>
        </p:txBody>
      </p:sp>
      <p:sp>
        <p:nvSpPr>
          <p:cNvPr id="8" name="TextBox 7">
            <a:extLst>
              <a:ext uri="{FF2B5EF4-FFF2-40B4-BE49-F238E27FC236}">
                <a16:creationId xmlns:a16="http://schemas.microsoft.com/office/drawing/2014/main" id="{80D73E5F-4E25-5BA4-259E-7FB9B76CEB50}"/>
              </a:ext>
            </a:extLst>
          </p:cNvPr>
          <p:cNvSpPr txBox="1"/>
          <p:nvPr/>
        </p:nvSpPr>
        <p:spPr>
          <a:xfrm>
            <a:off x="6043564" y="5769954"/>
            <a:ext cx="3624825" cy="646331"/>
          </a:xfrm>
          <a:prstGeom prst="rect">
            <a:avLst/>
          </a:prstGeom>
          <a:noFill/>
        </p:spPr>
        <p:txBody>
          <a:bodyPr wrap="square" rtlCol="0">
            <a:spAutoFit/>
          </a:bodyPr>
          <a:lstStyle/>
          <a:p>
            <a:pPr algn="ctr"/>
            <a:r>
              <a:rPr lang="en-US" dirty="0"/>
              <a:t>Outflow – Initiatives ERCOT can work on/implement</a:t>
            </a:r>
          </a:p>
        </p:txBody>
      </p:sp>
      <p:sp>
        <p:nvSpPr>
          <p:cNvPr id="9" name="TextBox 8">
            <a:extLst>
              <a:ext uri="{FF2B5EF4-FFF2-40B4-BE49-F238E27FC236}">
                <a16:creationId xmlns:a16="http://schemas.microsoft.com/office/drawing/2014/main" id="{A086C34A-8B18-A92F-74AA-8DB1F68CE1BA}"/>
              </a:ext>
            </a:extLst>
          </p:cNvPr>
          <p:cNvSpPr txBox="1"/>
          <p:nvPr/>
        </p:nvSpPr>
        <p:spPr>
          <a:xfrm>
            <a:off x="5603670" y="197847"/>
            <a:ext cx="1849898" cy="646331"/>
          </a:xfrm>
          <a:prstGeom prst="rect">
            <a:avLst/>
          </a:prstGeom>
          <a:noFill/>
        </p:spPr>
        <p:txBody>
          <a:bodyPr wrap="square" rtlCol="0">
            <a:spAutoFit/>
          </a:bodyPr>
          <a:lstStyle/>
          <a:p>
            <a:pPr algn="ctr"/>
            <a:r>
              <a:rPr lang="en-US" dirty="0"/>
              <a:t>Inflow – Legislature/PUC</a:t>
            </a:r>
          </a:p>
        </p:txBody>
      </p:sp>
      <p:sp>
        <p:nvSpPr>
          <p:cNvPr id="10" name="TextBox 9">
            <a:extLst>
              <a:ext uri="{FF2B5EF4-FFF2-40B4-BE49-F238E27FC236}">
                <a16:creationId xmlns:a16="http://schemas.microsoft.com/office/drawing/2014/main" id="{98ECB411-0F35-3576-8556-8E9CE9412C32}"/>
              </a:ext>
            </a:extLst>
          </p:cNvPr>
          <p:cNvSpPr txBox="1"/>
          <p:nvPr/>
        </p:nvSpPr>
        <p:spPr>
          <a:xfrm>
            <a:off x="7855977" y="0"/>
            <a:ext cx="1632155" cy="923330"/>
          </a:xfrm>
          <a:prstGeom prst="rect">
            <a:avLst/>
          </a:prstGeom>
          <a:noFill/>
        </p:spPr>
        <p:txBody>
          <a:bodyPr wrap="square" rtlCol="0">
            <a:spAutoFit/>
          </a:bodyPr>
          <a:lstStyle/>
          <a:p>
            <a:pPr algn="ctr"/>
            <a:r>
              <a:rPr lang="en-US" dirty="0"/>
              <a:t>Inflow – Stakeholder process</a:t>
            </a:r>
          </a:p>
        </p:txBody>
      </p:sp>
      <p:cxnSp>
        <p:nvCxnSpPr>
          <p:cNvPr id="11" name="Straight Arrow Connector 10">
            <a:extLst>
              <a:ext uri="{FF2B5EF4-FFF2-40B4-BE49-F238E27FC236}">
                <a16:creationId xmlns:a16="http://schemas.microsoft.com/office/drawing/2014/main" id="{1023813C-4102-0439-F20A-0E234AE93393}"/>
              </a:ext>
            </a:extLst>
          </p:cNvPr>
          <p:cNvCxnSpPr>
            <a:cxnSpLocks/>
          </p:cNvCxnSpPr>
          <p:nvPr/>
        </p:nvCxnSpPr>
        <p:spPr>
          <a:xfrm flipV="1">
            <a:off x="8091948" y="5410732"/>
            <a:ext cx="203527" cy="4373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ACD1571E-6E50-096F-F1C4-0C0E73BE9117}"/>
              </a:ext>
            </a:extLst>
          </p:cNvPr>
          <p:cNvCxnSpPr>
            <a:cxnSpLocks/>
          </p:cNvCxnSpPr>
          <p:nvPr/>
        </p:nvCxnSpPr>
        <p:spPr>
          <a:xfrm>
            <a:off x="6568922" y="813060"/>
            <a:ext cx="176007" cy="4049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95B3C756-D26B-7EB5-CEBD-C873B7907AFC}"/>
              </a:ext>
            </a:extLst>
          </p:cNvPr>
          <p:cNvCxnSpPr>
            <a:cxnSpLocks/>
          </p:cNvCxnSpPr>
          <p:nvPr/>
        </p:nvCxnSpPr>
        <p:spPr>
          <a:xfrm flipH="1">
            <a:off x="8258183" y="844178"/>
            <a:ext cx="353958" cy="4388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5032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ECDFF-34FD-F28F-B526-C42DD91804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8DD10-D516-B89E-55C9-1E311BA66E85}"/>
              </a:ext>
            </a:extLst>
          </p:cNvPr>
          <p:cNvSpPr>
            <a:spLocks noGrp="1"/>
          </p:cNvSpPr>
          <p:nvPr>
            <p:ph type="title"/>
          </p:nvPr>
        </p:nvSpPr>
        <p:spPr>
          <a:xfrm>
            <a:off x="508000" y="251633"/>
            <a:ext cx="11379200" cy="518318"/>
          </a:xfrm>
        </p:spPr>
        <p:txBody>
          <a:bodyPr/>
          <a:lstStyle/>
          <a:p>
            <a:r>
              <a:rPr lang="en-US" sz="3200" spc="-10" dirty="0"/>
              <a:t>Workshop objectives</a:t>
            </a:r>
          </a:p>
        </p:txBody>
      </p:sp>
      <p:graphicFrame>
        <p:nvGraphicFramePr>
          <p:cNvPr id="6" name="Content Placeholder 5">
            <a:extLst>
              <a:ext uri="{FF2B5EF4-FFF2-40B4-BE49-F238E27FC236}">
                <a16:creationId xmlns:a16="http://schemas.microsoft.com/office/drawing/2014/main" id="{58DCE547-0599-5244-D42E-C8972FC8D1F0}"/>
              </a:ext>
            </a:extLst>
          </p:cNvPr>
          <p:cNvGraphicFramePr>
            <a:graphicFrameLocks noGrp="1"/>
          </p:cNvGraphicFramePr>
          <p:nvPr>
            <p:ph idx="1"/>
            <p:extLst>
              <p:ext uri="{D42A27DB-BD31-4B8C-83A1-F6EECF244321}">
                <p14:modId xmlns:p14="http://schemas.microsoft.com/office/powerpoint/2010/main" val="1892294135"/>
              </p:ext>
            </p:extLst>
          </p:nvPr>
        </p:nvGraphicFramePr>
        <p:xfrm>
          <a:off x="406400" y="663679"/>
          <a:ext cx="11549626" cy="5280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01BECD0-9527-6851-EFD8-D4F79F03C091}"/>
              </a:ext>
            </a:extLst>
          </p:cNvPr>
          <p:cNvSpPr>
            <a:spLocks noGrp="1"/>
          </p:cNvSpPr>
          <p:nvPr>
            <p:ph type="sldNum" sz="quarter" idx="4"/>
          </p:nvPr>
        </p:nvSpPr>
        <p:spPr/>
        <p:txBody>
          <a:bodyPr/>
          <a:lstStyle/>
          <a:p>
            <a:fld id="{1D93BD3E-1E9A-4970-A6F7-E7AC52762E0C}" type="slidenum">
              <a:rPr lang="en-US" smtClean="0"/>
              <a:pPr/>
              <a:t>6</a:t>
            </a:fld>
            <a:endParaRPr lang="en-US" dirty="0"/>
          </a:p>
        </p:txBody>
      </p:sp>
    </p:spTree>
    <p:extLst>
      <p:ext uri="{BB962C8B-B14F-4D97-AF65-F5344CB8AC3E}">
        <p14:creationId xmlns:p14="http://schemas.microsoft.com/office/powerpoint/2010/main" val="158582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F8EF5-5929-270D-AA02-5C915CA6F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4381D8-89B0-8B43-0AD1-2B1DA8F7095C}"/>
              </a:ext>
            </a:extLst>
          </p:cNvPr>
          <p:cNvSpPr>
            <a:spLocks noGrp="1"/>
          </p:cNvSpPr>
          <p:nvPr>
            <p:ph type="title"/>
          </p:nvPr>
        </p:nvSpPr>
        <p:spPr>
          <a:xfrm>
            <a:off x="508000" y="251633"/>
            <a:ext cx="11379200" cy="518318"/>
          </a:xfrm>
        </p:spPr>
        <p:txBody>
          <a:bodyPr/>
          <a:lstStyle/>
          <a:p>
            <a:r>
              <a:rPr lang="en-US" sz="3200" spc="-10" dirty="0"/>
              <a:t>Ranking</a:t>
            </a:r>
          </a:p>
        </p:txBody>
      </p:sp>
      <p:sp>
        <p:nvSpPr>
          <p:cNvPr id="4" name="Slide Number Placeholder 3">
            <a:extLst>
              <a:ext uri="{FF2B5EF4-FFF2-40B4-BE49-F238E27FC236}">
                <a16:creationId xmlns:a16="http://schemas.microsoft.com/office/drawing/2014/main" id="{BD995883-ADC0-2794-E093-7577122EA64E}"/>
              </a:ext>
            </a:extLst>
          </p:cNvPr>
          <p:cNvSpPr>
            <a:spLocks noGrp="1"/>
          </p:cNvSpPr>
          <p:nvPr>
            <p:ph type="sldNum" sz="quarter" idx="4"/>
          </p:nvPr>
        </p:nvSpPr>
        <p:spPr/>
        <p:txBody>
          <a:bodyPr/>
          <a:lstStyle/>
          <a:p>
            <a:fld id="{1D93BD3E-1E9A-4970-A6F7-E7AC52762E0C}" type="slidenum">
              <a:rPr lang="en-US" smtClean="0"/>
              <a:pPr/>
              <a:t>7</a:t>
            </a:fld>
            <a:endParaRPr lang="en-US" dirty="0"/>
          </a:p>
        </p:txBody>
      </p:sp>
      <p:graphicFrame>
        <p:nvGraphicFramePr>
          <p:cNvPr id="6" name="Content Placeholder 5">
            <a:extLst>
              <a:ext uri="{FF2B5EF4-FFF2-40B4-BE49-F238E27FC236}">
                <a16:creationId xmlns:a16="http://schemas.microsoft.com/office/drawing/2014/main" id="{F76CAE9C-599E-D696-93EB-84F6100918A8}"/>
              </a:ext>
            </a:extLst>
          </p:cNvPr>
          <p:cNvGraphicFramePr>
            <a:graphicFrameLocks noGrp="1"/>
          </p:cNvGraphicFramePr>
          <p:nvPr>
            <p:ph idx="1"/>
            <p:extLst>
              <p:ext uri="{D42A27DB-BD31-4B8C-83A1-F6EECF244321}">
                <p14:modId xmlns:p14="http://schemas.microsoft.com/office/powerpoint/2010/main" val="57663264"/>
              </p:ext>
            </p:extLst>
          </p:nvPr>
        </p:nvGraphicFramePr>
        <p:xfrm>
          <a:off x="406400" y="762001"/>
          <a:ext cx="11379200" cy="5280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030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4462-B2D8-9EB5-1569-D11369C71B45}"/>
              </a:ext>
            </a:extLst>
          </p:cNvPr>
          <p:cNvSpPr>
            <a:spLocks noGrp="1"/>
          </p:cNvSpPr>
          <p:nvPr>
            <p:ph type="ctrTitle"/>
          </p:nvPr>
        </p:nvSpPr>
        <p:spPr/>
        <p:txBody>
          <a:bodyPr/>
          <a:lstStyle/>
          <a:p>
            <a:r>
              <a:rPr lang="en-US" dirty="0"/>
              <a:t>What questions do you have?</a:t>
            </a:r>
          </a:p>
        </p:txBody>
      </p:sp>
      <p:sp>
        <p:nvSpPr>
          <p:cNvPr id="3" name="Slide Number Placeholder 2">
            <a:extLst>
              <a:ext uri="{FF2B5EF4-FFF2-40B4-BE49-F238E27FC236}">
                <a16:creationId xmlns:a16="http://schemas.microsoft.com/office/drawing/2014/main" id="{11C9CA0F-1E74-9763-AC76-099177E04E32}"/>
              </a:ext>
            </a:extLst>
          </p:cNvPr>
          <p:cNvSpPr>
            <a:spLocks noGrp="1"/>
          </p:cNvSpPr>
          <p:nvPr>
            <p:ph type="sldNum" sz="quarter" idx="4"/>
          </p:nvPr>
        </p:nvSpPr>
        <p:spPr/>
        <p:txBody>
          <a:bodyPr/>
          <a:lstStyle/>
          <a:p>
            <a:fld id="{1D93BD3E-1E9A-4970-A6F7-E7AC52762E0C}" type="slidenum">
              <a:rPr lang="en-US" smtClean="0"/>
              <a:pPr/>
              <a:t>8</a:t>
            </a:fld>
            <a:endParaRPr lang="en-US"/>
          </a:p>
        </p:txBody>
      </p:sp>
    </p:spTree>
    <p:extLst>
      <p:ext uri="{BB962C8B-B14F-4D97-AF65-F5344CB8AC3E}">
        <p14:creationId xmlns:p14="http://schemas.microsoft.com/office/powerpoint/2010/main" val="151085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26AD-D7EA-50BC-5628-814826EF6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779CD4-0049-165C-1430-70E773CA26F7}"/>
              </a:ext>
            </a:extLst>
          </p:cNvPr>
          <p:cNvSpPr>
            <a:spLocks noGrp="1"/>
          </p:cNvSpPr>
          <p:nvPr>
            <p:ph type="ctrTitle"/>
          </p:nvPr>
        </p:nvSpPr>
        <p:spPr/>
        <p:txBody>
          <a:bodyPr/>
          <a:lstStyle/>
          <a:p>
            <a:r>
              <a:rPr lang="en-US" dirty="0"/>
              <a:t>Let’s begin!</a:t>
            </a:r>
          </a:p>
        </p:txBody>
      </p:sp>
      <p:sp>
        <p:nvSpPr>
          <p:cNvPr id="3" name="Slide Number Placeholder 2">
            <a:extLst>
              <a:ext uri="{FF2B5EF4-FFF2-40B4-BE49-F238E27FC236}">
                <a16:creationId xmlns:a16="http://schemas.microsoft.com/office/drawing/2014/main" id="{6A987763-C52A-F73F-6786-7C83DCDC18D4}"/>
              </a:ext>
            </a:extLst>
          </p:cNvPr>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3705365951"/>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rtic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BD4ECFFBEC7547860D42B472D973CF" ma:contentTypeVersion="15" ma:contentTypeDescription="Create a new document." ma:contentTypeScope="" ma:versionID="e0e1d39a3bb2bfe068b05734e8b09be3">
  <xsd:schema xmlns:xsd="http://www.w3.org/2001/XMLSchema" xmlns:xs="http://www.w3.org/2001/XMLSchema" xmlns:p="http://schemas.microsoft.com/office/2006/metadata/properties" xmlns:ns2="f2d15d73-cba3-4daa-9deb-1bc1def57504" xmlns:ns3="0990b61b-eca2-43eb-bf62-db63f797b908" targetNamespace="http://schemas.microsoft.com/office/2006/metadata/properties" ma:root="true" ma:fieldsID="4e7df6b1695db665ac1364885cd514f7" ns2:_="" ns3:_="">
    <xsd:import namespace="f2d15d73-cba3-4daa-9deb-1bc1def57504"/>
    <xsd:import namespace="0990b61b-eca2-43eb-bf62-db63f797b90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bjectDetectorVersions" minOccurs="0"/>
                <xsd:element ref="ns2:MediaServiceOCR"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15d73-cba3-4daa-9deb-1bc1def5750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90b61b-eca2-43eb-bf62-db63f797b90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a418f17-fb2f-4b0b-bb6f-73af868bad81}" ma:internalName="TaxCatchAll" ma:showField="CatchAllData" ma:web="0990b61b-eca2-43eb-bf62-db63f797b90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990b61b-eca2-43eb-bf62-db63f797b908" xsi:nil="true"/>
    <lcf76f155ced4ddcb4097134ff3c332f xmlns="f2d15d73-cba3-4daa-9deb-1bc1def575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A1B362-E082-446E-926B-5F8710E8C28A}">
  <ds:schemaRefs>
    <ds:schemaRef ds:uri="0990b61b-eca2-43eb-bf62-db63f797b908"/>
    <ds:schemaRef ds:uri="f2d15d73-cba3-4daa-9deb-1bc1def575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18ABE5-2C97-4413-ACB0-B3080BAFCAD6}">
  <ds:schemaRefs>
    <ds:schemaRef ds:uri="http://schemas.microsoft.com/sharepoint/v3/contenttype/forms"/>
  </ds:schemaRefs>
</ds:datastoreItem>
</file>

<file path=customXml/itemProps3.xml><?xml version="1.0" encoding="utf-8"?>
<ds:datastoreItem xmlns:ds="http://schemas.openxmlformats.org/officeDocument/2006/customXml" ds:itemID="{1A526C54-2038-4DDB-9077-84C80FF069E0}">
  <ds:schemaRefs>
    <ds:schemaRef ds:uri="0990b61b-eca2-43eb-bf62-db63f797b908"/>
    <ds:schemaRef ds:uri="f2d15d73-cba3-4daa-9deb-1bc1def575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2979</TotalTime>
  <Words>483</Words>
  <Application>Microsoft Office PowerPoint</Application>
  <PresentationFormat>Widescreen</PresentationFormat>
  <Paragraphs>59</Paragraphs>
  <Slides>9</Slides>
  <Notes>4</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9</vt:i4>
      </vt:variant>
    </vt:vector>
  </HeadingPairs>
  <TitlesOfParts>
    <vt:vector size="14" baseType="lpstr">
      <vt:lpstr>Arial</vt:lpstr>
      <vt:lpstr>Calibri</vt:lpstr>
      <vt:lpstr>1_Custom Design</vt:lpstr>
      <vt:lpstr>Horizontal Theme</vt:lpstr>
      <vt:lpstr>Vertical Theme</vt:lpstr>
      <vt:lpstr>PowerPoint Presentation</vt:lpstr>
      <vt:lpstr>Agenda</vt:lpstr>
      <vt:lpstr>Antitrust Admonition and Disclaimer</vt:lpstr>
      <vt:lpstr>ERCOT Staff Engagement</vt:lpstr>
      <vt:lpstr>Limited bandwidth</vt:lpstr>
      <vt:lpstr>Workshop objectives</vt:lpstr>
      <vt:lpstr>Ranking</vt:lpstr>
      <vt:lpstr>What questions do you have?</vt:lpstr>
      <vt:lpstr>Let’s begin!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Collins, Keith</cp:lastModifiedBy>
  <cp:revision>25</cp:revision>
  <cp:lastPrinted>2017-10-10T21:31:05Z</cp:lastPrinted>
  <dcterms:created xsi:type="dcterms:W3CDTF">2016-01-21T15:20:31Z</dcterms:created>
  <dcterms:modified xsi:type="dcterms:W3CDTF">2025-08-15T15:28:10Z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0x0101002EBD4ECFFBEC7547860D42B472D973CF</vt:lpwstr>
  </property>
  <property fmtid="{D5CDD505-2E9C-101B-9397-08002B2CF9AE}" pid="3" name="MSIP_Label_7084cbda-52b8-46fb-a7b7-cb5bd465ed85_Enabled">
    <vt:lpwstr>true</vt:lpwstr>
  </property>
  <property fmtid="{D5CDD505-2E9C-101B-9397-08002B2CF9AE}" pid="4" name="MSIP_Label_7084cbda-52b8-46fb-a7b7-cb5bd465ed85_SetDate">
    <vt:lpwstr>2023-06-12T14:23:41Z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2010146c-0011-47e0-87c0-aaebb2024fc3</vt:lpwstr>
  </property>
  <property fmtid="{D5CDD505-2E9C-101B-9397-08002B2CF9AE}" pid="9" name="MSIP_Label_7084cbda-52b8-46fb-a7b7-cb5bd465ed85_ContentBits">
    <vt:lpwstr>0</vt:lpwstr>
  </property>
  <property fmtid="{D5CDD505-2E9C-101B-9397-08002B2CF9AE}" pid="10" name="MediaServiceImageTags">
    <vt:lpwstr/>
  </property>
</Properties>
</file>