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58" r:id="rId6"/>
  </p:sldMasterIdLst>
  <p:notesMasterIdLst>
    <p:notesMasterId r:id="rId11"/>
  </p:notesMasterIdLst>
  <p:sldIdLst>
    <p:sldId id="1037" r:id="rId7"/>
    <p:sldId id="1038" r:id="rId8"/>
    <p:sldId id="1039" r:id="rId9"/>
    <p:sldId id="102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F"/>
    <a:srgbClr val="6F8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F6E46-EAE6-CD7A-CFF5-5DDBE4E05391}" v="43" dt="2025-08-14T19:35:08.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28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our, Matthew" userId="af77dc9e-2be7-4b9d-818d-4cf886d705ee" providerId="ADAL" clId="{11AE10F3-A8E3-4876-9A24-2110B4E91F48}"/>
    <pc:docChg chg="modSld">
      <pc:chgData name="Barbour, Matthew" userId="af77dc9e-2be7-4b9d-818d-4cf886d705ee" providerId="ADAL" clId="{11AE10F3-A8E3-4876-9A24-2110B4E91F48}" dt="2025-08-12T16:55:28.592" v="34" actId="20577"/>
      <pc:docMkLst>
        <pc:docMk/>
      </pc:docMkLst>
      <pc:sldChg chg="modSp mod">
        <pc:chgData name="Barbour, Matthew" userId="af77dc9e-2be7-4b9d-818d-4cf886d705ee" providerId="ADAL" clId="{11AE10F3-A8E3-4876-9A24-2110B4E91F48}" dt="2025-08-12T16:51:08.509" v="0" actId="20577"/>
        <pc:sldMkLst>
          <pc:docMk/>
          <pc:sldMk cId="3924327025" sldId="1037"/>
        </pc:sldMkLst>
        <pc:spChg chg="mod">
          <ac:chgData name="Barbour, Matthew" userId="af77dc9e-2be7-4b9d-818d-4cf886d705ee" providerId="ADAL" clId="{11AE10F3-A8E3-4876-9A24-2110B4E91F48}" dt="2025-08-12T16:51:08.509" v="0" actId="20577"/>
          <ac:spMkLst>
            <pc:docMk/>
            <pc:sldMk cId="3924327025" sldId="1037"/>
            <ac:spMk id="9" creationId="{952AEEBD-8D91-F6E8-1FDA-F944C37E6C4D}"/>
          </ac:spMkLst>
        </pc:spChg>
      </pc:sldChg>
      <pc:sldChg chg="modSp mod">
        <pc:chgData name="Barbour, Matthew" userId="af77dc9e-2be7-4b9d-818d-4cf886d705ee" providerId="ADAL" clId="{11AE10F3-A8E3-4876-9A24-2110B4E91F48}" dt="2025-08-12T16:55:28.592" v="34" actId="20577"/>
        <pc:sldMkLst>
          <pc:docMk/>
          <pc:sldMk cId="3317251958" sldId="1038"/>
        </pc:sldMkLst>
        <pc:spChg chg="mod">
          <ac:chgData name="Barbour, Matthew" userId="af77dc9e-2be7-4b9d-818d-4cf886d705ee" providerId="ADAL" clId="{11AE10F3-A8E3-4876-9A24-2110B4E91F48}" dt="2025-08-12T16:55:28.592" v="34" actId="20577"/>
          <ac:spMkLst>
            <pc:docMk/>
            <pc:sldMk cId="3317251958" sldId="1038"/>
            <ac:spMk id="2" creationId="{04F622A4-E870-CCD4-901C-1516CE895EC6}"/>
          </ac:spMkLst>
        </pc:spChg>
      </pc:sldChg>
    </pc:docChg>
  </pc:docChgLst>
  <pc:docChgLst>
    <pc:chgData name="Crow, Thad" userId="e95d784d-9bbc-4070-8854-b6f0cfd74e64" providerId="ADAL" clId="{AA15D524-9E17-4E16-81F3-5AEAA2328BD1}"/>
    <pc:docChg chg="undo custSel modSld">
      <pc:chgData name="Crow, Thad" userId="e95d784d-9bbc-4070-8854-b6f0cfd74e64" providerId="ADAL" clId="{AA15D524-9E17-4E16-81F3-5AEAA2328BD1}" dt="2025-08-11T17:43:03.003" v="398" actId="478"/>
      <pc:docMkLst>
        <pc:docMk/>
      </pc:docMkLst>
      <pc:sldChg chg="delSp mod">
        <pc:chgData name="Crow, Thad" userId="e95d784d-9bbc-4070-8854-b6f0cfd74e64" providerId="ADAL" clId="{AA15D524-9E17-4E16-81F3-5AEAA2328BD1}" dt="2025-08-11T17:43:03.003" v="398" actId="478"/>
        <pc:sldMkLst>
          <pc:docMk/>
          <pc:sldMk cId="3918806558" sldId="1021"/>
        </pc:sldMkLst>
      </pc:sldChg>
      <pc:sldChg chg="modSp mod">
        <pc:chgData name="Crow, Thad" userId="e95d784d-9bbc-4070-8854-b6f0cfd74e64" providerId="ADAL" clId="{AA15D524-9E17-4E16-81F3-5AEAA2328BD1}" dt="2025-08-11T17:06:02.925" v="11" actId="1076"/>
        <pc:sldMkLst>
          <pc:docMk/>
          <pc:sldMk cId="3924327025" sldId="1037"/>
        </pc:sldMkLst>
        <pc:spChg chg="mod">
          <ac:chgData name="Crow, Thad" userId="e95d784d-9bbc-4070-8854-b6f0cfd74e64" providerId="ADAL" clId="{AA15D524-9E17-4E16-81F3-5AEAA2328BD1}" dt="2025-08-11T17:06:02.925" v="11" actId="1076"/>
          <ac:spMkLst>
            <pc:docMk/>
            <pc:sldMk cId="3924327025" sldId="1037"/>
            <ac:spMk id="9" creationId="{952AEEBD-8D91-F6E8-1FDA-F944C37E6C4D}"/>
          </ac:spMkLst>
        </pc:spChg>
        <pc:picChg chg="mod modCrop">
          <ac:chgData name="Crow, Thad" userId="e95d784d-9bbc-4070-8854-b6f0cfd74e64" providerId="ADAL" clId="{AA15D524-9E17-4E16-81F3-5AEAA2328BD1}" dt="2025-08-11T16:57:48.597" v="3" actId="732"/>
          <ac:picMkLst>
            <pc:docMk/>
            <pc:sldMk cId="3924327025" sldId="1037"/>
            <ac:picMk id="3" creationId="{62DBF94E-255E-20DE-7E09-49044C67C2F9}"/>
          </ac:picMkLst>
        </pc:picChg>
      </pc:sldChg>
      <pc:sldChg chg="modSp mod">
        <pc:chgData name="Crow, Thad" userId="e95d784d-9bbc-4070-8854-b6f0cfd74e64" providerId="ADAL" clId="{AA15D524-9E17-4E16-81F3-5AEAA2328BD1}" dt="2025-08-11T17:37:01.667" v="262" actId="20577"/>
        <pc:sldMkLst>
          <pc:docMk/>
          <pc:sldMk cId="3317251958" sldId="1038"/>
        </pc:sldMkLst>
        <pc:spChg chg="mod">
          <ac:chgData name="Crow, Thad" userId="e95d784d-9bbc-4070-8854-b6f0cfd74e64" providerId="ADAL" clId="{AA15D524-9E17-4E16-81F3-5AEAA2328BD1}" dt="2025-08-11T17:37:01.667" v="262" actId="20577"/>
          <ac:spMkLst>
            <pc:docMk/>
            <pc:sldMk cId="3317251958" sldId="1038"/>
            <ac:spMk id="2" creationId="{04F622A4-E870-CCD4-901C-1516CE895EC6}"/>
          </ac:spMkLst>
        </pc:spChg>
        <pc:spChg chg="mod">
          <ac:chgData name="Crow, Thad" userId="e95d784d-9bbc-4070-8854-b6f0cfd74e64" providerId="ADAL" clId="{AA15D524-9E17-4E16-81F3-5AEAA2328BD1}" dt="2025-08-11T17:28:57.342" v="188" actId="20577"/>
          <ac:spMkLst>
            <pc:docMk/>
            <pc:sldMk cId="3317251958" sldId="1038"/>
            <ac:spMk id="4" creationId="{3E80B0AF-ECFB-C687-23A2-E9E1159DD1C2}"/>
          </ac:spMkLst>
        </pc:spChg>
        <pc:spChg chg="mod">
          <ac:chgData name="Crow, Thad" userId="e95d784d-9bbc-4070-8854-b6f0cfd74e64" providerId="ADAL" clId="{AA15D524-9E17-4E16-81F3-5AEAA2328BD1}" dt="2025-08-11T17:08:28.133" v="12" actId="20577"/>
          <ac:spMkLst>
            <pc:docMk/>
            <pc:sldMk cId="3317251958" sldId="1038"/>
            <ac:spMk id="21" creationId="{6FA0A37D-A24C-BC58-4F34-79488BA3DFAD}"/>
          </ac:spMkLst>
        </pc:spChg>
        <pc:picChg chg="mod">
          <ac:chgData name="Crow, Thad" userId="e95d784d-9bbc-4070-8854-b6f0cfd74e64" providerId="ADAL" clId="{AA15D524-9E17-4E16-81F3-5AEAA2328BD1}" dt="2025-08-11T17:28:46.684" v="186" actId="1076"/>
          <ac:picMkLst>
            <pc:docMk/>
            <pc:sldMk cId="3317251958" sldId="1038"/>
            <ac:picMk id="3" creationId="{351A30ED-5B1B-BCF7-EB7A-BE18A53AF21F}"/>
          </ac:picMkLst>
        </pc:picChg>
      </pc:sldChg>
      <pc:sldChg chg="addSp delSp modSp mod">
        <pc:chgData name="Crow, Thad" userId="e95d784d-9bbc-4070-8854-b6f0cfd74e64" providerId="ADAL" clId="{AA15D524-9E17-4E16-81F3-5AEAA2328BD1}" dt="2025-08-11T17:42:52.406" v="397" actId="20577"/>
        <pc:sldMkLst>
          <pc:docMk/>
          <pc:sldMk cId="2066669884" sldId="1039"/>
        </pc:sldMkLst>
        <pc:graphicFrameChg chg="add mod modGraphic">
          <ac:chgData name="Crow, Thad" userId="e95d784d-9bbc-4070-8854-b6f0cfd74e64" providerId="ADAL" clId="{AA15D524-9E17-4E16-81F3-5AEAA2328BD1}" dt="2025-08-11T17:42:52.406" v="397" actId="20577"/>
          <ac:graphicFrameMkLst>
            <pc:docMk/>
            <pc:sldMk cId="2066669884" sldId="1039"/>
            <ac:graphicFrameMk id="6" creationId="{AB2C3130-563A-F826-44F6-B5ECBE9A230A}"/>
          </ac:graphicFrameMkLst>
        </pc:graphicFrameChg>
      </pc:sldChg>
    </pc:docChg>
  </pc:docChgLst>
  <pc:docChgLst>
    <pc:chgData name="Henry, Mark" userId="S::mark.henry@texasre.org::c3948bbd-b01f-4be2-b608-c01fd4520668" providerId="AD" clId="Web-{26DC7147-90EC-284E-748D-ECD7426AF86C}"/>
    <pc:docChg chg="modSld">
      <pc:chgData name="Henry, Mark" userId="S::mark.henry@texasre.org::c3948bbd-b01f-4be2-b608-c01fd4520668" providerId="AD" clId="Web-{26DC7147-90EC-284E-748D-ECD7426AF86C}" dt="2025-08-08T15:29:42.101" v="292" actId="20577"/>
      <pc:docMkLst>
        <pc:docMk/>
      </pc:docMkLst>
      <pc:sldChg chg="addSp delSp modSp">
        <pc:chgData name="Henry, Mark" userId="S::mark.henry@texasre.org::c3948bbd-b01f-4be2-b608-c01fd4520668" providerId="AD" clId="Web-{26DC7147-90EC-284E-748D-ECD7426AF86C}" dt="2025-08-08T15:29:42.101" v="292" actId="20577"/>
        <pc:sldMkLst>
          <pc:docMk/>
          <pc:sldMk cId="3317251958" sldId="1038"/>
        </pc:sldMkLst>
        <pc:spChg chg="mod">
          <ac:chgData name="Henry, Mark" userId="S::mark.henry@texasre.org::c3948bbd-b01f-4be2-b608-c01fd4520668" providerId="AD" clId="Web-{26DC7147-90EC-284E-748D-ECD7426AF86C}" dt="2025-08-08T15:29:42.101" v="292" actId="20577"/>
          <ac:spMkLst>
            <pc:docMk/>
            <pc:sldMk cId="3317251958" sldId="1038"/>
            <ac:spMk id="2" creationId="{04F622A4-E870-CCD4-901C-1516CE895EC6}"/>
          </ac:spMkLst>
        </pc:spChg>
        <pc:picChg chg="mod">
          <ac:chgData name="Henry, Mark" userId="S::mark.henry@texasre.org::c3948bbd-b01f-4be2-b608-c01fd4520668" providerId="AD" clId="Web-{26DC7147-90EC-284E-748D-ECD7426AF86C}" dt="2025-08-08T15:05:53.084" v="117" actId="1076"/>
          <ac:picMkLst>
            <pc:docMk/>
            <pc:sldMk cId="3317251958" sldId="1038"/>
            <ac:picMk id="3" creationId="{351A30ED-5B1B-BCF7-EB7A-BE18A53AF21F}"/>
          </ac:picMkLst>
        </pc:picChg>
      </pc:sldChg>
      <pc:sldChg chg="modSp">
        <pc:chgData name="Henry, Mark" userId="S::mark.henry@texasre.org::c3948bbd-b01f-4be2-b608-c01fd4520668" providerId="AD" clId="Web-{26DC7147-90EC-284E-748D-ECD7426AF86C}" dt="2025-08-08T15:16:32.397" v="206" actId="20577"/>
        <pc:sldMkLst>
          <pc:docMk/>
          <pc:sldMk cId="2066669884" sldId="1039"/>
        </pc:sldMkLst>
      </pc:sldChg>
    </pc:docChg>
  </pc:docChgLst>
  <pc:docChgLst>
    <pc:chgData name="Newnam, Eric" userId="74fce946-4b35-49df-bdf6-78d8cf2512b4" providerId="ADAL" clId="{BD74EF07-D811-42C4-9C22-105126D3FAA7}"/>
    <pc:docChg chg="addSld delSld modSld">
      <pc:chgData name="Newnam, Eric" userId="74fce946-4b35-49df-bdf6-78d8cf2512b4" providerId="ADAL" clId="{BD74EF07-D811-42C4-9C22-105126D3FAA7}" dt="2025-08-07T19:33:07.898" v="206" actId="403"/>
      <pc:docMkLst>
        <pc:docMk/>
      </pc:docMkLst>
      <pc:sldChg chg="modSp mod">
        <pc:chgData name="Newnam, Eric" userId="74fce946-4b35-49df-bdf6-78d8cf2512b4" providerId="ADAL" clId="{BD74EF07-D811-42C4-9C22-105126D3FAA7}" dt="2025-08-07T19:32:33.757" v="202" actId="20577"/>
        <pc:sldMkLst>
          <pc:docMk/>
          <pc:sldMk cId="3924327025" sldId="1037"/>
        </pc:sldMkLst>
        <pc:spChg chg="mod">
          <ac:chgData name="Newnam, Eric" userId="74fce946-4b35-49df-bdf6-78d8cf2512b4" providerId="ADAL" clId="{BD74EF07-D811-42C4-9C22-105126D3FAA7}" dt="2025-08-07T19:32:33.757" v="202" actId="20577"/>
          <ac:spMkLst>
            <pc:docMk/>
            <pc:sldMk cId="3924327025" sldId="1037"/>
            <ac:spMk id="9" creationId="{952AEEBD-8D91-F6E8-1FDA-F944C37E6C4D}"/>
          </ac:spMkLst>
        </pc:spChg>
      </pc:sldChg>
      <pc:sldChg chg="modSp mod">
        <pc:chgData name="Newnam, Eric" userId="74fce946-4b35-49df-bdf6-78d8cf2512b4" providerId="ADAL" clId="{BD74EF07-D811-42C4-9C22-105126D3FAA7}" dt="2025-08-07T19:33:07.898" v="206" actId="403"/>
        <pc:sldMkLst>
          <pc:docMk/>
          <pc:sldMk cId="3317251958" sldId="1038"/>
        </pc:sldMkLst>
        <pc:spChg chg="mod">
          <ac:chgData name="Newnam, Eric" userId="74fce946-4b35-49df-bdf6-78d8cf2512b4" providerId="ADAL" clId="{BD74EF07-D811-42C4-9C22-105126D3FAA7}" dt="2025-08-07T19:33:07.898" v="206" actId="403"/>
          <ac:spMkLst>
            <pc:docMk/>
            <pc:sldMk cId="3317251958" sldId="1038"/>
            <ac:spMk id="2" creationId="{04F622A4-E870-CCD4-901C-1516CE895EC6}"/>
          </ac:spMkLst>
        </pc:spChg>
      </pc:sldChg>
      <pc:sldChg chg="modSp mod modNotesTx">
        <pc:chgData name="Newnam, Eric" userId="74fce946-4b35-49df-bdf6-78d8cf2512b4" providerId="ADAL" clId="{BD74EF07-D811-42C4-9C22-105126D3FAA7}" dt="2025-08-07T19:32:56.943" v="204" actId="403"/>
        <pc:sldMkLst>
          <pc:docMk/>
          <pc:sldMk cId="2066669884" sldId="1039"/>
        </pc:sldMkLst>
      </pc:sldChg>
      <pc:sldChg chg="delSp modSp new del mod">
        <pc:chgData name="Newnam, Eric" userId="74fce946-4b35-49df-bdf6-78d8cf2512b4" providerId="ADAL" clId="{BD74EF07-D811-42C4-9C22-105126D3FAA7}" dt="2025-08-07T19:31:47.976" v="180" actId="47"/>
        <pc:sldMkLst>
          <pc:docMk/>
          <pc:sldMk cId="595054086" sldId="1040"/>
        </pc:sldMkLst>
      </pc:sldChg>
      <pc:sldChg chg="modSp new del">
        <pc:chgData name="Newnam, Eric" userId="74fce946-4b35-49df-bdf6-78d8cf2512b4" providerId="ADAL" clId="{BD74EF07-D811-42C4-9C22-105126D3FAA7}" dt="2025-08-07T19:31:49.626" v="181" actId="47"/>
        <pc:sldMkLst>
          <pc:docMk/>
          <pc:sldMk cId="81968907" sldId="1041"/>
        </pc:sldMkLst>
      </pc:sldChg>
    </pc:docChg>
  </pc:docChgLst>
  <pc:docChgLst>
    <pc:chgData name="Henry, Mark" userId="S::mark.henry@texasre.org::c3948bbd-b01f-4be2-b608-c01fd4520668" providerId="AD" clId="Web-{A0700A31-CAEF-AB1B-5A7D-AE2B079C61FD}"/>
    <pc:docChg chg="modSld">
      <pc:chgData name="Henry, Mark" userId="S::mark.henry@texasre.org::c3948bbd-b01f-4be2-b608-c01fd4520668" providerId="AD" clId="Web-{A0700A31-CAEF-AB1B-5A7D-AE2B079C61FD}" dt="2025-08-08T15:36:20.211" v="82" actId="1076"/>
      <pc:docMkLst>
        <pc:docMk/>
      </pc:docMkLst>
      <pc:sldChg chg="addSp modSp">
        <pc:chgData name="Henry, Mark" userId="S::mark.henry@texasre.org::c3948bbd-b01f-4be2-b608-c01fd4520668" providerId="AD" clId="Web-{A0700A31-CAEF-AB1B-5A7D-AE2B079C61FD}" dt="2025-08-08T15:36:20.211" v="82" actId="1076"/>
        <pc:sldMkLst>
          <pc:docMk/>
          <pc:sldMk cId="3317251958" sldId="1038"/>
        </pc:sldMkLst>
        <pc:spChg chg="mod">
          <ac:chgData name="Henry, Mark" userId="S::mark.henry@texasre.org::c3948bbd-b01f-4be2-b608-c01fd4520668" providerId="AD" clId="Web-{A0700A31-CAEF-AB1B-5A7D-AE2B079C61FD}" dt="2025-08-08T15:34:09.556" v="9" actId="20577"/>
          <ac:spMkLst>
            <pc:docMk/>
            <pc:sldMk cId="3317251958" sldId="1038"/>
            <ac:spMk id="2" creationId="{04F622A4-E870-CCD4-901C-1516CE895EC6}"/>
          </ac:spMkLst>
        </pc:spChg>
        <pc:spChg chg="add mod">
          <ac:chgData name="Henry, Mark" userId="S::mark.henry@texasre.org::c3948bbd-b01f-4be2-b608-c01fd4520668" providerId="AD" clId="Web-{A0700A31-CAEF-AB1B-5A7D-AE2B079C61FD}" dt="2025-08-08T15:36:20.211" v="82" actId="1076"/>
          <ac:spMkLst>
            <pc:docMk/>
            <pc:sldMk cId="3317251958" sldId="1038"/>
            <ac:spMk id="4" creationId="{3E80B0AF-ECFB-C687-23A2-E9E1159DD1C2}"/>
          </ac:spMkLst>
        </pc:spChg>
        <pc:picChg chg="mod">
          <ac:chgData name="Henry, Mark" userId="S::mark.henry@texasre.org::c3948bbd-b01f-4be2-b608-c01fd4520668" providerId="AD" clId="Web-{A0700A31-CAEF-AB1B-5A7D-AE2B079C61FD}" dt="2025-08-08T15:33:39.994" v="2" actId="1076"/>
          <ac:picMkLst>
            <pc:docMk/>
            <pc:sldMk cId="3317251958" sldId="1038"/>
            <ac:picMk id="3" creationId="{351A30ED-5B1B-BCF7-EB7A-BE18A53AF21F}"/>
          </ac:picMkLst>
        </pc:picChg>
      </pc:sldChg>
    </pc:docChg>
  </pc:docChgLst>
  <pc:docChgLst>
    <pc:chgData name="Newnam, Eric" userId="S::eric.newnam@texasre.org::74fce946-4b35-49df-bdf6-78d8cf2512b4" providerId="AD" clId="Web-{1B583D34-1411-288A-51FB-BD5E54A4391D}"/>
    <pc:docChg chg="modSld">
      <pc:chgData name="Newnam, Eric" userId="S::eric.newnam@texasre.org::74fce946-4b35-49df-bdf6-78d8cf2512b4" providerId="AD" clId="Web-{1B583D34-1411-288A-51FB-BD5E54A4391D}" dt="2025-08-12T18:37:05.235" v="118" actId="20577"/>
      <pc:docMkLst>
        <pc:docMk/>
      </pc:docMkLst>
      <pc:sldChg chg="modSp">
        <pc:chgData name="Newnam, Eric" userId="S::eric.newnam@texasre.org::74fce946-4b35-49df-bdf6-78d8cf2512b4" providerId="AD" clId="Web-{1B583D34-1411-288A-51FB-BD5E54A4391D}" dt="2025-08-12T18:35:35.731" v="109" actId="20577"/>
        <pc:sldMkLst>
          <pc:docMk/>
          <pc:sldMk cId="3317251958" sldId="1038"/>
        </pc:sldMkLst>
        <pc:spChg chg="mod">
          <ac:chgData name="Newnam, Eric" userId="S::eric.newnam@texasre.org::74fce946-4b35-49df-bdf6-78d8cf2512b4" providerId="AD" clId="Web-{1B583D34-1411-288A-51FB-BD5E54A4391D}" dt="2025-08-12T18:35:35.731" v="109" actId="20577"/>
          <ac:spMkLst>
            <pc:docMk/>
            <pc:sldMk cId="3317251958" sldId="1038"/>
            <ac:spMk id="2" creationId="{04F622A4-E870-CCD4-901C-1516CE895EC6}"/>
          </ac:spMkLst>
        </pc:spChg>
      </pc:sldChg>
      <pc:sldChg chg="modSp">
        <pc:chgData name="Newnam, Eric" userId="S::eric.newnam@texasre.org::74fce946-4b35-49df-bdf6-78d8cf2512b4" providerId="AD" clId="Web-{1B583D34-1411-288A-51FB-BD5E54A4391D}" dt="2025-08-12T18:37:05.235" v="118" actId="20577"/>
        <pc:sldMkLst>
          <pc:docMk/>
          <pc:sldMk cId="2066669884" sldId="1039"/>
        </pc:sldMkLst>
        <pc:graphicFrameChg chg="mod modGraphic">
          <ac:chgData name="Newnam, Eric" userId="S::eric.newnam@texasre.org::74fce946-4b35-49df-bdf6-78d8cf2512b4" providerId="AD" clId="Web-{1B583D34-1411-288A-51FB-BD5E54A4391D}" dt="2025-08-12T18:37:05.235" v="118" actId="20577"/>
          <ac:graphicFrameMkLst>
            <pc:docMk/>
            <pc:sldMk cId="2066669884" sldId="1039"/>
            <ac:graphicFrameMk id="6" creationId="{AB2C3130-563A-F826-44F6-B5ECBE9A230A}"/>
          </ac:graphicFrameMkLst>
        </pc:graphicFrameChg>
      </pc:sldChg>
    </pc:docChg>
  </pc:docChgLst>
  <pc:docChgLst>
    <pc:chgData name="Newnam, Eric" userId="74fce946-4b35-49df-bdf6-78d8cf2512b4" providerId="ADAL" clId="{C9E8DD31-6FB6-4722-91F7-2F0D504A0F5F}"/>
    <pc:docChg chg="custSel modSld">
      <pc:chgData name="Newnam, Eric" userId="74fce946-4b35-49df-bdf6-78d8cf2512b4" providerId="ADAL" clId="{C9E8DD31-6FB6-4722-91F7-2F0D504A0F5F}" dt="2025-08-08T15:39:56.330" v="1" actId="108"/>
      <pc:docMkLst>
        <pc:docMk/>
      </pc:docMkLst>
      <pc:sldChg chg="modSp mod">
        <pc:chgData name="Newnam, Eric" userId="74fce946-4b35-49df-bdf6-78d8cf2512b4" providerId="ADAL" clId="{C9E8DD31-6FB6-4722-91F7-2F0D504A0F5F}" dt="2025-08-08T15:39:25.313" v="0" actId="313"/>
        <pc:sldMkLst>
          <pc:docMk/>
          <pc:sldMk cId="3317251958" sldId="1038"/>
        </pc:sldMkLst>
        <pc:spChg chg="mod">
          <ac:chgData name="Newnam, Eric" userId="74fce946-4b35-49df-bdf6-78d8cf2512b4" providerId="ADAL" clId="{C9E8DD31-6FB6-4722-91F7-2F0D504A0F5F}" dt="2025-08-08T15:39:25.313" v="0" actId="313"/>
          <ac:spMkLst>
            <pc:docMk/>
            <pc:sldMk cId="3317251958" sldId="1038"/>
            <ac:spMk id="2" creationId="{04F622A4-E870-CCD4-901C-1516CE895EC6}"/>
          </ac:spMkLst>
        </pc:spChg>
      </pc:sldChg>
      <pc:sldChg chg="modSp mod">
        <pc:chgData name="Newnam, Eric" userId="74fce946-4b35-49df-bdf6-78d8cf2512b4" providerId="ADAL" clId="{C9E8DD31-6FB6-4722-91F7-2F0D504A0F5F}" dt="2025-08-08T15:39:56.330" v="1" actId="108"/>
        <pc:sldMkLst>
          <pc:docMk/>
          <pc:sldMk cId="2066669884" sldId="1039"/>
        </pc:sldMkLst>
      </pc:sldChg>
    </pc:docChg>
  </pc:docChgLst>
  <pc:docChgLst>
    <pc:chgData name="Henry, Mark" userId="S::mark.henry@texasre.org::c3948bbd-b01f-4be2-b608-c01fd4520668" providerId="AD" clId="Web-{378FF1DD-EFC1-8974-4B3F-0460251D6E77}"/>
    <pc:docChg chg="modSld">
      <pc:chgData name="Henry, Mark" userId="S::mark.henry@texasre.org::c3948bbd-b01f-4be2-b608-c01fd4520668" providerId="AD" clId="Web-{378FF1DD-EFC1-8974-4B3F-0460251D6E77}" dt="2025-08-08T14:58:21.311" v="0" actId="20577"/>
      <pc:docMkLst>
        <pc:docMk/>
      </pc:docMkLst>
      <pc:sldChg chg="modSp">
        <pc:chgData name="Henry, Mark" userId="S::mark.henry@texasre.org::c3948bbd-b01f-4be2-b608-c01fd4520668" providerId="AD" clId="Web-{378FF1DD-EFC1-8974-4B3F-0460251D6E77}" dt="2025-08-08T14:58:21.311" v="0" actId="20577"/>
        <pc:sldMkLst>
          <pc:docMk/>
          <pc:sldMk cId="3317251958" sldId="1038"/>
        </pc:sldMkLst>
        <pc:spChg chg="mod">
          <ac:chgData name="Henry, Mark" userId="S::mark.henry@texasre.org::c3948bbd-b01f-4be2-b608-c01fd4520668" providerId="AD" clId="Web-{378FF1DD-EFC1-8974-4B3F-0460251D6E77}" dt="2025-08-08T14:58:21.311" v="0" actId="20577"/>
          <ac:spMkLst>
            <pc:docMk/>
            <pc:sldMk cId="3317251958" sldId="1038"/>
            <ac:spMk id="2" creationId="{04F622A4-E870-CCD4-901C-1516CE895EC6}"/>
          </ac:spMkLst>
        </pc:spChg>
      </pc:sldChg>
    </pc:docChg>
  </pc:docChgLst>
  <pc:docChgLst>
    <pc:chgData name="Newnam, Eric" userId="S::eric.newnam@texasre.org::74fce946-4b35-49df-bdf6-78d8cf2512b4" providerId="AD" clId="Web-{8C8F6E46-EAE6-CD7A-CFF5-5DDBE4E05391}"/>
    <pc:docChg chg="modSld">
      <pc:chgData name="Newnam, Eric" userId="S::eric.newnam@texasre.org::74fce946-4b35-49df-bdf6-78d8cf2512b4" providerId="AD" clId="Web-{8C8F6E46-EAE6-CD7A-CFF5-5DDBE4E05391}" dt="2025-08-14T19:35:08.513" v="22" actId="20577"/>
      <pc:docMkLst>
        <pc:docMk/>
      </pc:docMkLst>
      <pc:sldChg chg="modSp">
        <pc:chgData name="Newnam, Eric" userId="S::eric.newnam@texasre.org::74fce946-4b35-49df-bdf6-78d8cf2512b4" providerId="AD" clId="Web-{8C8F6E46-EAE6-CD7A-CFF5-5DDBE4E05391}" dt="2025-08-14T19:35:08.513" v="22" actId="20577"/>
        <pc:sldMkLst>
          <pc:docMk/>
          <pc:sldMk cId="3317251958" sldId="1038"/>
        </pc:sldMkLst>
        <pc:spChg chg="mod">
          <ac:chgData name="Newnam, Eric" userId="S::eric.newnam@texasre.org::74fce946-4b35-49df-bdf6-78d8cf2512b4" providerId="AD" clId="Web-{8C8F6E46-EAE6-CD7A-CFF5-5DDBE4E05391}" dt="2025-08-14T19:35:08.513" v="22" actId="20577"/>
          <ac:spMkLst>
            <pc:docMk/>
            <pc:sldMk cId="3317251958" sldId="1038"/>
            <ac:spMk id="2" creationId="{04F622A4-E870-CCD4-901C-1516CE895EC6}"/>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nerc.com/pa/rrm/bpsa/Alerts%20DL/Level%203%20Alert%20Essential%20Actions%20IBR%20Performance%20and%20Modeling.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nerc.com/pa/rrm/bpsa/Alerts%20DL/Level%203%20Alert%20Essential%20Actions%20IBR%20Performance%20and%20Modeling.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91A50-482F-4C41-AB64-FCDEC258B2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775160-581E-4330-80CE-A6E887AC721B}">
      <dgm:prSet/>
      <dgm:spPr>
        <a:solidFill>
          <a:srgbClr val="00549F"/>
        </a:solidFill>
      </dgm:spPr>
      <dgm:t>
        <a:bodyPr/>
        <a:lstStyle/>
        <a:p>
          <a:r>
            <a:rPr lang="en-US" b="0" dirty="0">
              <a:solidFill>
                <a:schemeClr val="bg1"/>
              </a:solidFill>
            </a:rPr>
            <a:t>NERC issued ​Essential Actions to Industry: </a:t>
          </a:r>
          <a:r>
            <a:rPr lang="en-US" b="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In</a:t>
          </a:r>
          <a:r>
            <a:rPr lang="en-US"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verter-Based Resource Performance and Modeling​</a:t>
          </a:r>
          <a:r>
            <a:rPr lang="en-US" b="0" i="0" dirty="0">
              <a:solidFill>
                <a:schemeClr val="bg1"/>
              </a:solidFill>
            </a:rPr>
            <a:t> </a:t>
          </a:r>
          <a:r>
            <a:rPr lang="en-US" b="0" dirty="0">
              <a:solidFill>
                <a:schemeClr val="bg1"/>
              </a:solidFill>
            </a:rPr>
            <a:t>on May 20. Question responses are due midnight, </a:t>
          </a:r>
          <a:r>
            <a:rPr lang="en-US" b="1" dirty="0">
              <a:solidFill>
                <a:schemeClr val="bg1"/>
              </a:solidFill>
            </a:rPr>
            <a:t>August 18, 2025</a:t>
          </a:r>
          <a:r>
            <a:rPr lang="en-US" b="0" dirty="0">
              <a:solidFill>
                <a:schemeClr val="bg1"/>
              </a:solidFill>
            </a:rPr>
            <a:t>, covering these essential actions:</a:t>
          </a:r>
        </a:p>
      </dgm:t>
    </dgm:pt>
    <dgm:pt modelId="{B19836AC-5C55-450E-AA67-ACA8D44F60D9}" type="parTrans" cxnId="{5B282F7C-162F-4CED-AD97-BB751026415F}">
      <dgm:prSet/>
      <dgm:spPr/>
      <dgm:t>
        <a:bodyPr/>
        <a:lstStyle/>
        <a:p>
          <a:endParaRPr lang="en-US"/>
        </a:p>
      </dgm:t>
    </dgm:pt>
    <dgm:pt modelId="{68A0A08B-F0E6-4AB5-BAF6-9FA0024ABF46}" type="sibTrans" cxnId="{5B282F7C-162F-4CED-AD97-BB751026415F}">
      <dgm:prSet/>
      <dgm:spPr/>
      <dgm:t>
        <a:bodyPr/>
        <a:lstStyle/>
        <a:p>
          <a:endParaRPr lang="en-US"/>
        </a:p>
      </dgm:t>
    </dgm:pt>
    <dgm:pt modelId="{DBB3639F-E711-4A54-BCE4-942EDFB6A2D2}">
      <dgm:prSet custT="1"/>
      <dgm:spPr/>
      <dgm:t>
        <a:bodyPr/>
        <a:lstStyle/>
        <a:p>
          <a:r>
            <a:rPr lang="en-US" sz="1800" i="0" dirty="0"/>
            <a:t>Each TO Transmission Owner (TO) and Transmission Planner (TP), in coordination with their Planning Coordinator (PC), should enhance existing criteria and policies in their generator interconnection and planning activities respectively, with additional technical details and IBR specific performance criteria</a:t>
          </a:r>
        </a:p>
      </dgm:t>
    </dgm:pt>
    <dgm:pt modelId="{803E87FF-1FC7-4EEB-BFC3-99A13C4CD5EF}" type="parTrans" cxnId="{B2D8E77B-580A-4700-8F06-5036A08BB2C6}">
      <dgm:prSet/>
      <dgm:spPr/>
      <dgm:t>
        <a:bodyPr/>
        <a:lstStyle/>
        <a:p>
          <a:endParaRPr lang="en-US"/>
        </a:p>
      </dgm:t>
    </dgm:pt>
    <dgm:pt modelId="{9DAEE303-A257-4A29-B251-7114E3C31606}" type="sibTrans" cxnId="{B2D8E77B-580A-4700-8F06-5036A08BB2C6}">
      <dgm:prSet/>
      <dgm:spPr/>
      <dgm:t>
        <a:bodyPr/>
        <a:lstStyle/>
        <a:p>
          <a:endParaRPr lang="en-US"/>
        </a:p>
      </dgm:t>
    </dgm:pt>
    <dgm:pt modelId="{84FA3B71-527D-4358-90B7-840BFBBEDFD7}">
      <dgm:prSet custT="1"/>
      <dgm:spPr/>
      <dgm:t>
        <a:bodyPr/>
        <a:lstStyle/>
        <a:p>
          <a:r>
            <a:rPr lang="en-US" sz="1800" i="0" dirty="0"/>
            <a:t>Each TP and PC should enhance their modeling and study practices to ensure sufficient study work and model quality verification is performed and documented to reflect models that are representative of equipment</a:t>
          </a:r>
        </a:p>
      </dgm:t>
    </dgm:pt>
    <dgm:pt modelId="{918571F8-8194-4482-A63B-600CE837C25C}" type="parTrans" cxnId="{4107707F-789D-4A51-80B2-258A944BFE88}">
      <dgm:prSet/>
      <dgm:spPr/>
      <dgm:t>
        <a:bodyPr/>
        <a:lstStyle/>
        <a:p>
          <a:endParaRPr lang="en-US"/>
        </a:p>
      </dgm:t>
    </dgm:pt>
    <dgm:pt modelId="{446AFCC5-4B4B-41E6-9C50-0987805EDF16}" type="sibTrans" cxnId="{4107707F-789D-4A51-80B2-258A944BFE88}">
      <dgm:prSet/>
      <dgm:spPr/>
      <dgm:t>
        <a:bodyPr/>
        <a:lstStyle/>
        <a:p>
          <a:endParaRPr lang="en-US"/>
        </a:p>
      </dgm:t>
    </dgm:pt>
    <dgm:pt modelId="{AF31C6EC-2225-4244-A854-50B1097DC68E}">
      <dgm:prSet custT="1"/>
      <dgm:spPr/>
      <dgm:t>
        <a:bodyPr/>
        <a:lstStyle/>
        <a:p>
          <a:r>
            <a:rPr lang="en-US" sz="1800" i="0" dirty="0"/>
            <a:t>TOs, TPs, or PCs, where applicable, should perform a detailed review of currently operating IBRs on their system to understand the real-world performance and accuracy of their models</a:t>
          </a:r>
        </a:p>
      </dgm:t>
    </dgm:pt>
    <dgm:pt modelId="{48A4B2D6-5D66-4D2F-89FE-5F00D9AF89D9}" type="parTrans" cxnId="{2EEAE0A3-6004-4F84-99B3-4395DBB44549}">
      <dgm:prSet/>
      <dgm:spPr/>
      <dgm:t>
        <a:bodyPr/>
        <a:lstStyle/>
        <a:p>
          <a:endParaRPr lang="en-US"/>
        </a:p>
      </dgm:t>
    </dgm:pt>
    <dgm:pt modelId="{E9AB598A-9A88-4D12-A9CD-323B4DC90EDE}" type="sibTrans" cxnId="{2EEAE0A3-6004-4F84-99B3-4395DBB44549}">
      <dgm:prSet/>
      <dgm:spPr/>
      <dgm:t>
        <a:bodyPr/>
        <a:lstStyle/>
        <a:p>
          <a:endParaRPr lang="en-US"/>
        </a:p>
      </dgm:t>
    </dgm:pt>
    <dgm:pt modelId="{C8F87096-4500-460E-80DD-FA6D70949DA4}">
      <dgm:prSet custT="1"/>
      <dgm:spPr/>
      <dgm:t>
        <a:bodyPr/>
        <a:lstStyle/>
        <a:p>
          <a:r>
            <a:rPr lang="en-US" sz="1800" i="0" dirty="0"/>
            <a:t>Each Generator Owner (GO) should create and implement processes to help ensure models used for the evaluation of their design and submitted to TPs and PCs for use in generator interconnection and planning processes are—to the extent possible based on the available information—accurate and high-fidelity representations</a:t>
          </a:r>
        </a:p>
      </dgm:t>
    </dgm:pt>
    <dgm:pt modelId="{435D411B-5806-4A11-A407-5206CC17860F}" type="parTrans" cxnId="{49C1E10E-1AD3-4B62-BF7C-C70345E0DAA4}">
      <dgm:prSet/>
      <dgm:spPr/>
      <dgm:t>
        <a:bodyPr/>
        <a:lstStyle/>
        <a:p>
          <a:endParaRPr lang="en-US"/>
        </a:p>
      </dgm:t>
    </dgm:pt>
    <dgm:pt modelId="{C61F2C5A-59DD-42ED-A22C-3B45FE130069}" type="sibTrans" cxnId="{49C1E10E-1AD3-4B62-BF7C-C70345E0DAA4}">
      <dgm:prSet/>
      <dgm:spPr/>
      <dgm:t>
        <a:bodyPr/>
        <a:lstStyle/>
        <a:p>
          <a:endParaRPr lang="en-US"/>
        </a:p>
      </dgm:t>
    </dgm:pt>
    <dgm:pt modelId="{486ACDC4-482C-42AA-AECB-150C860748A4}">
      <dgm:prSet/>
      <dgm:spPr>
        <a:solidFill>
          <a:srgbClr val="00549F"/>
        </a:solidFill>
      </dgm:spPr>
      <dgm:t>
        <a:bodyPr/>
        <a:lstStyle/>
        <a:p>
          <a:r>
            <a:rPr lang="en-US" b="0" dirty="0">
              <a:solidFill>
                <a:schemeClr val="bg1"/>
              </a:solidFill>
            </a:rPr>
            <a:t>Standard Project  2022-04 EMT Modeling. Formal comment period and initial ballot, target posting mid-August for FAC-002-5, Facility Interconnection Studies </a:t>
          </a:r>
        </a:p>
      </dgm:t>
    </dgm:pt>
    <dgm:pt modelId="{A9EABB66-AC29-422C-AC29-FB7F9ADAB2A5}" type="parTrans" cxnId="{C83A2CCF-A051-4197-9D7C-8505AE5AEB88}">
      <dgm:prSet/>
      <dgm:spPr/>
      <dgm:t>
        <a:bodyPr/>
        <a:lstStyle/>
        <a:p>
          <a:endParaRPr lang="en-US"/>
        </a:p>
      </dgm:t>
    </dgm:pt>
    <dgm:pt modelId="{877DC105-5224-4100-A5DC-6A42FC07E326}" type="sibTrans" cxnId="{C83A2CCF-A051-4197-9D7C-8505AE5AEB88}">
      <dgm:prSet/>
      <dgm:spPr/>
      <dgm:t>
        <a:bodyPr/>
        <a:lstStyle/>
        <a:p>
          <a:endParaRPr lang="en-US"/>
        </a:p>
      </dgm:t>
    </dgm:pt>
    <dgm:pt modelId="{BB1C1C9E-ECA1-4A9C-827F-2B26A06AE833}" type="pres">
      <dgm:prSet presAssocID="{FE691A50-482F-4C41-AB64-FCDEC258B20C}" presName="linear" presStyleCnt="0">
        <dgm:presLayoutVars>
          <dgm:animLvl val="lvl"/>
          <dgm:resizeHandles val="exact"/>
        </dgm:presLayoutVars>
      </dgm:prSet>
      <dgm:spPr/>
    </dgm:pt>
    <dgm:pt modelId="{1AD0694A-CD0B-412C-8E5F-92CC61F2D346}" type="pres">
      <dgm:prSet presAssocID="{9B775160-581E-4330-80CE-A6E887AC721B}" presName="parentText" presStyleLbl="node1" presStyleIdx="0" presStyleCnt="2" custScaleY="134529">
        <dgm:presLayoutVars>
          <dgm:chMax val="0"/>
          <dgm:bulletEnabled val="1"/>
        </dgm:presLayoutVars>
      </dgm:prSet>
      <dgm:spPr>
        <a:prstGeom prst="rect">
          <a:avLst/>
        </a:prstGeom>
      </dgm:spPr>
    </dgm:pt>
    <dgm:pt modelId="{7B1A67C4-1D0D-4AEC-A9A6-8F649EA5A299}" type="pres">
      <dgm:prSet presAssocID="{9B775160-581E-4330-80CE-A6E887AC721B}" presName="childText" presStyleLbl="revTx" presStyleIdx="0" presStyleCnt="1">
        <dgm:presLayoutVars>
          <dgm:bulletEnabled val="1"/>
        </dgm:presLayoutVars>
      </dgm:prSet>
      <dgm:spPr/>
    </dgm:pt>
    <dgm:pt modelId="{19C48EB7-A931-4FB4-A565-CCB3E40325D7}" type="pres">
      <dgm:prSet presAssocID="{486ACDC4-482C-42AA-AECB-150C860748A4}" presName="parentText" presStyleLbl="node1" presStyleIdx="1" presStyleCnt="2" custScaleY="134529">
        <dgm:presLayoutVars>
          <dgm:chMax val="0"/>
          <dgm:bulletEnabled val="1"/>
        </dgm:presLayoutVars>
      </dgm:prSet>
      <dgm:spPr>
        <a:prstGeom prst="rect">
          <a:avLst/>
        </a:prstGeom>
      </dgm:spPr>
    </dgm:pt>
  </dgm:ptLst>
  <dgm:cxnLst>
    <dgm:cxn modelId="{49C1E10E-1AD3-4B62-BF7C-C70345E0DAA4}" srcId="{9B775160-581E-4330-80CE-A6E887AC721B}" destId="{C8F87096-4500-460E-80DD-FA6D70949DA4}" srcOrd="3" destOrd="0" parTransId="{435D411B-5806-4A11-A407-5206CC17860F}" sibTransId="{C61F2C5A-59DD-42ED-A22C-3B45FE130069}"/>
    <dgm:cxn modelId="{68383124-74E5-49D1-BDDF-6C5BAD0C0B82}" type="presOf" srcId="{9B775160-581E-4330-80CE-A6E887AC721B}" destId="{1AD0694A-CD0B-412C-8E5F-92CC61F2D346}" srcOrd="0" destOrd="0" presId="urn:microsoft.com/office/officeart/2005/8/layout/vList2"/>
    <dgm:cxn modelId="{F3049C33-303D-4058-BACF-0A055CC97B02}" type="presOf" srcId="{486ACDC4-482C-42AA-AECB-150C860748A4}" destId="{19C48EB7-A931-4FB4-A565-CCB3E40325D7}" srcOrd="0" destOrd="0" presId="urn:microsoft.com/office/officeart/2005/8/layout/vList2"/>
    <dgm:cxn modelId="{D8064E42-84E7-498A-9434-C7327E6E1DBD}" type="presOf" srcId="{C8F87096-4500-460E-80DD-FA6D70949DA4}" destId="{7B1A67C4-1D0D-4AEC-A9A6-8F649EA5A299}" srcOrd="0" destOrd="3" presId="urn:microsoft.com/office/officeart/2005/8/layout/vList2"/>
    <dgm:cxn modelId="{647E1176-FCBD-42D2-A1E6-139F4BCF6116}" type="presOf" srcId="{84FA3B71-527D-4358-90B7-840BFBBEDFD7}" destId="{7B1A67C4-1D0D-4AEC-A9A6-8F649EA5A299}" srcOrd="0" destOrd="1" presId="urn:microsoft.com/office/officeart/2005/8/layout/vList2"/>
    <dgm:cxn modelId="{B2D8E77B-580A-4700-8F06-5036A08BB2C6}" srcId="{9B775160-581E-4330-80CE-A6E887AC721B}" destId="{DBB3639F-E711-4A54-BCE4-942EDFB6A2D2}" srcOrd="0" destOrd="0" parTransId="{803E87FF-1FC7-4EEB-BFC3-99A13C4CD5EF}" sibTransId="{9DAEE303-A257-4A29-B251-7114E3C31606}"/>
    <dgm:cxn modelId="{5B282F7C-162F-4CED-AD97-BB751026415F}" srcId="{FE691A50-482F-4C41-AB64-FCDEC258B20C}" destId="{9B775160-581E-4330-80CE-A6E887AC721B}" srcOrd="0" destOrd="0" parTransId="{B19836AC-5C55-450E-AA67-ACA8D44F60D9}" sibTransId="{68A0A08B-F0E6-4AB5-BAF6-9FA0024ABF46}"/>
    <dgm:cxn modelId="{4107707F-789D-4A51-80B2-258A944BFE88}" srcId="{9B775160-581E-4330-80CE-A6E887AC721B}" destId="{84FA3B71-527D-4358-90B7-840BFBBEDFD7}" srcOrd="1" destOrd="0" parTransId="{918571F8-8194-4482-A63B-600CE837C25C}" sibTransId="{446AFCC5-4B4B-41E6-9C50-0987805EDF16}"/>
    <dgm:cxn modelId="{1811D29B-55F1-428C-85B5-70D629CDA1AE}" type="presOf" srcId="{AF31C6EC-2225-4244-A854-50B1097DC68E}" destId="{7B1A67C4-1D0D-4AEC-A9A6-8F649EA5A299}" srcOrd="0" destOrd="2" presId="urn:microsoft.com/office/officeart/2005/8/layout/vList2"/>
    <dgm:cxn modelId="{2EEAE0A3-6004-4F84-99B3-4395DBB44549}" srcId="{9B775160-581E-4330-80CE-A6E887AC721B}" destId="{AF31C6EC-2225-4244-A854-50B1097DC68E}" srcOrd="2" destOrd="0" parTransId="{48A4B2D6-5D66-4D2F-89FE-5F00D9AF89D9}" sibTransId="{E9AB598A-9A88-4D12-A9CD-323B4DC90EDE}"/>
    <dgm:cxn modelId="{C83A2CCF-A051-4197-9D7C-8505AE5AEB88}" srcId="{FE691A50-482F-4C41-AB64-FCDEC258B20C}" destId="{486ACDC4-482C-42AA-AECB-150C860748A4}" srcOrd="1" destOrd="0" parTransId="{A9EABB66-AC29-422C-AC29-FB7F9ADAB2A5}" sibTransId="{877DC105-5224-4100-A5DC-6A42FC07E326}"/>
    <dgm:cxn modelId="{E0095ADF-4B06-45B9-A6DB-96C4B35E0BBB}" type="presOf" srcId="{FE691A50-482F-4C41-AB64-FCDEC258B20C}" destId="{BB1C1C9E-ECA1-4A9C-827F-2B26A06AE833}" srcOrd="0" destOrd="0" presId="urn:microsoft.com/office/officeart/2005/8/layout/vList2"/>
    <dgm:cxn modelId="{0610CAF2-EBC4-4C47-ADAA-A9A4A61076FD}" type="presOf" srcId="{DBB3639F-E711-4A54-BCE4-942EDFB6A2D2}" destId="{7B1A67C4-1D0D-4AEC-A9A6-8F649EA5A299}" srcOrd="0" destOrd="0" presId="urn:microsoft.com/office/officeart/2005/8/layout/vList2"/>
    <dgm:cxn modelId="{56D9DCD7-4CE2-4FBF-87B3-B9413B9FFF9D}" type="presParOf" srcId="{BB1C1C9E-ECA1-4A9C-827F-2B26A06AE833}" destId="{1AD0694A-CD0B-412C-8E5F-92CC61F2D346}" srcOrd="0" destOrd="0" presId="urn:microsoft.com/office/officeart/2005/8/layout/vList2"/>
    <dgm:cxn modelId="{ADD67746-F6FC-40A9-86FB-91AEEF5148D6}" type="presParOf" srcId="{BB1C1C9E-ECA1-4A9C-827F-2B26A06AE833}" destId="{7B1A67C4-1D0D-4AEC-A9A6-8F649EA5A299}" srcOrd="1" destOrd="0" presId="urn:microsoft.com/office/officeart/2005/8/layout/vList2"/>
    <dgm:cxn modelId="{454E004F-9AA3-4F7C-9F76-D5405F1BB75E}" type="presParOf" srcId="{BB1C1C9E-ECA1-4A9C-827F-2B26A06AE833}" destId="{19C48EB7-A931-4FB4-A565-CCB3E40325D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0694A-CD0B-412C-8E5F-92CC61F2D346}">
      <dsp:nvSpPr>
        <dsp:cNvPr id="0" name=""/>
        <dsp:cNvSpPr/>
      </dsp:nvSpPr>
      <dsp:spPr>
        <a:xfrm>
          <a:off x="0" y="6049"/>
          <a:ext cx="11242712" cy="86412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solidFill>
            </a:rPr>
            <a:t>NERC issued ​Essential Actions to Industry: </a:t>
          </a:r>
          <a:r>
            <a:rPr lang="en-US" sz="1800" b="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In</a:t>
          </a:r>
          <a:r>
            <a:rPr lang="en-US" sz="18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verter-Based Resource Performance and Modeling​</a:t>
          </a:r>
          <a:r>
            <a:rPr lang="en-US" sz="1800" b="0" i="0" kern="1200" dirty="0">
              <a:solidFill>
                <a:schemeClr val="bg1"/>
              </a:solidFill>
            </a:rPr>
            <a:t> </a:t>
          </a:r>
          <a:r>
            <a:rPr lang="en-US" sz="1800" b="0" kern="1200" dirty="0">
              <a:solidFill>
                <a:schemeClr val="bg1"/>
              </a:solidFill>
            </a:rPr>
            <a:t>on May 20. Question responses are due midnight, </a:t>
          </a:r>
          <a:r>
            <a:rPr lang="en-US" sz="1800" b="1" kern="1200" dirty="0">
              <a:solidFill>
                <a:schemeClr val="bg1"/>
              </a:solidFill>
            </a:rPr>
            <a:t>August 18, 2025</a:t>
          </a:r>
          <a:r>
            <a:rPr lang="en-US" sz="1800" b="0" kern="1200" dirty="0">
              <a:solidFill>
                <a:schemeClr val="bg1"/>
              </a:solidFill>
            </a:rPr>
            <a:t>, covering these essential actions:</a:t>
          </a:r>
        </a:p>
      </dsp:txBody>
      <dsp:txXfrm>
        <a:off x="0" y="6049"/>
        <a:ext cx="11242712" cy="864120"/>
      </dsp:txXfrm>
    </dsp:sp>
    <dsp:sp modelId="{7B1A67C4-1D0D-4AEC-A9A6-8F649EA5A299}">
      <dsp:nvSpPr>
        <dsp:cNvPr id="0" name=""/>
        <dsp:cNvSpPr/>
      </dsp:nvSpPr>
      <dsp:spPr>
        <a:xfrm>
          <a:off x="0" y="870170"/>
          <a:ext cx="11242712"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95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i="0" kern="1200" dirty="0"/>
            <a:t>Each TO Transmission Owner (TO) and Transmission Planner (TP), in coordination with their Planning Coordinator (PC), should enhance existing criteria and policies in their generator interconnection and planning activities respectively, with additional technical details and IBR specific performance criteria</a:t>
          </a:r>
        </a:p>
        <a:p>
          <a:pPr marL="171450" lvl="1" indent="-171450" algn="l" defTabSz="800100">
            <a:lnSpc>
              <a:spcPct val="90000"/>
            </a:lnSpc>
            <a:spcBef>
              <a:spcPct val="0"/>
            </a:spcBef>
            <a:spcAft>
              <a:spcPct val="20000"/>
            </a:spcAft>
            <a:buChar char="•"/>
          </a:pPr>
          <a:r>
            <a:rPr lang="en-US" sz="1800" i="0" kern="1200" dirty="0"/>
            <a:t>Each TP and PC should enhance their modeling and study practices to ensure sufficient study work and model quality verification is performed and documented to reflect models that are representative of equipment</a:t>
          </a:r>
        </a:p>
        <a:p>
          <a:pPr marL="171450" lvl="1" indent="-171450" algn="l" defTabSz="800100">
            <a:lnSpc>
              <a:spcPct val="90000"/>
            </a:lnSpc>
            <a:spcBef>
              <a:spcPct val="0"/>
            </a:spcBef>
            <a:spcAft>
              <a:spcPct val="20000"/>
            </a:spcAft>
            <a:buChar char="•"/>
          </a:pPr>
          <a:r>
            <a:rPr lang="en-US" sz="1800" i="0" kern="1200" dirty="0"/>
            <a:t>TOs, TPs, or PCs, where applicable, should perform a detailed review of currently operating IBRs on their system to understand the real-world performance and accuracy of their models</a:t>
          </a:r>
        </a:p>
        <a:p>
          <a:pPr marL="171450" lvl="1" indent="-171450" algn="l" defTabSz="800100">
            <a:lnSpc>
              <a:spcPct val="90000"/>
            </a:lnSpc>
            <a:spcBef>
              <a:spcPct val="0"/>
            </a:spcBef>
            <a:spcAft>
              <a:spcPct val="20000"/>
            </a:spcAft>
            <a:buChar char="•"/>
          </a:pPr>
          <a:r>
            <a:rPr lang="en-US" sz="1800" i="0" kern="1200" dirty="0"/>
            <a:t>Each Generator Owner (GO) should create and implement processes to help ensure models used for the evaluation of their design and submitted to TPs and PCs for use in generator interconnection and planning processes are—to the extent possible based on the available information—accurate and high-fidelity representations</a:t>
          </a:r>
        </a:p>
      </dsp:txBody>
      <dsp:txXfrm>
        <a:off x="0" y="870170"/>
        <a:ext cx="11242712" cy="2980800"/>
      </dsp:txXfrm>
    </dsp:sp>
    <dsp:sp modelId="{19C48EB7-A931-4FB4-A565-CCB3E40325D7}">
      <dsp:nvSpPr>
        <dsp:cNvPr id="0" name=""/>
        <dsp:cNvSpPr/>
      </dsp:nvSpPr>
      <dsp:spPr>
        <a:xfrm>
          <a:off x="0" y="3850970"/>
          <a:ext cx="11242712" cy="86412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solidFill>
            </a:rPr>
            <a:t>Standard Project  2022-04 EMT Modeling. Formal comment period and initial ballot, target posting mid-August for FAC-002-5, Facility Interconnection Studies </a:t>
          </a:r>
        </a:p>
      </dsp:txBody>
      <dsp:txXfrm>
        <a:off x="0" y="3850970"/>
        <a:ext cx="11242712" cy="864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1A553-9838-4DEE-AB14-AE97DF77A9FF}"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551EC-B7D9-4B63-A02D-9BCA0E25A5D9}" type="slidenum">
              <a:rPr lang="en-US" smtClean="0"/>
              <a:t>‹#›</a:t>
            </a:fld>
            <a:endParaRPr lang="en-US"/>
          </a:p>
        </p:txBody>
      </p:sp>
    </p:spTree>
    <p:extLst>
      <p:ext uri="{BB962C8B-B14F-4D97-AF65-F5344CB8AC3E}">
        <p14:creationId xmlns:p14="http://schemas.microsoft.com/office/powerpoint/2010/main" val="203063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551EC-B7D9-4B63-A02D-9BCA0E25A5D9}" type="slidenum">
              <a:rPr lang="en-US" smtClean="0"/>
              <a:t>1</a:t>
            </a:fld>
            <a:endParaRPr lang="en-US"/>
          </a:p>
        </p:txBody>
      </p:sp>
    </p:spTree>
    <p:extLst>
      <p:ext uri="{BB962C8B-B14F-4D97-AF65-F5344CB8AC3E}">
        <p14:creationId xmlns:p14="http://schemas.microsoft.com/office/powerpoint/2010/main" val="339143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5"/>
          </p:nvPr>
        </p:nvSpPr>
        <p:spPr/>
        <p:txBody>
          <a:bodyPr/>
          <a:lstStyle/>
          <a:p>
            <a:fld id="{82A551EC-B7D9-4B63-A02D-9BCA0E25A5D9}" type="slidenum">
              <a:rPr lang="en-US" smtClean="0"/>
              <a:t>3</a:t>
            </a:fld>
            <a:endParaRPr lang="en-US"/>
          </a:p>
        </p:txBody>
      </p:sp>
    </p:spTree>
    <p:extLst>
      <p:ext uri="{BB962C8B-B14F-4D97-AF65-F5344CB8AC3E}">
        <p14:creationId xmlns:p14="http://schemas.microsoft.com/office/powerpoint/2010/main" val="36011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0913" rtl="0" eaLnBrk="1" fontAlgn="base" latinLnBrk="0" hangingPunct="1">
              <a:lnSpc>
                <a:spcPct val="100000"/>
              </a:lnSpc>
              <a:spcBef>
                <a:spcPct val="0"/>
              </a:spcBef>
              <a:spcAft>
                <a:spcPct val="0"/>
              </a:spcAft>
              <a:buClrTx/>
              <a:buSzTx/>
              <a:buFontTx/>
              <a:buNone/>
              <a:tabLst/>
              <a:defRPr/>
            </a:pPr>
            <a:fld id="{B329C74D-B450-4B42-BEA1-F6B173EBC99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091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858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85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9024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406463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12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8268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Tree>
    <p:extLst>
      <p:ext uri="{BB962C8B-B14F-4D97-AF65-F5344CB8AC3E}">
        <p14:creationId xmlns:p14="http://schemas.microsoft.com/office/powerpoint/2010/main" val="18830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02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279897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200" y="1066800"/>
            <a:ext cx="97536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283700E0-F664-5AE1-E118-2AC312607AC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9" name="Footer Placeholder 4">
            <a:extLst>
              <a:ext uri="{FF2B5EF4-FFF2-40B4-BE49-F238E27FC236}">
                <a16:creationId xmlns:a16="http://schemas.microsoft.com/office/drawing/2014/main" id="{12A2774F-7FE6-812A-6489-885F167F73FD}"/>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Tree>
    <p:extLst>
      <p:ext uri="{BB962C8B-B14F-4D97-AF65-F5344CB8AC3E}">
        <p14:creationId xmlns:p14="http://schemas.microsoft.com/office/powerpoint/2010/main" val="3439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263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222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Tree>
    <p:extLst>
      <p:ext uri="{BB962C8B-B14F-4D97-AF65-F5344CB8AC3E}">
        <p14:creationId xmlns:p14="http://schemas.microsoft.com/office/powerpoint/2010/main" val="285299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17A92-2B75-37C4-936C-9F0AF9CA0642}"/>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6" name="Slide Number Placeholder 5">
            <a:extLst>
              <a:ext uri="{FF2B5EF4-FFF2-40B4-BE49-F238E27FC236}">
                <a16:creationId xmlns:a16="http://schemas.microsoft.com/office/drawing/2014/main" id="{D7D99725-0379-6322-98E8-171EA02BED9B}"/>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a:t>&lt;#&gt;</a:t>
            </a:r>
          </a:p>
        </p:txBody>
      </p:sp>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347345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pic>
        <p:nvPicPr>
          <p:cNvPr id="19" name="Picture 18" descr="A picture containing text, sky&#10;&#10;Description automatically generated">
            <a:extLst>
              <a:ext uri="{FF2B5EF4-FFF2-40B4-BE49-F238E27FC236}">
                <a16:creationId xmlns:a16="http://schemas.microsoft.com/office/drawing/2014/main" id="{8B5FEB3C-8405-8D8C-C2B1-BB068109362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7" name="TextBox 6">
            <a:extLst>
              <a:ext uri="{FF2B5EF4-FFF2-40B4-BE49-F238E27FC236}">
                <a16:creationId xmlns:a16="http://schemas.microsoft.com/office/drawing/2014/main" id="{E4185ACE-1D9D-9430-5470-EAC6B8986E11}"/>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419685794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72" r:id="rId6"/>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461645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4" name="Picture 3" descr="A blue circle with white dots in the shape of a texas map&#10;&#10;Description automatically generated">
            <a:extLst>
              <a:ext uri="{FF2B5EF4-FFF2-40B4-BE49-F238E27FC236}">
                <a16:creationId xmlns:a16="http://schemas.microsoft.com/office/drawing/2014/main" id="{746B79CC-C8C5-0EAD-B8EC-7B6CF35C4B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94826" y="5988047"/>
            <a:ext cx="793753" cy="793753"/>
          </a:xfrm>
          <a:prstGeom prst="rect">
            <a:avLst/>
          </a:prstGeom>
        </p:spPr>
      </p:pic>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p>
        </p:txBody>
      </p:sp>
      <p:sp>
        <p:nvSpPr>
          <p:cNvPr id="2" name="Footer Placeholder 4">
            <a:extLst>
              <a:ext uri="{FF2B5EF4-FFF2-40B4-BE49-F238E27FC236}">
                <a16:creationId xmlns:a16="http://schemas.microsoft.com/office/drawing/2014/main" id="{6BC61AF9-E27F-DE21-F9D1-DBEEA4C03629}"/>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NERC IBR-Related Activities</a:t>
            </a:r>
          </a:p>
        </p:txBody>
      </p:sp>
      <p:sp>
        <p:nvSpPr>
          <p:cNvPr id="3" name="Slide Number Placeholder 5">
            <a:extLst>
              <a:ext uri="{FF2B5EF4-FFF2-40B4-BE49-F238E27FC236}">
                <a16:creationId xmlns:a16="http://schemas.microsoft.com/office/drawing/2014/main" id="{0DAC8AF5-0C50-EF74-589B-42500CA60D79}"/>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a:t>&lt;#&gt;</a:t>
            </a:r>
          </a:p>
        </p:txBody>
      </p:sp>
      <p:sp>
        <p:nvSpPr>
          <p:cNvPr id="8" name="TextBox 7">
            <a:extLst>
              <a:ext uri="{FF2B5EF4-FFF2-40B4-BE49-F238E27FC236}">
                <a16:creationId xmlns:a16="http://schemas.microsoft.com/office/drawing/2014/main" id="{EDF58511-ECDD-3F57-8792-41DD2EE57A48}"/>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92340987"/>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9" r:id="rId3"/>
    <p:sldLayoutId id="2147483670" r:id="rId4"/>
    <p:sldLayoutId id="2147483671" r:id="rId5"/>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 sky&#10;&#10;Description automatically generated">
            <a:extLst>
              <a:ext uri="{FF2B5EF4-FFF2-40B4-BE49-F238E27FC236}">
                <a16:creationId xmlns:a16="http://schemas.microsoft.com/office/drawing/2014/main" id="{155EB47A-328B-74CC-9461-06034EF4B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3" name="TextBox 2">
            <a:extLst>
              <a:ext uri="{FF2B5EF4-FFF2-40B4-BE49-F238E27FC236}">
                <a16:creationId xmlns:a16="http://schemas.microsoft.com/office/drawing/2014/main" id="{724246DC-0CBD-C69A-27CF-35202A170AFA}"/>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675002288"/>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nerc.com/pa/Stand/Reliability%20Standards/PRC-028-1.pdf" TargetMode="External"/><Relationship Id="rId7" Type="http://schemas.openxmlformats.org/officeDocument/2006/relationships/hyperlink" Target="https://www.nerc.com/pa/Stand/Pages/Project2022-02ModificationstoTPL-001-5-1andMOD-032-1.aspx" TargetMode="External"/><Relationship Id="rId2" Type="http://schemas.openxmlformats.org/officeDocument/2006/relationships/hyperlink" Target="https://elibrary.ferc.gov/eLibrary/search?q=searchText%3D*%26searchFullText%3Dtrue%26searchDescription%3Dtrue%26dateType%3Dfiled_date%26relativeDateType%3Ddays%26date%3D60%26docketNumber%3DRM25-3-000%26subDocketNumbers%3D%26eFiling%3Dfalse%26allDates%3Dfalse%26dateRange%3Dpast60Days%26keyWordIndex%3D" TargetMode="External"/><Relationship Id="rId1" Type="http://schemas.openxmlformats.org/officeDocument/2006/relationships/slideLayout" Target="../slideLayouts/slideLayout1.xml"/><Relationship Id="rId6" Type="http://schemas.openxmlformats.org/officeDocument/2006/relationships/hyperlink" Target="https://www.nerc.com/pa/Stand/Pages/Project_2021-01_Modifications_to_MOD-025_and_PRC-019.aspx" TargetMode="External"/><Relationship Id="rId5" Type="http://schemas.openxmlformats.org/officeDocument/2006/relationships/hyperlink" Target="https://www.nerc.com/pa/Stand/Pages/Project-2020_06-Verifications-of-Models-and-Data-for-Generators.aspx" TargetMode="External"/><Relationship Id="rId4" Type="http://schemas.openxmlformats.org/officeDocument/2006/relationships/hyperlink" Target="https://www.nerc.com/pa/Stand/Reliability%20Standards/PRC-030-1.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860AF4-A6DF-F4EB-87F1-DE5FF98D24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76723" y="0"/>
            <a:ext cx="7915277" cy="6858000"/>
          </a:xfrm>
          <a:prstGeom prst="rect">
            <a:avLst/>
          </a:prstGeom>
        </p:spPr>
      </p:pic>
      <p:sp>
        <p:nvSpPr>
          <p:cNvPr id="2" name="Rectangle 1">
            <a:extLst>
              <a:ext uri="{FF2B5EF4-FFF2-40B4-BE49-F238E27FC236}">
                <a16:creationId xmlns:a16="http://schemas.microsoft.com/office/drawing/2014/main" id="{7D79D81B-82A8-45FA-AFDA-CDA63C965ED3}"/>
              </a:ext>
            </a:extLst>
          </p:cNvPr>
          <p:cNvSpPr/>
          <p:nvPr/>
        </p:nvSpPr>
        <p:spPr>
          <a:xfrm>
            <a:off x="0" y="0"/>
            <a:ext cx="42767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F4069C-D4B7-3A8F-8F33-B917BFA5BB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7578" y="2094019"/>
            <a:ext cx="3981567" cy="2669958"/>
          </a:xfrm>
          <a:prstGeom prst="rect">
            <a:avLst/>
          </a:prstGeom>
        </p:spPr>
      </p:pic>
      <p:pic>
        <p:nvPicPr>
          <p:cNvPr id="3" name="Picture 2">
            <a:extLst>
              <a:ext uri="{FF2B5EF4-FFF2-40B4-BE49-F238E27FC236}">
                <a16:creationId xmlns:a16="http://schemas.microsoft.com/office/drawing/2014/main" id="{62DBF94E-255E-20DE-7E09-49044C67C2F9}"/>
              </a:ext>
            </a:extLst>
          </p:cNvPr>
          <p:cNvPicPr>
            <a:picLocks noChangeAspect="1"/>
          </p:cNvPicPr>
          <p:nvPr/>
        </p:nvPicPr>
        <p:blipFill>
          <a:blip r:embed="rId5"/>
          <a:srcRect l="36267" r="-1" b="1830"/>
          <a:stretch>
            <a:fillRect/>
          </a:stretch>
        </p:blipFill>
        <p:spPr>
          <a:xfrm>
            <a:off x="4276723" y="-3"/>
            <a:ext cx="7915278" cy="6858001"/>
          </a:xfrm>
          <a:prstGeom prst="rect">
            <a:avLst/>
          </a:prstGeom>
        </p:spPr>
      </p:pic>
      <p:sp>
        <p:nvSpPr>
          <p:cNvPr id="9" name="TextBox 8">
            <a:extLst>
              <a:ext uri="{FF2B5EF4-FFF2-40B4-BE49-F238E27FC236}">
                <a16:creationId xmlns:a16="http://schemas.microsoft.com/office/drawing/2014/main" id="{952AEEBD-8D91-F6E8-1FDA-F944C37E6C4D}"/>
              </a:ext>
            </a:extLst>
          </p:cNvPr>
          <p:cNvSpPr txBox="1"/>
          <p:nvPr/>
        </p:nvSpPr>
        <p:spPr>
          <a:xfrm>
            <a:off x="5192901" y="1947740"/>
            <a:ext cx="6082921" cy="3303032"/>
          </a:xfrm>
          <a:prstGeom prst="roundRect">
            <a:avLst/>
          </a:prstGeom>
          <a:solidFill>
            <a:srgbClr val="00549F">
              <a:alpha val="26000"/>
            </a:srgbClr>
          </a:solidFill>
          <a:effectLst>
            <a:outerShdw blurRad="50800" dist="38100" dir="2700000" algn="tl" rotWithShape="0">
              <a:prstClr val="black">
                <a:alpha val="40000"/>
              </a:prstClr>
            </a:outerShdw>
          </a:effectLst>
        </p:spPr>
        <p:txBody>
          <a:bodyPr wrap="square" rtlCol="0">
            <a:spAutoFit/>
          </a:bodyPr>
          <a:lstStyle/>
          <a:p>
            <a:pPr algn="ctr">
              <a:defRPr/>
            </a:pPr>
            <a:r>
              <a:rPr kumimoji="0" lang="en-US" sz="3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Update on NERC </a:t>
            </a:r>
            <a:br>
              <a:rPr kumimoji="0" lang="en-US" sz="3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r>
              <a:rPr kumimoji="0" lang="en-US" sz="3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IBR-Related Activities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algn="ctr">
              <a:defRPr/>
            </a:pPr>
            <a:r>
              <a:rPr lang="en-US" sz="2000" b="1" dirty="0">
                <a:solidFill>
                  <a:prstClr val="white"/>
                </a:solidFill>
                <a:latin typeface="Arial Black" panose="020B0A04020102020204" pitchFamily="34" charset="0"/>
              </a:rPr>
              <a:t>ERCOT IBRWG Meeting </a:t>
            </a:r>
          </a:p>
          <a:p>
            <a:pPr algn="ctr">
              <a:defRPr/>
            </a:pPr>
            <a:endParaRPr lang="en-US" sz="2000" b="1" dirty="0">
              <a:solidFill>
                <a:prstClr val="white"/>
              </a:solidFill>
              <a:latin typeface="Arial Black" panose="020B0A04020102020204" pitchFamily="34" charset="0"/>
            </a:endParaRPr>
          </a:p>
          <a:p>
            <a:pPr algn="ctr">
              <a:defRPr/>
            </a:pPr>
            <a:r>
              <a:rPr lang="en-US" sz="2000" b="1" dirty="0">
                <a:solidFill>
                  <a:prstClr val="white"/>
                </a:solidFill>
                <a:latin typeface="Arial Black" panose="020B0A04020102020204" pitchFamily="34" charset="0"/>
              </a:rPr>
              <a:t>Eric Newnam</a:t>
            </a:r>
          </a:p>
          <a:p>
            <a:pPr algn="ctr">
              <a:defRPr/>
            </a:pPr>
            <a:r>
              <a:rPr lang="en-US" sz="2000" b="1" dirty="0">
                <a:solidFill>
                  <a:prstClr val="white"/>
                </a:solidFill>
                <a:latin typeface="Arial Black" panose="020B0A04020102020204" pitchFamily="34" charset="0"/>
              </a:rPr>
              <a:t> August 15, 2025 </a:t>
            </a:r>
          </a:p>
        </p:txBody>
      </p:sp>
    </p:spTree>
    <p:extLst>
      <p:ext uri="{BB962C8B-B14F-4D97-AF65-F5344CB8AC3E}">
        <p14:creationId xmlns:p14="http://schemas.microsoft.com/office/powerpoint/2010/main" val="392432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F114EA7-0C93-1FE2-8B7D-5DB0F2DE786B}"/>
              </a:ext>
            </a:extLst>
          </p:cNvPr>
          <p:cNvSpPr>
            <a:spLocks noGrp="1"/>
          </p:cNvSpPr>
          <p:nvPr>
            <p:ph type="sldNum" sz="quarter" idx="12"/>
          </p:nvPr>
        </p:nvSpPr>
        <p:spPr/>
        <p:txBody>
          <a:bodyPr/>
          <a:lstStyle/>
          <a:p>
            <a:fld id="{C44477C9-3403-405D-862C-A60A11648DCE}" type="slidenum">
              <a:rPr lang="en-US" smtClean="0"/>
              <a:t>2</a:t>
            </a:fld>
            <a:endParaRPr lang="en-US"/>
          </a:p>
        </p:txBody>
      </p:sp>
      <p:sp>
        <p:nvSpPr>
          <p:cNvPr id="7" name="Footer Placeholder 6">
            <a:extLst>
              <a:ext uri="{FF2B5EF4-FFF2-40B4-BE49-F238E27FC236}">
                <a16:creationId xmlns:a16="http://schemas.microsoft.com/office/drawing/2014/main" id="{18099B93-CE5A-9090-1418-58DB593911DD}"/>
              </a:ext>
            </a:extLst>
          </p:cNvPr>
          <p:cNvSpPr>
            <a:spLocks noGrp="1"/>
          </p:cNvSpPr>
          <p:nvPr>
            <p:ph type="ftr" sz="quarter" idx="3"/>
          </p:nvPr>
        </p:nvSpPr>
        <p:spPr/>
        <p:txBody>
          <a:bodyPr/>
          <a:lstStyle/>
          <a:p>
            <a:r>
              <a:rPr lang="en-US"/>
              <a:t>NERC IBR-Related Activities</a:t>
            </a:r>
          </a:p>
        </p:txBody>
      </p:sp>
      <p:sp>
        <p:nvSpPr>
          <p:cNvPr id="21" name="Title 20">
            <a:extLst>
              <a:ext uri="{FF2B5EF4-FFF2-40B4-BE49-F238E27FC236}">
                <a16:creationId xmlns:a16="http://schemas.microsoft.com/office/drawing/2014/main" id="{6FA0A37D-A24C-BC58-4F34-79488BA3DFAD}"/>
              </a:ext>
            </a:extLst>
          </p:cNvPr>
          <p:cNvSpPr>
            <a:spLocks noGrp="1"/>
          </p:cNvSpPr>
          <p:nvPr>
            <p:ph type="title"/>
          </p:nvPr>
        </p:nvSpPr>
        <p:spPr/>
        <p:txBody>
          <a:bodyPr/>
          <a:lstStyle/>
          <a:p>
            <a:r>
              <a:rPr lang="en-US" dirty="0"/>
              <a:t>Standards Development Update</a:t>
            </a:r>
          </a:p>
        </p:txBody>
      </p:sp>
      <p:sp>
        <p:nvSpPr>
          <p:cNvPr id="2" name="TextBox 1">
            <a:extLst>
              <a:ext uri="{FF2B5EF4-FFF2-40B4-BE49-F238E27FC236}">
                <a16:creationId xmlns:a16="http://schemas.microsoft.com/office/drawing/2014/main" id="{04F622A4-E870-CCD4-901C-1516CE895EC6}"/>
              </a:ext>
            </a:extLst>
          </p:cNvPr>
          <p:cNvSpPr txBox="1"/>
          <p:nvPr/>
        </p:nvSpPr>
        <p:spPr>
          <a:xfrm>
            <a:off x="459035" y="1080145"/>
            <a:ext cx="6979455" cy="5047536"/>
          </a:xfrm>
          <a:prstGeom prst="rect">
            <a:avLst/>
          </a:prstGeom>
          <a:noFill/>
        </p:spPr>
        <p:txBody>
          <a:bodyPr wrap="square" lIns="91440" tIns="45720" rIns="91440" bIns="45720" rtlCol="0" anchor="t">
            <a:spAutoFit/>
          </a:bodyPr>
          <a:lstStyle/>
          <a:p>
            <a:r>
              <a:rPr lang="en-US" b="1" u="sng" dirty="0">
                <a:solidFill>
                  <a:srgbClr val="204C81"/>
                </a:solidFill>
              </a:rPr>
              <a:t>ORDER 901</a:t>
            </a:r>
          </a:p>
          <a:p>
            <a:r>
              <a:rPr lang="en-US" sz="1600" b="1" dirty="0"/>
              <a:t>Milestone 2</a:t>
            </a:r>
            <a:br>
              <a:rPr lang="en-US" sz="1600" b="1" dirty="0"/>
            </a:br>
            <a:r>
              <a:rPr lang="en-US" sz="1600" dirty="0"/>
              <a:t>The Federal Energy Regulatory Commission (FERC) approved PRC-029 on July 24, 2025, with an effective date of </a:t>
            </a:r>
            <a:r>
              <a:rPr lang="en-US" sz="1600" b="1" dirty="0"/>
              <a:t>October 1, 2026</a:t>
            </a:r>
            <a:r>
              <a:rPr lang="en-US" sz="1600" dirty="0"/>
              <a:t> (see </a:t>
            </a:r>
            <a:r>
              <a:rPr lang="en-US" sz="1600" dirty="0">
                <a:solidFill>
                  <a:srgbClr val="0070C0"/>
                </a:solidFill>
                <a:hlinkClick r:id="rId2">
                  <a:extLst>
                    <a:ext uri="{A12FA001-AC4F-418D-AE19-62706E023703}">
                      <ahyp:hlinkClr xmlns:ahyp="http://schemas.microsoft.com/office/drawing/2018/hyperlinkcolor" val="tx"/>
                    </a:ext>
                  </a:extLst>
                </a:hlinkClick>
              </a:rPr>
              <a:t>Docket RM25-3-000</a:t>
            </a:r>
            <a:r>
              <a:rPr lang="en-US" sz="1600" dirty="0"/>
              <a:t>). </a:t>
            </a:r>
            <a:r>
              <a:rPr lang="en-US" sz="1600" dirty="0">
                <a:solidFill>
                  <a:srgbClr val="0070C0"/>
                </a:solidFill>
                <a:hlinkClick r:id="rId3">
                  <a:extLst>
                    <a:ext uri="{A12FA001-AC4F-418D-AE19-62706E023703}">
                      <ahyp:hlinkClr xmlns:ahyp="http://schemas.microsoft.com/office/drawing/2018/hyperlinkcolor" val="tx"/>
                    </a:ext>
                  </a:extLst>
                </a:hlinkClick>
              </a:rPr>
              <a:t>PRC-028-1 Implementation Plan</a:t>
            </a:r>
            <a:r>
              <a:rPr lang="en-US" sz="1600" dirty="0"/>
              <a:t> and </a:t>
            </a:r>
            <a:r>
              <a:rPr lang="en-US" sz="1600" dirty="0">
                <a:solidFill>
                  <a:srgbClr val="0070C0"/>
                </a:solidFill>
                <a:hlinkClick r:id="rId4">
                  <a:extLst>
                    <a:ext uri="{A12FA001-AC4F-418D-AE19-62706E023703}">
                      <ahyp:hlinkClr xmlns:ahyp="http://schemas.microsoft.com/office/drawing/2018/hyperlinkcolor" val="tx"/>
                    </a:ext>
                  </a:extLst>
                </a:hlinkClick>
              </a:rPr>
              <a:t>PRC-</a:t>
            </a:r>
            <a:r>
              <a:rPr lang="en-US" sz="1600" u="sng" dirty="0">
                <a:solidFill>
                  <a:srgbClr val="0070C0"/>
                </a:solidFill>
                <a:hlinkClick r:id="rId4">
                  <a:extLst>
                    <a:ext uri="{A12FA001-AC4F-418D-AE19-62706E023703}">
                      <ahyp:hlinkClr xmlns:ahyp="http://schemas.microsoft.com/office/drawing/2018/hyperlinkcolor" val="tx"/>
                    </a:ext>
                  </a:extLst>
                </a:hlinkClick>
              </a:rPr>
              <a:t>030-1 Implementation Plan</a:t>
            </a:r>
            <a:r>
              <a:rPr lang="en-US" sz="1600" dirty="0"/>
              <a:t> approved by FERC earlier in 2025 are now also effective with PRC-029 approval  </a:t>
            </a:r>
          </a:p>
          <a:p>
            <a:endParaRPr lang="en-US" sz="1600" dirty="0"/>
          </a:p>
          <a:p>
            <a:r>
              <a:rPr lang="en-US" sz="1600" b="1" dirty="0"/>
              <a:t>Milestone 3</a:t>
            </a:r>
            <a:r>
              <a:rPr lang="en-US" sz="1600" dirty="0"/>
              <a:t> </a:t>
            </a:r>
            <a:br>
              <a:rPr lang="en-US" sz="1600" dirty="0"/>
            </a:br>
            <a:r>
              <a:rPr lang="en-US" sz="1600" dirty="0">
                <a:solidFill>
                  <a:srgbClr val="0070C0"/>
                </a:solidFill>
                <a:hlinkClick r:id="rId5">
                  <a:extLst>
                    <a:ext uri="{A12FA001-AC4F-418D-AE19-62706E023703}">
                      <ahyp:hlinkClr xmlns:ahyp="http://schemas.microsoft.com/office/drawing/2018/hyperlinkcolor" val="tx"/>
                    </a:ext>
                  </a:extLst>
                </a:hlinkClick>
              </a:rPr>
              <a:t>Project 2020-06</a:t>
            </a:r>
            <a:r>
              <a:rPr lang="en-US" sz="1600" dirty="0"/>
              <a:t> – Verification of Models and Data for Generators</a:t>
            </a:r>
          </a:p>
          <a:p>
            <a:pPr indent="-285750">
              <a:buFont typeface="Arial"/>
              <a:buChar char="•"/>
            </a:pPr>
            <a:r>
              <a:rPr lang="en-US" sz="1600" dirty="0"/>
              <a:t>Model Validation and Model Verification Definitions adopted by the NERC Board on </a:t>
            </a:r>
            <a:r>
              <a:rPr lang="en-US" sz="1600" b="1" dirty="0"/>
              <a:t>August 14, 2025.</a:t>
            </a:r>
            <a:r>
              <a:rPr lang="en-US" sz="1600" dirty="0"/>
              <a:t> </a:t>
            </a:r>
          </a:p>
          <a:p>
            <a:pPr indent="-285750">
              <a:buFont typeface="Arial"/>
              <a:buChar char="•"/>
            </a:pPr>
            <a:r>
              <a:rPr lang="en-US" sz="1600" dirty="0"/>
              <a:t>MOD-026 Verification of Dynamic Models &amp; Data, comment period open through 8 p.m. Eastern, </a:t>
            </a:r>
            <a:r>
              <a:rPr lang="en-US" sz="1600" b="1" dirty="0"/>
              <a:t>September 10, 2025.</a:t>
            </a:r>
            <a:endParaRPr lang="en-US" sz="1600" b="1" dirty="0">
              <a:ea typeface="Calibri"/>
              <a:cs typeface="Calibri"/>
            </a:endParaRPr>
          </a:p>
          <a:p>
            <a:pPr indent="-285750">
              <a:buFont typeface="Arial"/>
              <a:buChar char="•"/>
            </a:pPr>
            <a:endParaRPr lang="en-US" sz="1600" dirty="0">
              <a:solidFill>
                <a:srgbClr val="000000"/>
              </a:solidFill>
            </a:endParaRPr>
          </a:p>
          <a:p>
            <a:r>
              <a:rPr lang="en-US" sz="1600" dirty="0">
                <a:solidFill>
                  <a:srgbClr val="0070C0"/>
                </a:solidFill>
                <a:hlinkClick r:id="rId6">
                  <a:extLst>
                    <a:ext uri="{A12FA001-AC4F-418D-AE19-62706E023703}">
                      <ahyp:hlinkClr xmlns:ahyp="http://schemas.microsoft.com/office/drawing/2018/hyperlinkcolor" val="tx"/>
                    </a:ext>
                  </a:extLst>
                </a:hlinkClick>
              </a:rPr>
              <a:t>Project 2021-01</a:t>
            </a:r>
            <a:r>
              <a:rPr lang="en-US" sz="1600" dirty="0"/>
              <a:t> – System Model Validation with Inverter-Based Resources (IBRs)</a:t>
            </a:r>
          </a:p>
          <a:p>
            <a:pPr indent="-285750">
              <a:buFont typeface="Arial" panose="020B0604020202020204" pitchFamily="34" charset="0"/>
              <a:buChar char="•"/>
            </a:pPr>
            <a:r>
              <a:rPr lang="en-US" sz="1600" dirty="0"/>
              <a:t>Posted for comment and ballot through </a:t>
            </a:r>
            <a:r>
              <a:rPr lang="en-US" sz="1600" b="1" dirty="0"/>
              <a:t>September 10, 2025.</a:t>
            </a:r>
            <a:endParaRPr lang="en-US" sz="1600" b="1">
              <a:ea typeface="Calibri"/>
              <a:cs typeface="Calibri"/>
            </a:endParaRPr>
          </a:p>
          <a:p>
            <a:pPr indent="-285750">
              <a:buFont typeface="Arial" panose="020B0604020202020204" pitchFamily="34" charset="0"/>
              <a:buChar char="•"/>
            </a:pPr>
            <a:endParaRPr lang="en-US" sz="1600" dirty="0">
              <a:solidFill>
                <a:srgbClr val="000000"/>
              </a:solidFill>
            </a:endParaRPr>
          </a:p>
          <a:p>
            <a:r>
              <a:rPr lang="en-US" sz="1600" dirty="0">
                <a:solidFill>
                  <a:srgbClr val="0070C0"/>
                </a:solidFill>
                <a:hlinkClick r:id="rId7">
                  <a:extLst>
                    <a:ext uri="{A12FA001-AC4F-418D-AE19-62706E023703}">
                      <ahyp:hlinkClr xmlns:ahyp="http://schemas.microsoft.com/office/drawing/2018/hyperlinkcolor" val="tx"/>
                    </a:ext>
                  </a:extLst>
                </a:hlinkClick>
              </a:rPr>
              <a:t>Project 2022-02</a:t>
            </a:r>
            <a:r>
              <a:rPr lang="en-US" sz="1600" dirty="0"/>
              <a:t> – Uniform Modeling Framework for IBR. </a:t>
            </a:r>
            <a:endParaRPr lang="en-US" sz="1600"/>
          </a:p>
          <a:p>
            <a:pPr marL="285750" indent="-285750">
              <a:buFont typeface="Arial"/>
              <a:buChar char="•"/>
            </a:pPr>
            <a:r>
              <a:rPr lang="en-US" sz="1600" dirty="0"/>
              <a:t>Posted for comment and ballot through </a:t>
            </a:r>
            <a:r>
              <a:rPr lang="en-US" sz="1600" b="1" dirty="0"/>
              <a:t>September 10, 2025.</a:t>
            </a:r>
            <a:endParaRPr lang="en-US" sz="1600" b="1" dirty="0">
              <a:ea typeface="Calibri" panose="020F0502020204030204"/>
              <a:cs typeface="Calibri" panose="020F0502020204030204"/>
            </a:endParaRPr>
          </a:p>
          <a:p>
            <a:endParaRPr lang="en-US" sz="1600" dirty="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351A30ED-5B1B-BCF7-EB7A-BE18A53AF21F}"/>
              </a:ext>
            </a:extLst>
          </p:cNvPr>
          <p:cNvPicPr>
            <a:picLocks noChangeAspect="1"/>
          </p:cNvPicPr>
          <p:nvPr/>
        </p:nvPicPr>
        <p:blipFill>
          <a:blip r:embed="rId8"/>
          <a:stretch>
            <a:fillRect/>
          </a:stretch>
        </p:blipFill>
        <p:spPr>
          <a:xfrm>
            <a:off x="7322881" y="833618"/>
            <a:ext cx="4410084" cy="3878869"/>
          </a:xfrm>
          <a:prstGeom prst="rect">
            <a:avLst/>
          </a:prstGeom>
        </p:spPr>
      </p:pic>
      <p:sp>
        <p:nvSpPr>
          <p:cNvPr id="4" name="TextBox 3">
            <a:extLst>
              <a:ext uri="{FF2B5EF4-FFF2-40B4-BE49-F238E27FC236}">
                <a16:creationId xmlns:a16="http://schemas.microsoft.com/office/drawing/2014/main" id="{3E80B0AF-ECFB-C687-23A2-E9E1159DD1C2}"/>
              </a:ext>
            </a:extLst>
          </p:cNvPr>
          <p:cNvSpPr txBox="1"/>
          <p:nvPr/>
        </p:nvSpPr>
        <p:spPr>
          <a:xfrm>
            <a:off x="7727081" y="4803936"/>
            <a:ext cx="410094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Milestone 4 –</a:t>
            </a:r>
            <a:r>
              <a:rPr lang="en-US" sz="1600" dirty="0"/>
              <a:t> Posting SARS and drafting team nomination solicitation week of August 25</a:t>
            </a:r>
          </a:p>
          <a:p>
            <a:pPr marL="285750" indent="-285750">
              <a:buFont typeface="Arial"/>
              <a:buChar char="•"/>
            </a:pPr>
            <a:r>
              <a:rPr lang="en-US" sz="1600" dirty="0"/>
              <a:t>Project 2025-03  Operational Studies </a:t>
            </a:r>
            <a:endParaRPr lang="en-US" sz="1600" dirty="0">
              <a:ea typeface="Calibri" panose="020F0502020204030204"/>
              <a:cs typeface="Calibri" panose="020F0502020204030204"/>
            </a:endParaRPr>
          </a:p>
          <a:p>
            <a:pPr marL="285750" indent="-285750">
              <a:buFont typeface="Arial"/>
              <a:buChar char="•"/>
            </a:pPr>
            <a:r>
              <a:rPr lang="en-US" sz="1600" dirty="0"/>
              <a:t>Project 2025-04 901 Planning Studies </a:t>
            </a:r>
            <a:endParaRPr lang="en-US" sz="1600" dirty="0">
              <a:ea typeface="Calibri"/>
              <a:cs typeface="Calibri"/>
            </a:endParaRPr>
          </a:p>
        </p:txBody>
      </p:sp>
    </p:spTree>
    <p:extLst>
      <p:ext uri="{BB962C8B-B14F-4D97-AF65-F5344CB8AC3E}">
        <p14:creationId xmlns:p14="http://schemas.microsoft.com/office/powerpoint/2010/main" val="331725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B2C3130-563A-F826-44F6-B5ECBE9A230A}"/>
              </a:ext>
            </a:extLst>
          </p:cNvPr>
          <p:cNvGraphicFramePr>
            <a:graphicFrameLocks noGrp="1"/>
          </p:cNvGraphicFramePr>
          <p:nvPr>
            <p:ph sz="half" idx="1"/>
            <p:extLst>
              <p:ext uri="{D42A27DB-BD31-4B8C-83A1-F6EECF244321}">
                <p14:modId xmlns:p14="http://schemas.microsoft.com/office/powerpoint/2010/main" val="3802967859"/>
              </p:ext>
            </p:extLst>
          </p:nvPr>
        </p:nvGraphicFramePr>
        <p:xfrm>
          <a:off x="474643" y="955548"/>
          <a:ext cx="11242713" cy="4721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60376C3-5299-6C69-C6FC-20E42988D5E5}"/>
              </a:ext>
            </a:extLst>
          </p:cNvPr>
          <p:cNvSpPr>
            <a:spLocks noGrp="1"/>
          </p:cNvSpPr>
          <p:nvPr>
            <p:ph type="title"/>
          </p:nvPr>
        </p:nvSpPr>
        <p:spPr/>
        <p:txBody>
          <a:bodyPr/>
          <a:lstStyle/>
          <a:p>
            <a:r>
              <a:rPr lang="en-US"/>
              <a:t>Other NERC Activity</a:t>
            </a:r>
          </a:p>
        </p:txBody>
      </p:sp>
      <p:sp>
        <p:nvSpPr>
          <p:cNvPr id="4" name="Footer Placeholder 3">
            <a:extLst>
              <a:ext uri="{FF2B5EF4-FFF2-40B4-BE49-F238E27FC236}">
                <a16:creationId xmlns:a16="http://schemas.microsoft.com/office/drawing/2014/main" id="{298FDEFE-109D-52E8-A770-834FE5FF4719}"/>
              </a:ext>
            </a:extLst>
          </p:cNvPr>
          <p:cNvSpPr>
            <a:spLocks noGrp="1"/>
          </p:cNvSpPr>
          <p:nvPr>
            <p:ph type="ftr" sz="quarter" idx="3"/>
          </p:nvPr>
        </p:nvSpPr>
        <p:spPr/>
        <p:txBody>
          <a:bodyPr/>
          <a:lstStyle/>
          <a:p>
            <a:r>
              <a:rPr lang="en-US"/>
              <a:t>NERC IBR-Related Activities</a:t>
            </a:r>
          </a:p>
        </p:txBody>
      </p:sp>
      <p:sp>
        <p:nvSpPr>
          <p:cNvPr id="5" name="Slide Number Placeholder 4">
            <a:extLst>
              <a:ext uri="{FF2B5EF4-FFF2-40B4-BE49-F238E27FC236}">
                <a16:creationId xmlns:a16="http://schemas.microsoft.com/office/drawing/2014/main" id="{1615B87A-B51A-13DA-8BCD-3A71FF4274F4}"/>
              </a:ext>
            </a:extLst>
          </p:cNvPr>
          <p:cNvSpPr>
            <a:spLocks noGrp="1"/>
          </p:cNvSpPr>
          <p:nvPr>
            <p:ph type="sldNum" sz="quarter" idx="12"/>
          </p:nvPr>
        </p:nvSpPr>
        <p:spPr/>
        <p:txBody>
          <a:bodyPr/>
          <a:lstStyle/>
          <a:p>
            <a:fld id="{C44477C9-3403-405D-862C-A60A11648DCE}" type="slidenum">
              <a:rPr lang="en-US" smtClean="0"/>
              <a:t>3</a:t>
            </a:fld>
            <a:endParaRPr lang="en-US"/>
          </a:p>
        </p:txBody>
      </p:sp>
    </p:spTree>
    <p:extLst>
      <p:ext uri="{BB962C8B-B14F-4D97-AF65-F5344CB8AC3E}">
        <p14:creationId xmlns:p14="http://schemas.microsoft.com/office/powerpoint/2010/main" val="206666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747D16-F0E0-46EC-BD9F-75839815476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val="0"/>
              </a:ext>
            </a:extLst>
          </a:blip>
          <a:srcRect b="15667"/>
          <a:stretch/>
        </p:blipFill>
        <p:spPr>
          <a:xfrm>
            <a:off x="0" y="-1"/>
            <a:ext cx="12192000" cy="6858001"/>
          </a:xfrm>
          <a:prstGeom prst="rect">
            <a:avLst/>
          </a:prstGeom>
        </p:spPr>
      </p:pic>
      <p:sp>
        <p:nvSpPr>
          <p:cNvPr id="7" name="TextBox 6">
            <a:extLst>
              <a:ext uri="{FF2B5EF4-FFF2-40B4-BE49-F238E27FC236}">
                <a16:creationId xmlns:a16="http://schemas.microsoft.com/office/drawing/2014/main" id="{39D1E964-BDEB-47FE-8E06-7780CB29604A}"/>
              </a:ext>
            </a:extLst>
          </p:cNvPr>
          <p:cNvSpPr txBox="1"/>
          <p:nvPr/>
        </p:nvSpPr>
        <p:spPr>
          <a:xfrm>
            <a:off x="1714500" y="2779268"/>
            <a:ext cx="9553575" cy="1736646"/>
          </a:xfrm>
          <a:prstGeom prst="roundRect">
            <a:avLst/>
          </a:prstGeom>
          <a:solidFill>
            <a:srgbClr val="161645">
              <a:alpha val="74902"/>
            </a:srgbClr>
          </a:solidFill>
          <a:ln w="76200">
            <a:solidFill>
              <a:srgbClr val="6F8EC2"/>
            </a:solidFill>
          </a:ln>
          <a:effectLst>
            <a:outerShdw blurRad="50800" dist="38100" dir="2700000" algn="tl" rotWithShape="0">
              <a:prstClr val="black">
                <a:alpha val="40000"/>
              </a:prstClr>
            </a:outerShdw>
          </a:effectLst>
        </p:spPr>
        <p:txBody>
          <a:bodyPr wrap="square" rtlCol="0">
            <a:spAutoFit/>
          </a:bodyPr>
          <a:lstStyle/>
          <a:p>
            <a:pPr algn="ctr"/>
            <a:r>
              <a:rPr lang="en-US" sz="4800" b="1">
                <a:solidFill>
                  <a:schemeClr val="bg1"/>
                </a:solidFill>
              </a:rPr>
              <a:t>Questions?</a:t>
            </a:r>
          </a:p>
          <a:p>
            <a:pPr algn="ctr"/>
            <a:r>
              <a:rPr lang="en-US" sz="4800" b="1">
                <a:solidFill>
                  <a:schemeClr val="bg1"/>
                </a:solidFill>
              </a:rPr>
              <a:t>information@texasre.org</a:t>
            </a:r>
          </a:p>
        </p:txBody>
      </p:sp>
      <p:sp>
        <p:nvSpPr>
          <p:cNvPr id="5" name="Rectangle: Rounded Corners 4">
            <a:extLst>
              <a:ext uri="{FF2B5EF4-FFF2-40B4-BE49-F238E27FC236}">
                <a16:creationId xmlns:a16="http://schemas.microsoft.com/office/drawing/2014/main" id="{323E77C0-BA5C-4769-9DA7-239F33CCBDA8}"/>
              </a:ext>
            </a:extLst>
          </p:cNvPr>
          <p:cNvSpPr/>
          <p:nvPr/>
        </p:nvSpPr>
        <p:spPr>
          <a:xfrm>
            <a:off x="228600" y="5562600"/>
            <a:ext cx="4191006" cy="1066800"/>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8A2BF85-2574-4A73-9642-880D35EC2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01" y="5719038"/>
            <a:ext cx="3841756" cy="864704"/>
          </a:xfrm>
          <a:prstGeom prst="rect">
            <a:avLst/>
          </a:prstGeom>
        </p:spPr>
      </p:pic>
    </p:spTree>
    <p:extLst>
      <p:ext uri="{BB962C8B-B14F-4D97-AF65-F5344CB8AC3E}">
        <p14:creationId xmlns:p14="http://schemas.microsoft.com/office/powerpoint/2010/main" val="3918806558"/>
      </p:ext>
    </p:extLst>
  </p:cSld>
  <p:clrMapOvr>
    <a:masterClrMapping/>
  </p:clrMapOvr>
</p:sld>
</file>

<file path=ppt/theme/theme1.xml><?xml version="1.0" encoding="utf-8"?>
<a:theme xmlns:a="http://schemas.openxmlformats.org/drawingml/2006/main" name="Texas RE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2ABA518E-A3AB-4AE6-9296-BDEAC928116F}"/>
    </a:ext>
  </a:extLst>
</a:theme>
</file>

<file path=ppt/theme/theme2.xml><?xml version="1.0" encoding="utf-8"?>
<a:theme xmlns:a="http://schemas.openxmlformats.org/drawingml/2006/main" name="1_Texas RE - Ev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56C1F024-46BE-4381-8CC2-8EAD403CEF97}"/>
    </a:ext>
  </a:extLst>
</a:theme>
</file>

<file path=ppt/theme/theme3.xml><?xml version="1.0" encoding="utf-8"?>
<a:theme xmlns:a="http://schemas.openxmlformats.org/drawingml/2006/main" name="Texas RE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8DA199A7-5369-4E27-8D1E-18ADB03CB5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a5cd70-a075-4fa2-8131-8b0810fd69fb">
      <Terms xmlns="http://schemas.microsoft.com/office/infopath/2007/PartnerControls"/>
    </lcf76f155ced4ddcb4097134ff3c332f>
    <TaxCatchAll xmlns="425c5fea-1558-471a-bce3-1c7b820c42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69663AF21113488A1C9EAC47C6DA22" ma:contentTypeVersion="13" ma:contentTypeDescription="Create a new document." ma:contentTypeScope="" ma:versionID="0c5ec08ade5e4f1843d8a37a821e2184">
  <xsd:schema xmlns:xsd="http://www.w3.org/2001/XMLSchema" xmlns:xs="http://www.w3.org/2001/XMLSchema" xmlns:p="http://schemas.microsoft.com/office/2006/metadata/properties" xmlns:ns2="b5a5cd70-a075-4fa2-8131-8b0810fd69fb" xmlns:ns3="425c5fea-1558-471a-bce3-1c7b820c4204" targetNamespace="http://schemas.microsoft.com/office/2006/metadata/properties" ma:root="true" ma:fieldsID="4628b173399bcd5500f80f3b001eb737" ns2:_="" ns3:_="">
    <xsd:import namespace="b5a5cd70-a075-4fa2-8131-8b0810fd69fb"/>
    <xsd:import namespace="425c5fea-1558-471a-bce3-1c7b820c42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5cd70-a075-4fa2-8131-8b0810fd6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1ac2f40-38b9-4b71-8045-c3d7465e724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5c5fea-1558-471a-bce3-1c7b820c4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ad8fdac-a183-49b5-be2f-8081bf3758fb}" ma:internalName="TaxCatchAll" ma:showField="CatchAllData" ma:web="425c5fea-1558-471a-bce3-1c7b820c4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556EB-BD69-47DB-A76A-4D8B0AD8F2C3}">
  <ds:schemaRefs>
    <ds:schemaRef ds:uri="b5a5cd70-a075-4fa2-8131-8b0810fd69fb"/>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http://purl.org/dc/elements/1.1/"/>
    <ds:schemaRef ds:uri="http://www.w3.org/XML/1998/namespace"/>
    <ds:schemaRef ds:uri="http://schemas.openxmlformats.org/package/2006/metadata/core-properties"/>
    <ds:schemaRef ds:uri="425c5fea-1558-471a-bce3-1c7b820c4204"/>
  </ds:schemaRefs>
</ds:datastoreItem>
</file>

<file path=customXml/itemProps2.xml><?xml version="1.0" encoding="utf-8"?>
<ds:datastoreItem xmlns:ds="http://schemas.openxmlformats.org/officeDocument/2006/customXml" ds:itemID="{A6A97A33-C681-4001-9CDC-1FB7D22D4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5cd70-a075-4fa2-8131-8b0810fd69fb"/>
    <ds:schemaRef ds:uri="425c5fea-1558-471a-bce3-1c7b820c4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955DE7-04FD-441F-B87B-2D2EDF9B4D9D}">
  <ds:schemaRefs>
    <ds:schemaRef ds:uri="http://schemas.microsoft.com/sharepoint/v3/contenttype/forms"/>
  </ds:schemaRefs>
</ds:datastoreItem>
</file>

<file path=docMetadata/LabelInfo.xml><?xml version="1.0" encoding="utf-8"?>
<clbl:labelList xmlns:clbl="http://schemas.microsoft.com/office/2020/mipLabelMetadata">
  <clbl:label id="{fc320555-a3c7-42d0-9dcd-6de8a7db8b85}" enabled="1" method="Privileged" siteId="{96f651d6-8bad-42d3-91ff-396eeaaeb703}" removed="0"/>
</clbl:labelList>
</file>

<file path=docProps/app.xml><?xml version="1.0" encoding="utf-8"?>
<Properties xmlns="http://schemas.openxmlformats.org/officeDocument/2006/extended-properties" xmlns:vt="http://schemas.openxmlformats.org/officeDocument/2006/docPropsVTypes">
  <Template>Texas RE Powerpoint Presentation - Widescreen</Template>
  <TotalTime>4</TotalTime>
  <Words>435</Words>
  <Application>Microsoft Office PowerPoint</Application>
  <PresentationFormat>Widescreen</PresentationFormat>
  <Paragraphs>40</Paragraphs>
  <Slides>4</Slides>
  <Notes>3</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Texas RE - Default</vt:lpstr>
      <vt:lpstr>1_Texas RE - Event</vt:lpstr>
      <vt:lpstr>Texas RE Blank</vt:lpstr>
      <vt:lpstr>PowerPoint Presentation</vt:lpstr>
      <vt:lpstr>Standards Development Update</vt:lpstr>
      <vt:lpstr>Other NERC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Henry, Mark</dc:creator>
  <cp:lastModifiedBy>Barbour, Matthew</cp:lastModifiedBy>
  <cp:revision>63</cp:revision>
  <dcterms:created xsi:type="dcterms:W3CDTF">2025-07-15T14:21:16Z</dcterms:created>
  <dcterms:modified xsi:type="dcterms:W3CDTF">2025-08-14T19:35:08Z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0x0101007069663AF21113488A1C9EAC47C6DA22</vt:lpwstr>
  </property>
  <property fmtid="{D5CDD505-2E9C-101B-9397-08002B2CF9AE}" pid="4" name="ClassificationContentMarkingHeaderLocations">
    <vt:lpwstr>Texas RE - Default:7\1_Texas RE - Event:8\Texas RE Blank:3</vt:lpwstr>
  </property>
  <property fmtid="{D5CDD505-2E9C-101B-9397-08002B2CF9AE}" pid="5" name="ClassificationContentMarkingHeaderText">
    <vt:lpwstr>Public</vt:lpwstr>
  </property>
</Properties>
</file>