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04" r:id="rId1"/>
    <p:sldMasterId id="2147483814" r:id="rId2"/>
  </p:sldMasterIdLst>
  <p:notesMasterIdLst>
    <p:notesMasterId r:id="rId11"/>
  </p:notesMasterIdLst>
  <p:sldIdLst>
    <p:sldId id="259" r:id="rId3"/>
    <p:sldId id="2147473596" r:id="rId4"/>
    <p:sldId id="2147473595" r:id="rId5"/>
    <p:sldId id="2147473597" r:id="rId6"/>
    <p:sldId id="2147473599" r:id="rId7"/>
    <p:sldId id="2147473600" r:id="rId8"/>
    <p:sldId id="2147473601"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D2142-A40A-C382-DD32-CD53D1B00E23}" name="Julia Matevosyan" initials="JM" userId="35275da4e72cfe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35"/>
    <a:srgbClr val="F25F39"/>
    <a:srgbClr val="F36F4D"/>
    <a:srgbClr val="FF6600"/>
    <a:srgbClr val="1B8ACB"/>
    <a:srgbClr val="F15934"/>
    <a:srgbClr val="595959"/>
    <a:srgbClr val="4297CB"/>
    <a:srgbClr val="204C82"/>
    <a:srgbClr val="E4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DDD70-DA66-4679-B065-C190DFF0FDCB}" v="36" dt="2025-08-14T21:59:49.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5" autoAdjust="0"/>
    <p:restoredTop sz="68803" autoAdjust="0"/>
  </p:normalViewPr>
  <p:slideViewPr>
    <p:cSldViewPr snapToGrid="0" snapToObjects="1">
      <p:cViewPr varScale="1">
        <p:scale>
          <a:sx n="97" d="100"/>
          <a:sy n="97" d="100"/>
        </p:scale>
        <p:origin x="270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9B5DDD70-DA66-4679-B065-C190DFF0FDCB}"/>
    <pc:docChg chg="undo custSel addSld delSld modSld delMainMaster">
      <pc:chgData name="Julia Matevosyan" userId="35275da4e72cfe02" providerId="LiveId" clId="{9B5DDD70-DA66-4679-B065-C190DFF0FDCB}" dt="2025-08-14T22:02:13.663" v="1412" actId="113"/>
      <pc:docMkLst>
        <pc:docMk/>
      </pc:docMkLst>
      <pc:sldChg chg="modSp mod">
        <pc:chgData name="Julia Matevosyan" userId="35275da4e72cfe02" providerId="LiveId" clId="{9B5DDD70-DA66-4679-B065-C190DFF0FDCB}" dt="2025-08-14T21:50:51.303" v="1302" actId="6549"/>
        <pc:sldMkLst>
          <pc:docMk/>
          <pc:sldMk cId="1090285184" sldId="259"/>
        </pc:sldMkLst>
        <pc:spChg chg="mod">
          <ac:chgData name="Julia Matevosyan" userId="35275da4e72cfe02" providerId="LiveId" clId="{9B5DDD70-DA66-4679-B065-C190DFF0FDCB}" dt="2025-08-14T21:50:51.303" v="1302" actId="6549"/>
          <ac:spMkLst>
            <pc:docMk/>
            <pc:sldMk cId="1090285184" sldId="259"/>
            <ac:spMk id="2" creationId="{16518127-824C-414A-AD4E-4AB486C046E1}"/>
          </ac:spMkLst>
        </pc:spChg>
        <pc:spChg chg="mod">
          <ac:chgData name="Julia Matevosyan" userId="35275da4e72cfe02" providerId="LiveId" clId="{9B5DDD70-DA66-4679-B065-C190DFF0FDCB}" dt="2025-08-14T20:19:45.311" v="5" actId="20577"/>
          <ac:spMkLst>
            <pc:docMk/>
            <pc:sldMk cId="1090285184" sldId="259"/>
            <ac:spMk id="4" creationId="{C0409F88-523A-4B84-ACFF-C7E2DC74CF3D}"/>
          </ac:spMkLst>
        </pc:spChg>
      </pc:sldChg>
      <pc:sldChg chg="del">
        <pc:chgData name="Julia Matevosyan" userId="35275da4e72cfe02" providerId="LiveId" clId="{9B5DDD70-DA66-4679-B065-C190DFF0FDCB}" dt="2025-08-14T20:19:53.915" v="7" actId="47"/>
        <pc:sldMkLst>
          <pc:docMk/>
          <pc:sldMk cId="0" sldId="263"/>
        </pc:sldMkLst>
      </pc:sldChg>
      <pc:sldChg chg="del">
        <pc:chgData name="Julia Matevosyan" userId="35275da4e72cfe02" providerId="LiveId" clId="{9B5DDD70-DA66-4679-B065-C190DFF0FDCB}" dt="2025-08-14T20:20:17.073" v="17" actId="47"/>
        <pc:sldMkLst>
          <pc:docMk/>
          <pc:sldMk cId="3874815762" sldId="362"/>
        </pc:sldMkLst>
      </pc:sldChg>
      <pc:sldChg chg="del">
        <pc:chgData name="Julia Matevosyan" userId="35275da4e72cfe02" providerId="LiveId" clId="{9B5DDD70-DA66-4679-B065-C190DFF0FDCB}" dt="2025-08-14T20:20:15.130" v="16" actId="47"/>
        <pc:sldMkLst>
          <pc:docMk/>
          <pc:sldMk cId="1321612127" sldId="3430"/>
        </pc:sldMkLst>
      </pc:sldChg>
      <pc:sldChg chg="del">
        <pc:chgData name="Julia Matevosyan" userId="35275da4e72cfe02" providerId="LiveId" clId="{9B5DDD70-DA66-4679-B065-C190DFF0FDCB}" dt="2025-08-14T20:50:16.084" v="484" actId="47"/>
        <pc:sldMkLst>
          <pc:docMk/>
          <pc:sldMk cId="1701047770" sldId="2147473575"/>
        </pc:sldMkLst>
      </pc:sldChg>
      <pc:sldChg chg="del">
        <pc:chgData name="Julia Matevosyan" userId="35275da4e72cfe02" providerId="LiveId" clId="{9B5DDD70-DA66-4679-B065-C190DFF0FDCB}" dt="2025-08-14T20:19:56.333" v="8" actId="47"/>
        <pc:sldMkLst>
          <pc:docMk/>
          <pc:sldMk cId="1370816986" sldId="2147473587"/>
        </pc:sldMkLst>
      </pc:sldChg>
      <pc:sldChg chg="del">
        <pc:chgData name="Julia Matevosyan" userId="35275da4e72cfe02" providerId="LiveId" clId="{9B5DDD70-DA66-4679-B065-C190DFF0FDCB}" dt="2025-08-14T20:20:04.634" v="10" actId="47"/>
        <pc:sldMkLst>
          <pc:docMk/>
          <pc:sldMk cId="1685774373" sldId="2147473588"/>
        </pc:sldMkLst>
      </pc:sldChg>
      <pc:sldChg chg="del">
        <pc:chgData name="Julia Matevosyan" userId="35275da4e72cfe02" providerId="LiveId" clId="{9B5DDD70-DA66-4679-B065-C190DFF0FDCB}" dt="2025-08-14T20:20:09.314" v="11" actId="47"/>
        <pc:sldMkLst>
          <pc:docMk/>
          <pc:sldMk cId="1211981710" sldId="2147473589"/>
        </pc:sldMkLst>
      </pc:sldChg>
      <pc:sldChg chg="del">
        <pc:chgData name="Julia Matevosyan" userId="35275da4e72cfe02" providerId="LiveId" clId="{9B5DDD70-DA66-4679-B065-C190DFF0FDCB}" dt="2025-08-14T20:20:10.633" v="12" actId="47"/>
        <pc:sldMkLst>
          <pc:docMk/>
          <pc:sldMk cId="3937778481" sldId="2147473590"/>
        </pc:sldMkLst>
      </pc:sldChg>
      <pc:sldChg chg="del">
        <pc:chgData name="Julia Matevosyan" userId="35275da4e72cfe02" providerId="LiveId" clId="{9B5DDD70-DA66-4679-B065-C190DFF0FDCB}" dt="2025-08-14T20:19:58.099" v="9" actId="47"/>
        <pc:sldMkLst>
          <pc:docMk/>
          <pc:sldMk cId="1173699901" sldId="2147473591"/>
        </pc:sldMkLst>
      </pc:sldChg>
      <pc:sldChg chg="del">
        <pc:chgData name="Julia Matevosyan" userId="35275da4e72cfe02" providerId="LiveId" clId="{9B5DDD70-DA66-4679-B065-C190DFF0FDCB}" dt="2025-08-14T20:20:12.178" v="13" actId="47"/>
        <pc:sldMkLst>
          <pc:docMk/>
          <pc:sldMk cId="1728110306" sldId="2147473592"/>
        </pc:sldMkLst>
      </pc:sldChg>
      <pc:sldChg chg="del">
        <pc:chgData name="Julia Matevosyan" userId="35275da4e72cfe02" providerId="LiveId" clId="{9B5DDD70-DA66-4679-B065-C190DFF0FDCB}" dt="2025-08-14T20:20:14.129" v="15" actId="47"/>
        <pc:sldMkLst>
          <pc:docMk/>
          <pc:sldMk cId="845811709" sldId="2147473593"/>
        </pc:sldMkLst>
      </pc:sldChg>
      <pc:sldChg chg="del">
        <pc:chgData name="Julia Matevosyan" userId="35275da4e72cfe02" providerId="LiveId" clId="{9B5DDD70-DA66-4679-B065-C190DFF0FDCB}" dt="2025-08-14T20:20:13.034" v="14" actId="47"/>
        <pc:sldMkLst>
          <pc:docMk/>
          <pc:sldMk cId="2798948746" sldId="2147473594"/>
        </pc:sldMkLst>
      </pc:sldChg>
      <pc:sldChg chg="modSp mod">
        <pc:chgData name="Julia Matevosyan" userId="35275da4e72cfe02" providerId="LiveId" clId="{9B5DDD70-DA66-4679-B065-C190DFF0FDCB}" dt="2025-08-14T20:37:55.549" v="273" actId="113"/>
        <pc:sldMkLst>
          <pc:docMk/>
          <pc:sldMk cId="4268159191" sldId="2147473595"/>
        </pc:sldMkLst>
        <pc:spChg chg="mod">
          <ac:chgData name="Julia Matevosyan" userId="35275da4e72cfe02" providerId="LiveId" clId="{9B5DDD70-DA66-4679-B065-C190DFF0FDCB}" dt="2025-08-14T20:37:55.549" v="273" actId="113"/>
          <ac:spMkLst>
            <pc:docMk/>
            <pc:sldMk cId="4268159191" sldId="2147473595"/>
            <ac:spMk id="7" creationId="{7718BCD2-9D61-CF2B-BE49-6D8E74B87689}"/>
          </ac:spMkLst>
        </pc:spChg>
      </pc:sldChg>
      <pc:sldChg chg="addSp modSp new mod">
        <pc:chgData name="Julia Matevosyan" userId="35275da4e72cfe02" providerId="LiveId" clId="{9B5DDD70-DA66-4679-B065-C190DFF0FDCB}" dt="2025-08-14T22:02:13.663" v="1412" actId="113"/>
        <pc:sldMkLst>
          <pc:docMk/>
          <pc:sldMk cId="425370864" sldId="2147473596"/>
        </pc:sldMkLst>
        <pc:spChg chg="mod">
          <ac:chgData name="Julia Matevosyan" userId="35275da4e72cfe02" providerId="LiveId" clId="{9B5DDD70-DA66-4679-B065-C190DFF0FDCB}" dt="2025-08-14T20:27:52.145" v="210" actId="20577"/>
          <ac:spMkLst>
            <pc:docMk/>
            <pc:sldMk cId="425370864" sldId="2147473596"/>
            <ac:spMk id="2" creationId="{95353469-4F64-3137-140E-3C13290F5A20}"/>
          </ac:spMkLst>
        </pc:spChg>
        <pc:spChg chg="mod">
          <ac:chgData name="Julia Matevosyan" userId="35275da4e72cfe02" providerId="LiveId" clId="{9B5DDD70-DA66-4679-B065-C190DFF0FDCB}" dt="2025-08-14T22:02:13.663" v="1412" actId="113"/>
          <ac:spMkLst>
            <pc:docMk/>
            <pc:sldMk cId="425370864" sldId="2147473596"/>
            <ac:spMk id="3" creationId="{B231348C-641A-C9A8-E91A-B0F67C5B3865}"/>
          </ac:spMkLst>
        </pc:spChg>
        <pc:spChg chg="add">
          <ac:chgData name="Julia Matevosyan" userId="35275da4e72cfe02" providerId="LiveId" clId="{9B5DDD70-DA66-4679-B065-C190DFF0FDCB}" dt="2025-08-14T20:23:29.614" v="42"/>
          <ac:spMkLst>
            <pc:docMk/>
            <pc:sldMk cId="425370864" sldId="2147473596"/>
            <ac:spMk id="4" creationId="{B25D6409-7113-BF4F-CFAB-480AAB92DAA8}"/>
          </ac:spMkLst>
        </pc:spChg>
        <pc:spChg chg="add mod">
          <ac:chgData name="Julia Matevosyan" userId="35275da4e72cfe02" providerId="LiveId" clId="{9B5DDD70-DA66-4679-B065-C190DFF0FDCB}" dt="2025-08-14T20:36:58.997" v="272" actId="6549"/>
          <ac:spMkLst>
            <pc:docMk/>
            <pc:sldMk cId="425370864" sldId="2147473596"/>
            <ac:spMk id="6" creationId="{04439AF1-C7F2-66C8-001D-6D56536B6BD9}"/>
          </ac:spMkLst>
        </pc:spChg>
      </pc:sldChg>
      <pc:sldChg chg="del">
        <pc:chgData name="Julia Matevosyan" userId="35275da4e72cfe02" providerId="LiveId" clId="{9B5DDD70-DA66-4679-B065-C190DFF0FDCB}" dt="2025-08-14T20:19:52.280" v="6" actId="47"/>
        <pc:sldMkLst>
          <pc:docMk/>
          <pc:sldMk cId="3742081817" sldId="2147473596"/>
        </pc:sldMkLst>
      </pc:sldChg>
      <pc:sldChg chg="addSp delSp modSp new mod">
        <pc:chgData name="Julia Matevosyan" userId="35275da4e72cfe02" providerId="LiveId" clId="{9B5DDD70-DA66-4679-B065-C190DFF0FDCB}" dt="2025-08-14T20:58:48.896" v="659" actId="1076"/>
        <pc:sldMkLst>
          <pc:docMk/>
          <pc:sldMk cId="641874313" sldId="2147473597"/>
        </pc:sldMkLst>
        <pc:spChg chg="mod">
          <ac:chgData name="Julia Matevosyan" userId="35275da4e72cfe02" providerId="LiveId" clId="{9B5DDD70-DA66-4679-B065-C190DFF0FDCB}" dt="2025-08-14T20:45:52.336" v="354" actId="20577"/>
          <ac:spMkLst>
            <pc:docMk/>
            <pc:sldMk cId="641874313" sldId="2147473597"/>
            <ac:spMk id="2" creationId="{F8F33C28-7033-C51C-2B09-E49D1E223C98}"/>
          </ac:spMkLst>
        </pc:spChg>
        <pc:spChg chg="mod">
          <ac:chgData name="Julia Matevosyan" userId="35275da4e72cfe02" providerId="LiveId" clId="{9B5DDD70-DA66-4679-B065-C190DFF0FDCB}" dt="2025-08-14T20:50:10.047" v="483" actId="115"/>
          <ac:spMkLst>
            <pc:docMk/>
            <pc:sldMk cId="641874313" sldId="2147473597"/>
            <ac:spMk id="3" creationId="{B2EEC865-885D-FF6F-BC97-2CBE2F212826}"/>
          </ac:spMkLst>
        </pc:spChg>
        <pc:spChg chg="add del mod">
          <ac:chgData name="Julia Matevosyan" userId="35275da4e72cfe02" providerId="LiveId" clId="{9B5DDD70-DA66-4679-B065-C190DFF0FDCB}" dt="2025-08-14T20:58:48.896" v="659" actId="1076"/>
          <ac:spMkLst>
            <pc:docMk/>
            <pc:sldMk cId="641874313" sldId="2147473597"/>
            <ac:spMk id="5" creationId="{F006293A-AB52-169C-5261-52CDA5397A80}"/>
          </ac:spMkLst>
        </pc:spChg>
        <pc:spChg chg="add">
          <ac:chgData name="Julia Matevosyan" userId="35275da4e72cfe02" providerId="LiveId" clId="{9B5DDD70-DA66-4679-B065-C190DFF0FDCB}" dt="2025-08-14T20:43:44.442" v="289"/>
          <ac:spMkLst>
            <pc:docMk/>
            <pc:sldMk cId="641874313" sldId="2147473597"/>
            <ac:spMk id="7" creationId="{5761DB24-B95C-3F3A-6334-8EB1C31B152C}"/>
          </ac:spMkLst>
        </pc:spChg>
        <pc:picChg chg="add mod">
          <ac:chgData name="Julia Matevosyan" userId="35275da4e72cfe02" providerId="LiveId" clId="{9B5DDD70-DA66-4679-B065-C190DFF0FDCB}" dt="2025-08-14T20:44:51.262" v="300" actId="1076"/>
          <ac:picMkLst>
            <pc:docMk/>
            <pc:sldMk cId="641874313" sldId="2147473597"/>
            <ac:picMk id="6" creationId="{E3C23BB3-147A-D812-8FB8-A87ED571BD3C}"/>
          </ac:picMkLst>
        </pc:picChg>
      </pc:sldChg>
      <pc:sldChg chg="modSp add del mod">
        <pc:chgData name="Julia Matevosyan" userId="35275da4e72cfe02" providerId="LiveId" clId="{9B5DDD70-DA66-4679-B065-C190DFF0FDCB}" dt="2025-08-14T20:51:09.813" v="489" actId="47"/>
        <pc:sldMkLst>
          <pc:docMk/>
          <pc:sldMk cId="4052569546" sldId="2147473598"/>
        </pc:sldMkLst>
        <pc:spChg chg="mod">
          <ac:chgData name="Julia Matevosyan" userId="35275da4e72cfe02" providerId="LiveId" clId="{9B5DDD70-DA66-4679-B065-C190DFF0FDCB}" dt="2025-08-14T20:50:45.278" v="487" actId="113"/>
          <ac:spMkLst>
            <pc:docMk/>
            <pc:sldMk cId="4052569546" sldId="2147473598"/>
            <ac:spMk id="7" creationId="{F505AA8E-DBD3-7E96-7BB7-23E07B8F19CA}"/>
          </ac:spMkLst>
        </pc:spChg>
      </pc:sldChg>
      <pc:sldChg chg="modSp add mod">
        <pc:chgData name="Julia Matevosyan" userId="35275da4e72cfe02" providerId="LiveId" clId="{9B5DDD70-DA66-4679-B065-C190DFF0FDCB}" dt="2025-08-14T21:59:57.478" v="1409" actId="20577"/>
        <pc:sldMkLst>
          <pc:docMk/>
          <pc:sldMk cId="859938156" sldId="2147473599"/>
        </pc:sldMkLst>
        <pc:spChg chg="mod">
          <ac:chgData name="Julia Matevosyan" userId="35275da4e72cfe02" providerId="LiveId" clId="{9B5DDD70-DA66-4679-B065-C190DFF0FDCB}" dt="2025-08-14T20:58:16.789" v="658" actId="20577"/>
          <ac:spMkLst>
            <pc:docMk/>
            <pc:sldMk cId="859938156" sldId="2147473599"/>
            <ac:spMk id="2" creationId="{8E8D5B21-14D1-9AAF-1638-C263DC24AC9A}"/>
          </ac:spMkLst>
        </pc:spChg>
        <pc:spChg chg="mod">
          <ac:chgData name="Julia Matevosyan" userId="35275da4e72cfe02" providerId="LiveId" clId="{9B5DDD70-DA66-4679-B065-C190DFF0FDCB}" dt="2025-08-14T21:59:57.478" v="1409" actId="20577"/>
          <ac:spMkLst>
            <pc:docMk/>
            <pc:sldMk cId="859938156" sldId="2147473599"/>
            <ac:spMk id="3" creationId="{8B810618-A2FB-8DEE-D4B9-8097D39E0166}"/>
          </ac:spMkLst>
        </pc:spChg>
        <pc:spChg chg="mod">
          <ac:chgData name="Julia Matevosyan" userId="35275da4e72cfe02" providerId="LiveId" clId="{9B5DDD70-DA66-4679-B065-C190DFF0FDCB}" dt="2025-08-14T20:58:00.247" v="649" actId="1076"/>
          <ac:spMkLst>
            <pc:docMk/>
            <pc:sldMk cId="859938156" sldId="2147473599"/>
            <ac:spMk id="5" creationId="{72E03B41-C3F1-9B8C-D4AF-10966E7B2B63}"/>
          </ac:spMkLst>
        </pc:spChg>
      </pc:sldChg>
      <pc:sldChg chg="addSp delSp modSp new mod">
        <pc:chgData name="Julia Matevosyan" userId="35275da4e72cfe02" providerId="LiveId" clId="{9B5DDD70-DA66-4679-B065-C190DFF0FDCB}" dt="2025-08-14T22:01:56.784" v="1411" actId="113"/>
        <pc:sldMkLst>
          <pc:docMk/>
          <pc:sldMk cId="2807396004" sldId="2147473600"/>
        </pc:sldMkLst>
        <pc:spChg chg="mod">
          <ac:chgData name="Julia Matevosyan" userId="35275da4e72cfe02" providerId="LiveId" clId="{9B5DDD70-DA66-4679-B065-C190DFF0FDCB}" dt="2025-08-14T21:00:12.070" v="704" actId="20577"/>
          <ac:spMkLst>
            <pc:docMk/>
            <pc:sldMk cId="2807396004" sldId="2147473600"/>
            <ac:spMk id="2" creationId="{422ED3A6-C629-ACCF-5D1B-12148E2C0E48}"/>
          </ac:spMkLst>
        </pc:spChg>
        <pc:spChg chg="add del mod">
          <ac:chgData name="Julia Matevosyan" userId="35275da4e72cfe02" providerId="LiveId" clId="{9B5DDD70-DA66-4679-B065-C190DFF0FDCB}" dt="2025-08-14T22:01:56.784" v="1411" actId="113"/>
          <ac:spMkLst>
            <pc:docMk/>
            <pc:sldMk cId="2807396004" sldId="2147473600"/>
            <ac:spMk id="3" creationId="{E0D9A3C4-50AD-5609-7D56-E54C46C18D29}"/>
          </ac:spMkLst>
        </pc:spChg>
        <pc:spChg chg="add mod">
          <ac:chgData name="Julia Matevosyan" userId="35275da4e72cfe02" providerId="LiveId" clId="{9B5DDD70-DA66-4679-B065-C190DFF0FDCB}" dt="2025-08-14T21:57:37.778" v="1396" actId="14100"/>
          <ac:spMkLst>
            <pc:docMk/>
            <pc:sldMk cId="2807396004" sldId="2147473600"/>
            <ac:spMk id="5" creationId="{ACD5F0AF-F9C0-B526-A03C-6A31F7276DDD}"/>
          </ac:spMkLst>
        </pc:spChg>
        <pc:spChg chg="add mod">
          <ac:chgData name="Julia Matevosyan" userId="35275da4e72cfe02" providerId="LiveId" clId="{9B5DDD70-DA66-4679-B065-C190DFF0FDCB}" dt="2025-08-14T21:01:03.500" v="706"/>
          <ac:spMkLst>
            <pc:docMk/>
            <pc:sldMk cId="2807396004" sldId="2147473600"/>
            <ac:spMk id="6" creationId="{B01F1036-CF46-B283-72BF-B162B49ABF5D}"/>
          </ac:spMkLst>
        </pc:spChg>
      </pc:sldChg>
      <pc:sldChg chg="addSp delSp modSp new mod">
        <pc:chgData name="Julia Matevosyan" userId="35275da4e72cfe02" providerId="LiveId" clId="{9B5DDD70-DA66-4679-B065-C190DFF0FDCB}" dt="2025-08-14T21:49:37.404" v="1301" actId="20577"/>
        <pc:sldMkLst>
          <pc:docMk/>
          <pc:sldMk cId="3194140427" sldId="2147473601"/>
        </pc:sldMkLst>
        <pc:spChg chg="mod">
          <ac:chgData name="Julia Matevosyan" userId="35275da4e72cfe02" providerId="LiveId" clId="{9B5DDD70-DA66-4679-B065-C190DFF0FDCB}" dt="2025-08-14T21:49:37.404" v="1301" actId="20577"/>
          <ac:spMkLst>
            <pc:docMk/>
            <pc:sldMk cId="3194140427" sldId="2147473601"/>
            <ac:spMk id="2" creationId="{77CC71E9-BCC9-3349-25A7-637934F0AD03}"/>
          </ac:spMkLst>
        </pc:spChg>
        <pc:spChg chg="del">
          <ac:chgData name="Julia Matevosyan" userId="35275da4e72cfe02" providerId="LiveId" clId="{9B5DDD70-DA66-4679-B065-C190DFF0FDCB}" dt="2025-08-14T21:07:14.366" v="977" actId="478"/>
          <ac:spMkLst>
            <pc:docMk/>
            <pc:sldMk cId="3194140427" sldId="2147473601"/>
            <ac:spMk id="3" creationId="{89DFC3EB-C872-7368-EC8F-91ED0EF3034C}"/>
          </ac:spMkLst>
        </pc:spChg>
        <pc:spChg chg="add mod">
          <ac:chgData name="Julia Matevosyan" userId="35275da4e72cfe02" providerId="LiveId" clId="{9B5DDD70-DA66-4679-B065-C190DFF0FDCB}" dt="2025-08-14T21:49:27.614" v="1281" actId="14100"/>
          <ac:spMkLst>
            <pc:docMk/>
            <pc:sldMk cId="3194140427" sldId="2147473601"/>
            <ac:spMk id="10" creationId="{D03273E9-C45C-1D8F-45CE-A8CB8BE77449}"/>
          </ac:spMkLst>
        </pc:spChg>
        <pc:graphicFrameChg chg="add mod">
          <ac:chgData name="Julia Matevosyan" userId="35275da4e72cfe02" providerId="LiveId" clId="{9B5DDD70-DA66-4679-B065-C190DFF0FDCB}" dt="2025-08-14T21:07:17.912" v="978"/>
          <ac:graphicFrameMkLst>
            <pc:docMk/>
            <pc:sldMk cId="3194140427" sldId="2147473601"/>
            <ac:graphicFrameMk id="4" creationId="{C7D15DF0-CB0F-5F04-439C-0E8FD4A8B775}"/>
          </ac:graphicFrameMkLst>
        </pc:graphicFrameChg>
        <pc:graphicFrameChg chg="add mod modGraphic">
          <ac:chgData name="Julia Matevosyan" userId="35275da4e72cfe02" providerId="LiveId" clId="{9B5DDD70-DA66-4679-B065-C190DFF0FDCB}" dt="2025-08-14T21:47:20.293" v="1136" actId="20577"/>
          <ac:graphicFrameMkLst>
            <pc:docMk/>
            <pc:sldMk cId="3194140427" sldId="2147473601"/>
            <ac:graphicFrameMk id="5" creationId="{E11E823D-F007-EA12-5A5D-546A54CD0C71}"/>
          </ac:graphicFrameMkLst>
        </pc:graphicFrameChg>
        <pc:graphicFrameChg chg="add mod modGraphic">
          <ac:chgData name="Julia Matevosyan" userId="35275da4e72cfe02" providerId="LiveId" clId="{9B5DDD70-DA66-4679-B065-C190DFF0FDCB}" dt="2025-08-14T21:44:32.213" v="1090" actId="948"/>
          <ac:graphicFrameMkLst>
            <pc:docMk/>
            <pc:sldMk cId="3194140427" sldId="2147473601"/>
            <ac:graphicFrameMk id="6" creationId="{8F4A7F82-5364-C363-8AE7-9D857B720F5F}"/>
          </ac:graphicFrameMkLst>
        </pc:graphicFrameChg>
        <pc:graphicFrameChg chg="add mod modGraphic">
          <ac:chgData name="Julia Matevosyan" userId="35275da4e72cfe02" providerId="LiveId" clId="{9B5DDD70-DA66-4679-B065-C190DFF0FDCB}" dt="2025-08-14T21:46:42.182" v="1091" actId="1076"/>
          <ac:graphicFrameMkLst>
            <pc:docMk/>
            <pc:sldMk cId="3194140427" sldId="2147473601"/>
            <ac:graphicFrameMk id="7" creationId="{DD54636F-3CE8-C7B3-B8EB-B099AA6D69E8}"/>
          </ac:graphicFrameMkLst>
        </pc:graphicFrameChg>
        <pc:graphicFrameChg chg="add mod modGraphic">
          <ac:chgData name="Julia Matevosyan" userId="35275da4e72cfe02" providerId="LiveId" clId="{9B5DDD70-DA66-4679-B065-C190DFF0FDCB}" dt="2025-08-14T21:12:09.968" v="999" actId="14100"/>
          <ac:graphicFrameMkLst>
            <pc:docMk/>
            <pc:sldMk cId="3194140427" sldId="2147473601"/>
            <ac:graphicFrameMk id="8" creationId="{72C07072-B467-8932-E719-533CD4B66E4E}"/>
          </ac:graphicFrameMkLst>
        </pc:graphicFrameChg>
        <pc:graphicFrameChg chg="add mod modGraphic">
          <ac:chgData name="Julia Matevosyan" userId="35275da4e72cfe02" providerId="LiveId" clId="{9B5DDD70-DA66-4679-B065-C190DFF0FDCB}" dt="2025-08-14T21:44:06.800" v="1089" actId="1037"/>
          <ac:graphicFrameMkLst>
            <pc:docMk/>
            <pc:sldMk cId="3194140427" sldId="2147473601"/>
            <ac:graphicFrameMk id="9" creationId="{92EE8D78-84F0-EEAC-49B4-CD5456BDBBD5}"/>
          </ac:graphicFrameMkLst>
        </pc:graphicFrameChg>
      </pc:sldChg>
      <pc:sldMasterChg chg="delSldLayout">
        <pc:chgData name="Julia Matevosyan" userId="35275da4e72cfe02" providerId="LiveId" clId="{9B5DDD70-DA66-4679-B065-C190DFF0FDCB}" dt="2025-08-14T20:19:53.915" v="7" actId="47"/>
        <pc:sldMasterMkLst>
          <pc:docMk/>
          <pc:sldMasterMk cId="1632418525" sldId="2147483814"/>
        </pc:sldMasterMkLst>
        <pc:sldLayoutChg chg="del">
          <pc:chgData name="Julia Matevosyan" userId="35275da4e72cfe02" providerId="LiveId" clId="{9B5DDD70-DA66-4679-B065-C190DFF0FDCB}" dt="2025-08-14T20:19:53.915" v="7" actId="47"/>
          <pc:sldLayoutMkLst>
            <pc:docMk/>
            <pc:sldMasterMk cId="1632418525" sldId="2147483814"/>
            <pc:sldLayoutMk cId="3664034478" sldId="2147483826"/>
          </pc:sldLayoutMkLst>
        </pc:sldLayoutChg>
      </pc:sldMasterChg>
      <pc:sldMasterChg chg="del delSldLayout">
        <pc:chgData name="Julia Matevosyan" userId="35275da4e72cfe02" providerId="LiveId" clId="{9B5DDD70-DA66-4679-B065-C190DFF0FDCB}" dt="2025-08-14T20:20:17.073" v="17" actId="47"/>
        <pc:sldMasterMkLst>
          <pc:docMk/>
          <pc:sldMasterMk cId="2914975" sldId="2147483827"/>
        </pc:sldMasterMkLst>
        <pc:sldLayoutChg chg="del">
          <pc:chgData name="Julia Matevosyan" userId="35275da4e72cfe02" providerId="LiveId" clId="{9B5DDD70-DA66-4679-B065-C190DFF0FDCB}" dt="2025-08-14T20:20:17.073" v="17" actId="47"/>
          <pc:sldLayoutMkLst>
            <pc:docMk/>
            <pc:sldMasterMk cId="2914975" sldId="2147483827"/>
            <pc:sldLayoutMk cId="3571779352" sldId="2147483828"/>
          </pc:sldLayoutMkLst>
        </pc:sldLayoutChg>
        <pc:sldLayoutChg chg="del">
          <pc:chgData name="Julia Matevosyan" userId="35275da4e72cfe02" providerId="LiveId" clId="{9B5DDD70-DA66-4679-B065-C190DFF0FDCB}" dt="2025-08-14T20:20:17.073" v="17" actId="47"/>
          <pc:sldLayoutMkLst>
            <pc:docMk/>
            <pc:sldMasterMk cId="2914975" sldId="2147483827"/>
            <pc:sldLayoutMk cId="588041943" sldId="2147483829"/>
          </pc:sldLayoutMkLst>
        </pc:sldLayoutChg>
        <pc:sldLayoutChg chg="del">
          <pc:chgData name="Julia Matevosyan" userId="35275da4e72cfe02" providerId="LiveId" clId="{9B5DDD70-DA66-4679-B065-C190DFF0FDCB}" dt="2025-08-14T20:20:17.073" v="17" actId="47"/>
          <pc:sldLayoutMkLst>
            <pc:docMk/>
            <pc:sldMasterMk cId="2914975" sldId="2147483827"/>
            <pc:sldLayoutMk cId="1717158273" sldId="2147483830"/>
          </pc:sldLayoutMkLst>
        </pc:sldLayoutChg>
        <pc:sldLayoutChg chg="del">
          <pc:chgData name="Julia Matevosyan" userId="35275da4e72cfe02" providerId="LiveId" clId="{9B5DDD70-DA66-4679-B065-C190DFF0FDCB}" dt="2025-08-14T20:20:17.073" v="17" actId="47"/>
          <pc:sldLayoutMkLst>
            <pc:docMk/>
            <pc:sldMasterMk cId="2914975" sldId="2147483827"/>
            <pc:sldLayoutMk cId="557837519" sldId="2147483831"/>
          </pc:sldLayoutMkLst>
        </pc:sldLayoutChg>
        <pc:sldLayoutChg chg="del">
          <pc:chgData name="Julia Matevosyan" userId="35275da4e72cfe02" providerId="LiveId" clId="{9B5DDD70-DA66-4679-B065-C190DFF0FDCB}" dt="2025-08-14T20:20:17.073" v="17" actId="47"/>
          <pc:sldLayoutMkLst>
            <pc:docMk/>
            <pc:sldMasterMk cId="2914975" sldId="2147483827"/>
            <pc:sldLayoutMk cId="2441653053" sldId="2147483832"/>
          </pc:sldLayoutMkLst>
        </pc:sldLayoutChg>
        <pc:sldLayoutChg chg="del">
          <pc:chgData name="Julia Matevosyan" userId="35275da4e72cfe02" providerId="LiveId" clId="{9B5DDD70-DA66-4679-B065-C190DFF0FDCB}" dt="2025-08-14T20:20:17.073" v="17" actId="47"/>
          <pc:sldLayoutMkLst>
            <pc:docMk/>
            <pc:sldMasterMk cId="2914975" sldId="2147483827"/>
            <pc:sldLayoutMk cId="1986245060" sldId="2147483833"/>
          </pc:sldLayoutMkLst>
        </pc:sldLayoutChg>
        <pc:sldLayoutChg chg="del">
          <pc:chgData name="Julia Matevosyan" userId="35275da4e72cfe02" providerId="LiveId" clId="{9B5DDD70-DA66-4679-B065-C190DFF0FDCB}" dt="2025-08-14T20:20:17.073" v="17" actId="47"/>
          <pc:sldLayoutMkLst>
            <pc:docMk/>
            <pc:sldMasterMk cId="2914975" sldId="2147483827"/>
            <pc:sldLayoutMk cId="3713754068" sldId="2147483834"/>
          </pc:sldLayoutMkLst>
        </pc:sldLayoutChg>
        <pc:sldLayoutChg chg="del">
          <pc:chgData name="Julia Matevosyan" userId="35275da4e72cfe02" providerId="LiveId" clId="{9B5DDD70-DA66-4679-B065-C190DFF0FDCB}" dt="2025-08-14T20:20:17.073" v="17" actId="47"/>
          <pc:sldLayoutMkLst>
            <pc:docMk/>
            <pc:sldMasterMk cId="2914975" sldId="2147483827"/>
            <pc:sldLayoutMk cId="2482703043" sldId="2147483835"/>
          </pc:sldLayoutMkLst>
        </pc:sldLayoutChg>
        <pc:sldLayoutChg chg="del">
          <pc:chgData name="Julia Matevosyan" userId="35275da4e72cfe02" providerId="LiveId" clId="{9B5DDD70-DA66-4679-B065-C190DFF0FDCB}" dt="2025-08-14T20:20:17.073" v="17" actId="47"/>
          <pc:sldLayoutMkLst>
            <pc:docMk/>
            <pc:sldMasterMk cId="2914975" sldId="2147483827"/>
            <pc:sldLayoutMk cId="2716530778" sldId="2147483836"/>
          </pc:sldLayoutMkLst>
        </pc:sldLayoutChg>
        <pc:sldLayoutChg chg="del">
          <pc:chgData name="Julia Matevosyan" userId="35275da4e72cfe02" providerId="LiveId" clId="{9B5DDD70-DA66-4679-B065-C190DFF0FDCB}" dt="2025-08-14T20:20:17.073" v="17" actId="47"/>
          <pc:sldLayoutMkLst>
            <pc:docMk/>
            <pc:sldMasterMk cId="2914975" sldId="2147483827"/>
            <pc:sldLayoutMk cId="4126213945" sldId="2147483837"/>
          </pc:sldLayoutMkLst>
        </pc:sldLayoutChg>
        <pc:sldLayoutChg chg="del">
          <pc:chgData name="Julia Matevosyan" userId="35275da4e72cfe02" providerId="LiveId" clId="{9B5DDD70-DA66-4679-B065-C190DFF0FDCB}" dt="2025-08-14T20:20:17.073" v="17" actId="47"/>
          <pc:sldLayoutMkLst>
            <pc:docMk/>
            <pc:sldMasterMk cId="2914975" sldId="2147483827"/>
            <pc:sldLayoutMk cId="784135989" sldId="2147483838"/>
          </pc:sldLayoutMkLst>
        </pc:sldLayoutChg>
        <pc:sldLayoutChg chg="del">
          <pc:chgData name="Julia Matevosyan" userId="35275da4e72cfe02" providerId="LiveId" clId="{9B5DDD70-DA66-4679-B065-C190DFF0FDCB}" dt="2025-08-14T20:20:17.073" v="17" actId="47"/>
          <pc:sldLayoutMkLst>
            <pc:docMk/>
            <pc:sldMasterMk cId="2914975" sldId="2147483827"/>
            <pc:sldLayoutMk cId="134326509" sldId="2147483839"/>
          </pc:sldLayoutMkLst>
        </pc:sldLayoutChg>
        <pc:sldLayoutChg chg="del">
          <pc:chgData name="Julia Matevosyan" userId="35275da4e72cfe02" providerId="LiveId" clId="{9B5DDD70-DA66-4679-B065-C190DFF0FDCB}" dt="2025-08-14T20:20:17.073" v="17" actId="47"/>
          <pc:sldLayoutMkLst>
            <pc:docMk/>
            <pc:sldMasterMk cId="2914975" sldId="2147483827"/>
            <pc:sldLayoutMk cId="2987209309" sldId="2147483840"/>
          </pc:sldLayoutMkLst>
        </pc:sldLayoutChg>
        <pc:sldLayoutChg chg="del">
          <pc:chgData name="Julia Matevosyan" userId="35275da4e72cfe02" providerId="LiveId" clId="{9B5DDD70-DA66-4679-B065-C190DFF0FDCB}" dt="2025-08-14T20:20:17.073" v="17" actId="47"/>
          <pc:sldLayoutMkLst>
            <pc:docMk/>
            <pc:sldMasterMk cId="2914975" sldId="2147483827"/>
            <pc:sldLayoutMk cId="833114533" sldId="2147483841"/>
          </pc:sldLayoutMkLst>
        </pc:sldLayoutChg>
        <pc:sldLayoutChg chg="del">
          <pc:chgData name="Julia Matevosyan" userId="35275da4e72cfe02" providerId="LiveId" clId="{9B5DDD70-DA66-4679-B065-C190DFF0FDCB}" dt="2025-08-14T20:20:17.073" v="17" actId="47"/>
          <pc:sldLayoutMkLst>
            <pc:docMk/>
            <pc:sldMasterMk cId="2914975" sldId="2147483827"/>
            <pc:sldLayoutMk cId="423982170" sldId="2147483842"/>
          </pc:sldLayoutMkLst>
        </pc:sldLayoutChg>
        <pc:sldLayoutChg chg="del">
          <pc:chgData name="Julia Matevosyan" userId="35275da4e72cfe02" providerId="LiveId" clId="{9B5DDD70-DA66-4679-B065-C190DFF0FDCB}" dt="2025-08-14T20:20:17.073" v="17" actId="47"/>
          <pc:sldLayoutMkLst>
            <pc:docMk/>
            <pc:sldMasterMk cId="2914975" sldId="2147483827"/>
            <pc:sldLayoutMk cId="1069010698" sldId="2147483843"/>
          </pc:sldLayoutMkLst>
        </pc:sldLayoutChg>
        <pc:sldLayoutChg chg="del">
          <pc:chgData name="Julia Matevosyan" userId="35275da4e72cfe02" providerId="LiveId" clId="{9B5DDD70-DA66-4679-B065-C190DFF0FDCB}" dt="2025-08-14T20:20:17.073" v="17" actId="47"/>
          <pc:sldLayoutMkLst>
            <pc:docMk/>
            <pc:sldMasterMk cId="2914975" sldId="2147483827"/>
            <pc:sldLayoutMk cId="1874204457" sldId="2147483844"/>
          </pc:sldLayoutMkLst>
        </pc:sldLayoutChg>
        <pc:sldLayoutChg chg="del">
          <pc:chgData name="Julia Matevosyan" userId="35275da4e72cfe02" providerId="LiveId" clId="{9B5DDD70-DA66-4679-B065-C190DFF0FDCB}" dt="2025-08-14T20:20:17.073" v="17" actId="47"/>
          <pc:sldLayoutMkLst>
            <pc:docMk/>
            <pc:sldMasterMk cId="2914975" sldId="2147483827"/>
            <pc:sldLayoutMk cId="2864258182" sldId="2147483845"/>
          </pc:sldLayoutMkLst>
        </pc:sldLayoutChg>
        <pc:sldLayoutChg chg="del">
          <pc:chgData name="Julia Matevosyan" userId="35275da4e72cfe02" providerId="LiveId" clId="{9B5DDD70-DA66-4679-B065-C190DFF0FDCB}" dt="2025-08-14T20:20:17.073" v="17" actId="47"/>
          <pc:sldLayoutMkLst>
            <pc:docMk/>
            <pc:sldMasterMk cId="2914975" sldId="2147483827"/>
            <pc:sldLayoutMk cId="2486379607" sldId="2147483846"/>
          </pc:sldLayoutMkLst>
        </pc:sldLayoutChg>
        <pc:sldLayoutChg chg="del">
          <pc:chgData name="Julia Matevosyan" userId="35275da4e72cfe02" providerId="LiveId" clId="{9B5DDD70-DA66-4679-B065-C190DFF0FDCB}" dt="2025-08-14T20:20:17.073" v="17" actId="47"/>
          <pc:sldLayoutMkLst>
            <pc:docMk/>
            <pc:sldMasterMk cId="2914975" sldId="2147483827"/>
            <pc:sldLayoutMk cId="3209551884" sldId="2147483847"/>
          </pc:sldLayoutMkLst>
        </pc:sldLayoutChg>
        <pc:sldLayoutChg chg="del">
          <pc:chgData name="Julia Matevosyan" userId="35275da4e72cfe02" providerId="LiveId" clId="{9B5DDD70-DA66-4679-B065-C190DFF0FDCB}" dt="2025-08-14T20:20:17.073" v="17" actId="47"/>
          <pc:sldLayoutMkLst>
            <pc:docMk/>
            <pc:sldMasterMk cId="2914975" sldId="2147483827"/>
            <pc:sldLayoutMk cId="1909978234" sldId="2147483848"/>
          </pc:sldLayoutMkLst>
        </pc:sldLayoutChg>
        <pc:sldLayoutChg chg="del">
          <pc:chgData name="Julia Matevosyan" userId="35275da4e72cfe02" providerId="LiveId" clId="{9B5DDD70-DA66-4679-B065-C190DFF0FDCB}" dt="2025-08-14T20:20:17.073" v="17" actId="47"/>
          <pc:sldLayoutMkLst>
            <pc:docMk/>
            <pc:sldMasterMk cId="2914975" sldId="2147483827"/>
            <pc:sldLayoutMk cId="3686672472" sldId="2147483849"/>
          </pc:sldLayoutMkLst>
        </pc:sldLayoutChg>
        <pc:sldLayoutChg chg="del">
          <pc:chgData name="Julia Matevosyan" userId="35275da4e72cfe02" providerId="LiveId" clId="{9B5DDD70-DA66-4679-B065-C190DFF0FDCB}" dt="2025-08-14T20:20:17.073" v="17" actId="47"/>
          <pc:sldLayoutMkLst>
            <pc:docMk/>
            <pc:sldMasterMk cId="2914975" sldId="2147483827"/>
            <pc:sldLayoutMk cId="2233905550" sldId="21474838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vl1pPr>
          </a:lstStyle>
          <a:p>
            <a:fld id="{DD71BD72-1C83-ED40-BB6A-FD8BA7F03885}" type="datetimeFigureOut">
              <a:rPr lang="en-US" smtClean="0"/>
              <a:t>7/27/2025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vl1pPr>
          </a:lstStyle>
          <a:p>
            <a:fld id="{72D5566E-B3BE-1F4D-A66D-8BD8451EA378}" type="slidenum">
              <a:rPr lang="en-US" smtClean="0"/>
              <a:t>‹#›</a:t>
            </a:fld>
            <a:endParaRPr lang="en-US" dirty="0"/>
          </a:p>
        </p:txBody>
      </p:sp>
    </p:spTree>
    <p:extLst>
      <p:ext uri="{BB962C8B-B14F-4D97-AF65-F5344CB8AC3E}">
        <p14:creationId xmlns:p14="http://schemas.microsoft.com/office/powerpoint/2010/main" val="34407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5566E-B3BE-1F4D-A66D-8BD8451EA37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606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13113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82576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Arial" panose="020B0604020202020204" pitchFamily="34" charset="0"/>
                <a:cs typeface="Arial" panose="020B0604020202020204" pitchFamily="34" charset="0"/>
              </a:rPr>
              <a:t>THANK </a:t>
            </a:r>
          </a:p>
          <a:p>
            <a:r>
              <a:rPr lang="en-US" sz="5400" b="0" i="0" dirty="0">
                <a:solidFill>
                  <a:srgbClr val="F15934"/>
                </a:solidFill>
                <a:latin typeface="Arial" panose="020B0604020202020204" pitchFamily="34" charset="0"/>
                <a:cs typeface="Arial" panose="020B0604020202020204" pitchFamily="34" charset="0"/>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0">
                <a:solidFill>
                  <a:schemeClr val="tx1"/>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102006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703997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0709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65789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70207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296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413731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4447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60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97132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709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5164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Montserrat" pitchFamily="2" charset="77"/>
              </a:rPr>
              <a:t>THANK </a:t>
            </a:r>
          </a:p>
          <a:p>
            <a:r>
              <a:rPr lang="en-US" sz="5400" b="0" i="0" dirty="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307079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tx1"/>
                </a:solidFill>
                <a:latin typeface="Arial" panose="020B0604020202020204" pitchFamily="34" charset="0"/>
                <a:cs typeface="Arial" panose="020B0604020202020204" pitchFamily="34" charset="0"/>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07736"/>
            <a:ext cx="3264535" cy="283527"/>
          </a:xfrm>
          <a:prstGeom prst="rect">
            <a:avLst/>
          </a:prstGeom>
        </p:spPr>
        <p:txBody>
          <a:bodyPr/>
          <a:lstStyle>
            <a:lvl1pPr marL="0" indent="0" algn="ctr">
              <a:buNone/>
              <a:defRPr sz="1600" b="0" i="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9982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sz="2000" b="0" i="0" dirty="0">
                <a:solidFill>
                  <a:schemeClr val="tx1"/>
                </a:solidFill>
                <a:latin typeface="Arial" panose="020B0604020202020204" pitchFamily="34" charset="0"/>
                <a:cs typeface="Arial" panose="020B0604020202020204" pitchFamily="34" charset="0"/>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1795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11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435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1605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9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40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141355857"/>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20"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63241852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www.esig.energy/event/german-approach-stability/"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esig.energy/event/2026-spring-technical-workshop-copy/" TargetMode="External"/><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hyperlink" Target="https://www.esig.energy/i2x-first-forum/" TargetMode="External"/><Relationship Id="rId4" Type="http://schemas.openxmlformats.org/officeDocument/2006/relationships/hyperlink" Target="https://uvig.webex.com/webappng/sites/uvig/webinar/webinarSeries/register/e7bbd9f31b9847a4937e086f1605e0a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sig.energy/i2x-first-forum/"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rldefense.proofpoint.com/v2/url?u=https-3A__t.e2ma.net_click_wbvtcj_wrf4ivw_s0rgegb&amp;d=DwMFaQ&amp;c=euGZstcaTDllvimEN8b7jXrwqOf-v5A_CdpgnVfiiMM&amp;r=n_QeU-f8rcKUTJkr4s5C7JktKNC6ObOCUq3LSFf7gd0&amp;m=B-th_Vtp06pwnIqrdMfS9p4gS-X0bBwRRdJoSOCiqGKaJqZJ9Puzu7UizMJeIKvq&amp;s=l9Db4vANeT5poROx8Z48Qr7Vr6EOT2PjT3W_PXpDZwc&amp;e="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naspi.org/node/1017"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urldefense.proofpoint.com/v2/url?u=https-3A__t.e2ma.net_click_0eckgj_wrf4ivw_gjmfwhb&amp;d=DwMFaQ&amp;c=euGZstcaTDllvimEN8b7jXrwqOf-v5A_CdpgnVfiiMM&amp;r=n_QeU-f8rcKUTJkr4s5C7JktKNC6ObOCUq3LSFf7gd0&amp;m=vF2nXeJmkz5kyBpG2OHa8lmTiXngv_qkFS2hnLkJkuDF6rUyOd_N0iqTNUsTr8b3&amp;s=xovGTaGMr2OnyTOp5VOvdWwjH1csiLmZOd144-qbrg8&amp;e=" TargetMode="External"/><Relationship Id="rId2" Type="http://schemas.openxmlformats.org/officeDocument/2006/relationships/hyperlink" Target="https://urldefense.proofpoint.com/v2/url?u=https-3A__t.e2ma.net_click_0eckgj_wrf4ivw_kykfwhb&amp;d=DwMFaQ&amp;c=euGZstcaTDllvimEN8b7jXrwqOf-v5A_CdpgnVfiiMM&amp;r=n_QeU-f8rcKUTJkr4s5C7JktKNC6ObOCUq3LSFf7gd0&amp;m=vF2nXeJmkz5kyBpG2OHa8lmTiXngv_qkFS2hnLkJkuDF6rUyOd_N0iqTNUsTr8b3&amp;s=Y8c9cJCTVfIRdpAYtpplTr_ZDYI4QNuLJL_AvnBHrcM&amp;e=" TargetMode="External"/><Relationship Id="rId1" Type="http://schemas.openxmlformats.org/officeDocument/2006/relationships/slideLayout" Target="../slideLayouts/slideLayout16.xml"/><Relationship Id="rId5" Type="http://schemas.openxmlformats.org/officeDocument/2006/relationships/hyperlink" Target="https://urldefense.proofpoint.com/v2/url?u=https-3A__t.e2ma.net_click_0eckgj_wrf4ivw_wbnfwhb&amp;d=DwMFaQ&amp;c=euGZstcaTDllvimEN8b7jXrwqOf-v5A_CdpgnVfiiMM&amp;r=n_QeU-f8rcKUTJkr4s5C7JktKNC6ObOCUq3LSFf7gd0&amp;m=vF2nXeJmkz5kyBpG2OHa8lmTiXngv_qkFS2hnLkJkuDF6rUyOd_N0iqTNUsTr8b3&amp;s=kzykHyOMtQGW9R6XlxNcwXmEgkSfpWtSZ6crAUO--VE&amp;e=" TargetMode="External"/><Relationship Id="rId4" Type="http://schemas.openxmlformats.org/officeDocument/2006/relationships/hyperlink" Target="https://urldefense.proofpoint.com/v2/url?u=https-3A__t.e2ma.net_click_0eckgj_wrf4ivw_0qlfwhb&amp;d=DwMFaQ&amp;c=euGZstcaTDllvimEN8b7jXrwqOf-v5A_CdpgnVfiiMM&amp;r=n_QeU-f8rcKUTJkr4s5C7JktKNC6ObOCUq3LSFf7gd0&amp;m=vF2nXeJmkz5kyBpG2OHa8lmTiXngv_qkFS2hnLkJkuDF6rUyOd_N0iqTNUsTr8b3&amp;s=G4whfQgyPcF601UBkMWTVEJ1qNFI4PXSAvMpgB7NXe8&amp;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r>
              <a:rPr lang="en-US" dirty="0"/>
              <a:t>ERCOT IBRWG: Other Industry Updates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lIns="91440" tIns="45720" rIns="91440" bIns="0" anchor="b"/>
          <a:lstStyle/>
          <a:p>
            <a:r>
              <a:rPr lang="en-US" dirty="0">
                <a:latin typeface="Montserrat SemiBold"/>
              </a:rPr>
              <a:t>08/15/2025</a:t>
            </a:r>
            <a:endParaRPr lang="en-US" dirty="0"/>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r>
              <a:rPr lang="en-US" dirty="0"/>
              <a:t>Associate Director and Chief Engineer</a:t>
            </a:r>
          </a:p>
          <a:p>
            <a:r>
              <a:rPr lang="en-US" dirty="0"/>
              <a:t>ESIG</a:t>
            </a:r>
          </a:p>
        </p:txBody>
      </p:sp>
    </p:spTree>
    <p:extLst>
      <p:ext uri="{BB962C8B-B14F-4D97-AF65-F5344CB8AC3E}">
        <p14:creationId xmlns:p14="http://schemas.microsoft.com/office/powerpoint/2010/main" val="109028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3469-4F64-3137-140E-3C13290F5A20}"/>
              </a:ext>
            </a:extLst>
          </p:cNvPr>
          <p:cNvSpPr>
            <a:spLocks noGrp="1"/>
          </p:cNvSpPr>
          <p:nvPr>
            <p:ph type="title"/>
          </p:nvPr>
        </p:nvSpPr>
        <p:spPr/>
        <p:txBody>
          <a:bodyPr/>
          <a:lstStyle/>
          <a:p>
            <a:r>
              <a:rPr lang="en-US" sz="2400" dirty="0"/>
              <a:t>G-PST/ESIG Webinar: Requirements and Verification Procedures for Grid-Forming Units – The German Approach to Ensuring Power System Stability</a:t>
            </a:r>
          </a:p>
        </p:txBody>
      </p:sp>
      <p:sp>
        <p:nvSpPr>
          <p:cNvPr id="3" name="Content Placeholder 2">
            <a:extLst>
              <a:ext uri="{FF2B5EF4-FFF2-40B4-BE49-F238E27FC236}">
                <a16:creationId xmlns:a16="http://schemas.microsoft.com/office/drawing/2014/main" id="{B231348C-641A-C9A8-E91A-B0F67C5B3865}"/>
              </a:ext>
            </a:extLst>
          </p:cNvPr>
          <p:cNvSpPr>
            <a:spLocks noGrp="1"/>
          </p:cNvSpPr>
          <p:nvPr>
            <p:ph sz="quarter" idx="10"/>
          </p:nvPr>
        </p:nvSpPr>
        <p:spPr/>
        <p:txBody>
          <a:bodyPr/>
          <a:lstStyle/>
          <a:p>
            <a:pPr marL="0" indent="0">
              <a:lnSpc>
                <a:spcPct val="108000"/>
              </a:lnSpc>
              <a:spcBef>
                <a:spcPts val="300"/>
              </a:spcBef>
              <a:buSzPct val="100000"/>
              <a:buNone/>
            </a:pPr>
            <a:r>
              <a:rPr lang="en-US" sz="1600" b="1" dirty="0">
                <a:solidFill>
                  <a:schemeClr val="tx1"/>
                </a:solidFill>
                <a:latin typeface="Arial" panose="020B0604020202020204" pitchFamily="34" charset="0"/>
                <a:cs typeface="Arial" panose="020B0604020202020204" pitchFamily="34" charset="0"/>
              </a:rPr>
              <a:t>Featured Speaker: </a:t>
            </a:r>
            <a:r>
              <a:rPr lang="en-US" sz="1600" dirty="0">
                <a:solidFill>
                  <a:schemeClr val="tx1"/>
                </a:solidFill>
                <a:latin typeface="Arial" panose="020B0604020202020204" pitchFamily="34" charset="0"/>
                <a:cs typeface="Arial" panose="020B0604020202020204" pitchFamily="34" charset="0"/>
              </a:rPr>
              <a:t>Dr.-Ing. Kaveh Malekian </a:t>
            </a:r>
            <a:r>
              <a:rPr lang="en-US" sz="1600" dirty="0" err="1">
                <a:solidFill>
                  <a:schemeClr val="tx1"/>
                </a:solidFill>
                <a:latin typeface="Arial" panose="020B0604020202020204" pitchFamily="34" charset="0"/>
                <a:cs typeface="Arial" panose="020B0604020202020204" pitchFamily="34" charset="0"/>
              </a:rPr>
              <a:t>Boroujeni</a:t>
            </a:r>
            <a:r>
              <a:rPr lang="en-US" sz="1600" dirty="0">
                <a:solidFill>
                  <a:schemeClr val="tx1"/>
                </a:solidFill>
                <a:latin typeface="Arial" panose="020B0604020202020204" pitchFamily="34" charset="0"/>
                <a:cs typeface="Arial" panose="020B0604020202020204" pitchFamily="34" charset="0"/>
              </a:rPr>
              <a:t>, Professor for Decentralized Energy Systems and Electrical Networks at the Brandenburg University of Technology Cottbus–</a:t>
            </a:r>
            <a:r>
              <a:rPr lang="en-US" sz="1600" dirty="0" err="1">
                <a:solidFill>
                  <a:schemeClr val="tx1"/>
                </a:solidFill>
                <a:latin typeface="Arial" panose="020B0604020202020204" pitchFamily="34" charset="0"/>
                <a:cs typeface="Arial" panose="020B0604020202020204" pitchFamily="34" charset="0"/>
              </a:rPr>
              <a:t>Senftenberg</a:t>
            </a:r>
            <a:endParaRPr lang="en-US" sz="1600" dirty="0">
              <a:solidFill>
                <a:schemeClr val="tx1"/>
              </a:solidFill>
              <a:latin typeface="Arial" panose="020B0604020202020204" pitchFamily="34" charset="0"/>
              <a:cs typeface="Arial" panose="020B0604020202020204" pitchFamily="34" charset="0"/>
            </a:endParaRPr>
          </a:p>
          <a:p>
            <a:pPr marL="225425" indent="-225425">
              <a:lnSpc>
                <a:spcPct val="108000"/>
              </a:lnSpc>
              <a:spcBef>
                <a:spcPts val="300"/>
              </a:spcBef>
              <a:buSzPct val="100000"/>
            </a:pPr>
            <a:r>
              <a:rPr lang="en-US" sz="1600" b="1" dirty="0">
                <a:solidFill>
                  <a:schemeClr val="tx1"/>
                </a:solidFill>
                <a:latin typeface="Arial" panose="020B0604020202020204" pitchFamily="34" charset="0"/>
                <a:cs typeface="Arial" panose="020B0604020202020204" pitchFamily="34" charset="0"/>
              </a:rPr>
              <a:t>Core question: </a:t>
            </a:r>
            <a:r>
              <a:rPr lang="en-US" sz="1600" dirty="0">
                <a:solidFill>
                  <a:schemeClr val="tx1"/>
                </a:solidFill>
                <a:latin typeface="Arial" panose="020B0604020202020204" pitchFamily="34" charset="0"/>
                <a:cs typeface="Arial" panose="020B0604020202020204" pitchFamily="34" charset="0"/>
              </a:rPr>
              <a:t>How and to what extent can grid-forming inverters support stability in systems with very high shares of inverter-based generation?</a:t>
            </a:r>
          </a:p>
          <a:p>
            <a:pPr marL="225425" indent="-225425">
              <a:lnSpc>
                <a:spcPct val="108000"/>
              </a:lnSpc>
              <a:spcBef>
                <a:spcPts val="300"/>
              </a:spcBef>
              <a:buSzPct val="100000"/>
            </a:pPr>
            <a:r>
              <a:rPr lang="en-US" sz="1600" b="1" dirty="0">
                <a:solidFill>
                  <a:schemeClr val="tx1"/>
                </a:solidFill>
                <a:latin typeface="Arial" panose="020B0604020202020204" pitchFamily="34" charset="0"/>
                <a:cs typeface="Arial" panose="020B0604020202020204" pitchFamily="34" charset="0"/>
              </a:rPr>
              <a:t>Current challenge: </a:t>
            </a:r>
            <a:r>
              <a:rPr lang="en-US" sz="1600" dirty="0">
                <a:solidFill>
                  <a:schemeClr val="tx1"/>
                </a:solidFill>
                <a:latin typeface="Arial" panose="020B0604020202020204" pitchFamily="34" charset="0"/>
                <a:cs typeface="Arial" panose="020B0604020202020204" pitchFamily="34" charset="0"/>
              </a:rPr>
              <a:t>Need for clear methodologies to determine, quantify, and validate grid-forming capability.</a:t>
            </a:r>
          </a:p>
          <a:p>
            <a:pPr marL="225425" indent="-225425">
              <a:lnSpc>
                <a:spcPct val="108000"/>
              </a:lnSpc>
              <a:spcBef>
                <a:spcPts val="300"/>
              </a:spcBef>
              <a:buSzPct val="100000"/>
            </a:pPr>
            <a:r>
              <a:rPr lang="en-US" sz="1600" b="1" dirty="0">
                <a:solidFill>
                  <a:schemeClr val="tx1"/>
                </a:solidFill>
                <a:latin typeface="Arial" panose="020B0604020202020204" pitchFamily="34" charset="0"/>
                <a:cs typeface="Arial" panose="020B0604020202020204" pitchFamily="34" charset="0"/>
              </a:rPr>
              <a:t>Germany’s two-stage strategy: </a:t>
            </a:r>
          </a:p>
          <a:p>
            <a:pPr marL="461963" lvl="1" indent="-236538">
              <a:lnSpc>
                <a:spcPct val="108000"/>
              </a:lnSpc>
              <a:spcBef>
                <a:spcPts val="300"/>
              </a:spcBef>
              <a:buSzPct val="100000"/>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Stage 1 (2025): </a:t>
            </a:r>
            <a:r>
              <a:rPr lang="en-US" sz="1600" dirty="0">
                <a:solidFill>
                  <a:schemeClr val="tx1"/>
                </a:solidFill>
                <a:latin typeface="Arial" panose="020B0604020202020204" pitchFamily="34" charset="0"/>
                <a:cs typeface="Arial" panose="020B0604020202020204" pitchFamily="34" charset="0"/>
              </a:rPr>
              <a:t>Launch of a temporary market-based ancillary service for “instantaneous reserve” provided by transmission system operators.</a:t>
            </a:r>
          </a:p>
          <a:p>
            <a:pPr marL="461963" lvl="1" indent="-236538">
              <a:lnSpc>
                <a:spcPct val="108000"/>
              </a:lnSpc>
              <a:spcBef>
                <a:spcPts val="300"/>
              </a:spcBef>
              <a:buSzPct val="100000"/>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Stage 2 (2027/28): </a:t>
            </a:r>
            <a:r>
              <a:rPr lang="en-US" sz="1600" dirty="0">
                <a:solidFill>
                  <a:schemeClr val="tx1"/>
                </a:solidFill>
                <a:latin typeface="Arial" panose="020B0604020202020204" pitchFamily="34" charset="0"/>
                <a:cs typeface="Arial" panose="020B0604020202020204" pitchFamily="34" charset="0"/>
              </a:rPr>
              <a:t>Mandatory minimum “instantaneous response” capability for new large-scale plants under the revised EU RfG2.0 code.</a:t>
            </a:r>
          </a:p>
          <a:p>
            <a:pPr marL="225425" indent="-225425">
              <a:lnSpc>
                <a:spcPct val="108000"/>
              </a:lnSpc>
              <a:spcBef>
                <a:spcPts val="300"/>
              </a:spcBef>
              <a:buSzPct val="100000"/>
            </a:pPr>
            <a:r>
              <a:rPr lang="en-US" sz="1600" b="1" dirty="0">
                <a:solidFill>
                  <a:schemeClr val="tx1"/>
                </a:solidFill>
                <a:latin typeface="Arial" panose="020B0604020202020204" pitchFamily="34" charset="0"/>
                <a:cs typeface="Arial" panose="020B0604020202020204" pitchFamily="34" charset="0"/>
              </a:rPr>
              <a:t>Instantaneous reserve market role: </a:t>
            </a:r>
            <a:r>
              <a:rPr lang="en-US" sz="1600" dirty="0">
                <a:solidFill>
                  <a:schemeClr val="tx1"/>
                </a:solidFill>
                <a:latin typeface="Arial" panose="020B0604020202020204" pitchFamily="34" charset="0"/>
                <a:cs typeface="Arial" panose="020B0604020202020204" pitchFamily="34" charset="0"/>
              </a:rPr>
              <a:t>Accelerates deployment of grid-forming technologies by incentivizing key capabilities (voltage source behavior, phase jump power) and securing reserves for balancing generation deficits and surpluses (positive/negative “instantaneous response”).</a:t>
            </a:r>
          </a:p>
          <a:p>
            <a:pPr marL="225425" indent="-225425">
              <a:lnSpc>
                <a:spcPct val="108000"/>
              </a:lnSpc>
              <a:spcBef>
                <a:spcPts val="300"/>
              </a:spcBef>
              <a:buSzPct val="100000"/>
            </a:pPr>
            <a:r>
              <a:rPr lang="en-US" sz="1600" b="1" dirty="0">
                <a:solidFill>
                  <a:schemeClr val="tx1"/>
                </a:solidFill>
                <a:latin typeface="Arial" panose="020B0604020202020204" pitchFamily="34" charset="0"/>
                <a:cs typeface="Arial" panose="020B0604020202020204" pitchFamily="34" charset="0"/>
              </a:rPr>
              <a:t>Technical focus: </a:t>
            </a:r>
            <a:r>
              <a:rPr lang="en-US" sz="1600" dirty="0">
                <a:solidFill>
                  <a:schemeClr val="tx1"/>
                </a:solidFill>
                <a:latin typeface="Arial" panose="020B0604020202020204" pitchFamily="34" charset="0"/>
                <a:cs typeface="Arial" panose="020B0604020202020204" pitchFamily="34" charset="0"/>
              </a:rPr>
              <a:t>Translation of the grid-forming concept into measurable instantaneous reserve products, including definitions, quantification methods, and verification procedures for market participation.</a:t>
            </a:r>
          </a:p>
        </p:txBody>
      </p:sp>
      <p:sp>
        <p:nvSpPr>
          <p:cNvPr id="6" name="TextBox 5">
            <a:extLst>
              <a:ext uri="{FF2B5EF4-FFF2-40B4-BE49-F238E27FC236}">
                <a16:creationId xmlns:a16="http://schemas.microsoft.com/office/drawing/2014/main" id="{04439AF1-C7F2-66C8-001D-6D56536B6BD9}"/>
              </a:ext>
            </a:extLst>
          </p:cNvPr>
          <p:cNvSpPr txBox="1"/>
          <p:nvPr/>
        </p:nvSpPr>
        <p:spPr>
          <a:xfrm>
            <a:off x="963562" y="6291072"/>
            <a:ext cx="8563896"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2"/>
              </a:rPr>
              <a:t>https://www.esig.energy/event/german-approach-stability/</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537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31CC-1CE4-F5E1-851A-1461F557B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CBE06-14BA-F856-B8A4-D79EDDE95AD5}"/>
              </a:ext>
            </a:extLst>
          </p:cNvPr>
          <p:cNvSpPr>
            <a:spLocks noGrp="1"/>
          </p:cNvSpPr>
          <p:nvPr>
            <p:ph type="title"/>
          </p:nvPr>
        </p:nvSpPr>
        <p:spPr/>
        <p:txBody>
          <a:bodyPr/>
          <a:lstStyle/>
          <a:p>
            <a:r>
              <a:rPr lang="en-US" dirty="0"/>
              <a:t>DOE Forum for the Implementation of Reliability Standards for Transmission (i2X FIRST) – Season 2</a:t>
            </a:r>
          </a:p>
        </p:txBody>
      </p:sp>
      <p:pic>
        <p:nvPicPr>
          <p:cNvPr id="4" name="Picture 3" descr="A picture containing arrow&#10;&#10;Description automatically generated">
            <a:extLst>
              <a:ext uri="{FF2B5EF4-FFF2-40B4-BE49-F238E27FC236}">
                <a16:creationId xmlns:a16="http://schemas.microsoft.com/office/drawing/2014/main" id="{D8D798DA-3F05-E9A8-090D-5F90F47959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34" t="38889" r="8310" b="38611"/>
          <a:stretch/>
        </p:blipFill>
        <p:spPr>
          <a:xfrm>
            <a:off x="8647856" y="1410083"/>
            <a:ext cx="3544144" cy="932064"/>
          </a:xfrm>
          <a:prstGeom prst="rect">
            <a:avLst/>
          </a:prstGeom>
        </p:spPr>
      </p:pic>
      <p:sp>
        <p:nvSpPr>
          <p:cNvPr id="7" name="Content Placeholder 6">
            <a:extLst>
              <a:ext uri="{FF2B5EF4-FFF2-40B4-BE49-F238E27FC236}">
                <a16:creationId xmlns:a16="http://schemas.microsoft.com/office/drawing/2014/main" id="{7718BCD2-9D61-CF2B-BE49-6D8E74B87689}"/>
              </a:ext>
            </a:extLst>
          </p:cNvPr>
          <p:cNvSpPr>
            <a:spLocks noGrp="1"/>
          </p:cNvSpPr>
          <p:nvPr>
            <p:ph sz="quarter" idx="10"/>
          </p:nvPr>
        </p:nvSpPr>
        <p:spPr/>
        <p:txBody>
          <a:bodyPr/>
          <a:lstStyle/>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lang="en-US" sz="1600" dirty="0">
                <a:solidFill>
                  <a:schemeClr val="tx1"/>
                </a:solidFill>
                <a:latin typeface="Arial" panose="020B0604020202020204" pitchFamily="34" charset="0"/>
                <a:cs typeface="Arial" panose="020B0604020202020204" pitchFamily="34" charset="0"/>
              </a:rPr>
              <a:t>May 27, 2025, 11 a.m. - 1 p.m. ET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Season 2 Kick-Off</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June 24, 2025, 11 a.m.- 1 p.m. ET – NERC Milestone 3 Standards</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July 22, 2025, 11 a.m.- 1 p.m. ET – IBR Plant Design Evaluation with Applicable Requirements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August 26, 2025, 11 a.m.- 1 p.m. ET – IBR Plant Design Evaluation with Applicable Requirements II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September 23, 2025, 11 a.m.- 1 p.m. ET – IBR Plant Modeling Requirements and Best Practices </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October 21, 2025, 11 a.m.- 1 p.m. ET – Challenges with IEEE2800-2022, Planned Revisions</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November 25, 2025, 11 a.m.- 1 p.m. ET – Change of Management during IBR Plant Interconnection Process and Commissioning, How to Maintain Conformity</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December 16, 2025, 11 a.m.- 1 p.m. ET – IBR Plant Commissioning Best Practices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January 27, 2026, 11 a.m.- 1 p.m. ET – IBR Plant Commissioning Best Practices II </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February 24, 2026, 11 a.m. - 1 p.m. ET – Grid Forming IBR Specifications and Testing Requirements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March 16, 2026, hybrid event during</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3"/>
              </a:rPr>
              <a:t>ESIG Spring Workshop</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Grid Forming IBR Specifications, Testing Requirements, Lessons Learned  </a:t>
            </a:r>
          </a:p>
          <a:p>
            <a:pPr marL="0" marR="0" lvl="0" indent="0" algn="l" defTabSz="609493" rtl="0" eaLnBrk="1" fontAlgn="auto" latinLnBrk="0" hangingPunct="1">
              <a:lnSpc>
                <a:spcPct val="100000"/>
              </a:lnSpc>
              <a:spcBef>
                <a:spcPts val="600"/>
              </a:spcBef>
              <a:spcAft>
                <a:spcPts val="0"/>
              </a:spcAft>
              <a:buClrTx/>
              <a:buSzPts val="1000"/>
              <a:buFontTx/>
              <a:buNone/>
              <a:tabLst>
                <a:tab pos="457200" algn="l"/>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Sign up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 all future i2X FIRST Season 2 Meetings</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4"/>
              </a:rPr>
              <a:t>here</a:t>
            </a:r>
            <a:endPar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endParaRPr>
          </a:p>
          <a:p>
            <a:pPr marL="0" marR="0" lvl="0" indent="0" algn="l" defTabSz="609493" rtl="0" eaLnBrk="1" fontAlgn="auto" latinLnBrk="0" hangingPunct="1">
              <a:lnSpc>
                <a:spcPct val="110000"/>
              </a:lnSpc>
              <a:spcBef>
                <a:spcPts val="8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Follow</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ESIG i2X FIRST website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5"/>
              </a:rPr>
              <a:t>https://www.esig.energy/i2x-first-forum/</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 meeting materials &amp; recordings and for future meeting details &amp; agendas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15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3C28-7033-C51C-2B09-E49D1E223C98}"/>
              </a:ext>
            </a:extLst>
          </p:cNvPr>
          <p:cNvSpPr>
            <a:spLocks noGrp="1"/>
          </p:cNvSpPr>
          <p:nvPr>
            <p:ph type="title"/>
          </p:nvPr>
        </p:nvSpPr>
        <p:spPr/>
        <p:txBody>
          <a:bodyPr/>
          <a:lstStyle/>
          <a:p>
            <a:r>
              <a:rPr lang="en-US" dirty="0"/>
              <a:t>IBR Plant Design Evaluation with Applicable Requirements I – July 22, 2025</a:t>
            </a:r>
          </a:p>
        </p:txBody>
      </p:sp>
      <p:sp>
        <p:nvSpPr>
          <p:cNvPr id="3" name="Content Placeholder 2">
            <a:extLst>
              <a:ext uri="{FF2B5EF4-FFF2-40B4-BE49-F238E27FC236}">
                <a16:creationId xmlns:a16="http://schemas.microsoft.com/office/drawing/2014/main" id="{B2EEC865-885D-FF6F-BC97-2CBE2F212826}"/>
              </a:ext>
            </a:extLst>
          </p:cNvPr>
          <p:cNvSpPr>
            <a:spLocks noGrp="1"/>
          </p:cNvSpPr>
          <p:nvPr>
            <p:ph sz="quarter" idx="10"/>
          </p:nvPr>
        </p:nvSpPr>
        <p:spPr>
          <a:xfrm>
            <a:off x="762000" y="1786963"/>
            <a:ext cx="11046542" cy="4435283"/>
          </a:xfrm>
        </p:spPr>
        <p:txBody>
          <a:bodyPr/>
          <a:lstStyle/>
          <a:p>
            <a:pPr marL="0" indent="0">
              <a:buNone/>
            </a:pPr>
            <a:r>
              <a:rPr lang="en-US" sz="1600" b="1" u="sng" dirty="0">
                <a:solidFill>
                  <a:schemeClr val="tx1"/>
                </a:solidFill>
                <a:latin typeface="Arial" panose="020B0604020202020204" pitchFamily="34" charset="0"/>
                <a:cs typeface="Arial" panose="020B0604020202020204" pitchFamily="34" charset="0"/>
              </a:rPr>
              <a:t>Agenda:</a:t>
            </a:r>
          </a:p>
          <a:p>
            <a:pPr marL="225425" indent="-225425">
              <a:buSzPct val="100000"/>
            </a:pPr>
            <a:r>
              <a:rPr lang="en-US" sz="1600" b="1" dirty="0">
                <a:solidFill>
                  <a:schemeClr val="tx1"/>
                </a:solidFill>
                <a:latin typeface="Arial" panose="020B0604020202020204" pitchFamily="34" charset="0"/>
                <a:cs typeface="Arial" panose="020B0604020202020204" pitchFamily="34" charset="0"/>
              </a:rPr>
              <a:t>IEEE P2800.2, IBR Plant Design Evaluation – Overview: </a:t>
            </a:r>
            <a:r>
              <a:rPr lang="en-US" sz="1600" dirty="0">
                <a:solidFill>
                  <a:schemeClr val="tx1"/>
                </a:solidFill>
                <a:latin typeface="Arial" panose="020B0604020202020204" pitchFamily="34" charset="0"/>
                <a:cs typeface="Arial" panose="020B0604020202020204" pitchFamily="34" charset="0"/>
              </a:rPr>
              <a:t>Jens Boemer, EPRI</a:t>
            </a:r>
          </a:p>
          <a:p>
            <a:pPr marL="225425" indent="-225425">
              <a:buSzPct val="100000"/>
            </a:pPr>
            <a:r>
              <a:rPr lang="en-US" sz="1600" b="1" dirty="0">
                <a:solidFill>
                  <a:schemeClr val="tx1"/>
                </a:solidFill>
                <a:latin typeface="Arial" panose="020B0604020202020204" pitchFamily="34" charset="0"/>
                <a:cs typeface="Arial" panose="020B0604020202020204" pitchFamily="34" charset="0"/>
              </a:rPr>
              <a:t>IBR Plant Design Evaluation – Developer Perspective: </a:t>
            </a:r>
            <a:r>
              <a:rPr lang="en-US" sz="1600" dirty="0">
                <a:solidFill>
                  <a:schemeClr val="tx1"/>
                </a:solidFill>
                <a:latin typeface="Arial" panose="020B0604020202020204" pitchFamily="34" charset="0"/>
                <a:cs typeface="Arial" panose="020B0604020202020204" pitchFamily="34" charset="0"/>
              </a:rPr>
              <a:t>Rishi Maharaj, Engie</a:t>
            </a:r>
          </a:p>
          <a:p>
            <a:pPr marL="225425" indent="-225425">
              <a:buSzPct val="100000"/>
            </a:pPr>
            <a:r>
              <a:rPr lang="en-US" sz="1600" b="1" dirty="0">
                <a:solidFill>
                  <a:schemeClr val="tx1"/>
                </a:solidFill>
                <a:latin typeface="Arial" panose="020B0604020202020204" pitchFamily="34" charset="0"/>
                <a:cs typeface="Arial" panose="020B0604020202020204" pitchFamily="34" charset="0"/>
              </a:rPr>
              <a:t>IBR Plant Design Evaluation – EPC Perspective: </a:t>
            </a:r>
            <a:r>
              <a:rPr lang="en-US" sz="1600" dirty="0">
                <a:solidFill>
                  <a:schemeClr val="tx1"/>
                </a:solidFill>
                <a:latin typeface="Arial" panose="020B0604020202020204" pitchFamily="34" charset="0"/>
                <a:cs typeface="Arial" panose="020B0604020202020204" pitchFamily="34" charset="0"/>
              </a:rPr>
              <a:t>Patrick Hart, Mortenson</a:t>
            </a:r>
          </a:p>
          <a:p>
            <a:pPr marL="0" indent="0">
              <a:buNone/>
            </a:pPr>
            <a:r>
              <a:rPr lang="en-US" sz="1600" b="1" u="sng" dirty="0">
                <a:solidFill>
                  <a:schemeClr val="tx1"/>
                </a:solidFill>
                <a:latin typeface="Arial" panose="020B0604020202020204" pitchFamily="34" charset="0"/>
                <a:cs typeface="Arial" panose="020B0604020202020204" pitchFamily="34" charset="0"/>
              </a:rPr>
              <a:t>Key Takeaways:</a:t>
            </a:r>
          </a:p>
          <a:p>
            <a:pPr marL="225425" indent="-225425">
              <a:buSzPct val="100000"/>
            </a:pPr>
            <a:r>
              <a:rPr lang="en-US" sz="1600" b="1" dirty="0">
                <a:solidFill>
                  <a:schemeClr val="tx1"/>
                </a:solidFill>
                <a:latin typeface="Arial" panose="020B0604020202020204" pitchFamily="34" charset="0"/>
                <a:cs typeface="Arial" panose="020B0604020202020204" pitchFamily="34" charset="0"/>
              </a:rPr>
              <a:t>Cross-Party Coordination </a:t>
            </a:r>
            <a:r>
              <a:rPr lang="en-US" sz="1600" dirty="0">
                <a:solidFill>
                  <a:schemeClr val="tx1"/>
                </a:solidFill>
                <a:latin typeface="Arial" panose="020B0604020202020204" pitchFamily="34" charset="0"/>
                <a:cs typeface="Arial" panose="020B0604020202020204" pitchFamily="34" charset="0"/>
              </a:rPr>
              <a:t>– Align scopes across developers, OEMs, EPCs, and consultants to avoid non-conformity.</a:t>
            </a:r>
          </a:p>
          <a:p>
            <a:pPr marL="225425" indent="-225425">
              <a:buSzPct val="100000"/>
            </a:pPr>
            <a:r>
              <a:rPr lang="en-US" sz="1600" b="1" dirty="0">
                <a:solidFill>
                  <a:schemeClr val="tx1"/>
                </a:solidFill>
                <a:latin typeface="Arial" panose="020B0604020202020204" pitchFamily="34" charset="0"/>
                <a:cs typeface="Arial" panose="020B0604020202020204" pitchFamily="34" charset="0"/>
              </a:rPr>
              <a:t>Proactive Approach </a:t>
            </a:r>
            <a:r>
              <a:rPr lang="en-US" sz="1600" dirty="0">
                <a:solidFill>
                  <a:schemeClr val="tx1"/>
                </a:solidFill>
                <a:latin typeface="Arial" panose="020B0604020202020204" pitchFamily="34" charset="0"/>
                <a:cs typeface="Arial" panose="020B0604020202020204" pitchFamily="34" charset="0"/>
              </a:rPr>
              <a:t>– Bake high-bar compliance into contracts and processes to prevent missed requirements.</a:t>
            </a:r>
          </a:p>
          <a:p>
            <a:pPr marL="225425" indent="-225425">
              <a:buSzPct val="100000"/>
            </a:pPr>
            <a:r>
              <a:rPr lang="en-US" sz="1600" b="1" dirty="0">
                <a:solidFill>
                  <a:schemeClr val="tx1"/>
                </a:solidFill>
                <a:latin typeface="Arial" panose="020B0604020202020204" pitchFamily="34" charset="0"/>
                <a:cs typeface="Arial" panose="020B0604020202020204" pitchFamily="34" charset="0"/>
              </a:rPr>
              <a:t>Standardization</a:t>
            </a:r>
            <a:r>
              <a:rPr lang="en-US" sz="1600" dirty="0">
                <a:solidFill>
                  <a:schemeClr val="tx1"/>
                </a:solidFill>
                <a:latin typeface="Arial" panose="020B0604020202020204" pitchFamily="34" charset="0"/>
                <a:cs typeface="Arial" panose="020B0604020202020204" pitchFamily="34" charset="0"/>
              </a:rPr>
              <a:t> – Use consistent data formats, simulation procedures, and model verification to reduce errors and enable automation.</a:t>
            </a:r>
          </a:p>
          <a:p>
            <a:pPr marL="225425" indent="-225425">
              <a:buSzPct val="100000"/>
            </a:pPr>
            <a:r>
              <a:rPr lang="en-US" sz="1600" b="1" dirty="0">
                <a:solidFill>
                  <a:schemeClr val="tx1"/>
                </a:solidFill>
                <a:latin typeface="Arial" panose="020B0604020202020204" pitchFamily="34" charset="0"/>
                <a:cs typeface="Arial" panose="020B0604020202020204" pitchFamily="34" charset="0"/>
              </a:rPr>
              <a:t>PPC Risks </a:t>
            </a:r>
            <a:r>
              <a:rPr lang="en-US" sz="1600" dirty="0">
                <a:solidFill>
                  <a:schemeClr val="tx1"/>
                </a:solidFill>
                <a:latin typeface="Arial" panose="020B0604020202020204" pitchFamily="34" charset="0"/>
                <a:cs typeface="Arial" panose="020B0604020202020204" pitchFamily="34" charset="0"/>
              </a:rPr>
              <a:t>– Deliver and validate PPCs early; improve product-level certification and integration.</a:t>
            </a:r>
          </a:p>
          <a:p>
            <a:pPr marL="225425" indent="-225425">
              <a:buSzPct val="100000"/>
            </a:pPr>
            <a:r>
              <a:rPr lang="en-US" sz="1600" b="1" dirty="0">
                <a:solidFill>
                  <a:schemeClr val="tx1"/>
                </a:solidFill>
                <a:latin typeface="Arial" panose="020B0604020202020204" pitchFamily="34" charset="0"/>
                <a:cs typeface="Arial" panose="020B0604020202020204" pitchFamily="34" charset="0"/>
              </a:rPr>
              <a:t>Continuous Evaluation </a:t>
            </a:r>
            <a:r>
              <a:rPr lang="en-US" sz="1600" dirty="0">
                <a:solidFill>
                  <a:schemeClr val="tx1"/>
                </a:solidFill>
                <a:latin typeface="Arial" panose="020B0604020202020204" pitchFamily="34" charset="0"/>
                <a:cs typeface="Arial" panose="020B0604020202020204" pitchFamily="34" charset="0"/>
              </a:rPr>
              <a:t>– Combine simulation-based assessments with field commissioning tests throughout the project lifecycle.</a:t>
            </a:r>
          </a:p>
          <a:p>
            <a:pPr marL="225425" indent="-225425">
              <a:buSzPct val="100000"/>
            </a:pPr>
            <a:r>
              <a:rPr lang="en-US" sz="1600" b="1" dirty="0">
                <a:solidFill>
                  <a:schemeClr val="tx1"/>
                </a:solidFill>
                <a:latin typeface="Arial" panose="020B0604020202020204" pitchFamily="34" charset="0"/>
                <a:cs typeface="Arial" panose="020B0604020202020204" pitchFamily="34" charset="0"/>
              </a:rPr>
              <a:t>Enforcement</a:t>
            </a:r>
            <a:r>
              <a:rPr lang="en-US" sz="1600" dirty="0">
                <a:solidFill>
                  <a:schemeClr val="tx1"/>
                </a:solidFill>
                <a:latin typeface="Arial" panose="020B0604020202020204" pitchFamily="34" charset="0"/>
                <a:cs typeface="Arial" panose="020B0604020202020204" pitchFamily="34" charset="0"/>
              </a:rPr>
              <a:t> – Require design evaluations pre-energization and “as-built” verification before commissioning.</a:t>
            </a:r>
          </a:p>
          <a:p>
            <a:pPr marL="225425" indent="-225425">
              <a:buSzPct val="100000"/>
            </a:pPr>
            <a:r>
              <a:rPr lang="en-US" sz="1600" b="1" dirty="0">
                <a:solidFill>
                  <a:schemeClr val="tx1"/>
                </a:solidFill>
                <a:latin typeface="Arial" panose="020B0604020202020204" pitchFamily="34" charset="0"/>
                <a:cs typeface="Arial" panose="020B0604020202020204" pitchFamily="34" charset="0"/>
              </a:rPr>
              <a:t>Internal Expertise </a:t>
            </a:r>
            <a:r>
              <a:rPr lang="en-US" sz="1600" dirty="0">
                <a:solidFill>
                  <a:schemeClr val="tx1"/>
                </a:solidFill>
                <a:latin typeface="Arial" panose="020B0604020202020204" pitchFamily="34" charset="0"/>
                <a:cs typeface="Arial" panose="020B0604020202020204" pitchFamily="34" charset="0"/>
              </a:rPr>
              <a:t>– Build in-house capability for design evaluations, supported by external specialists as needed.</a:t>
            </a:r>
          </a:p>
        </p:txBody>
      </p:sp>
      <p:sp>
        <p:nvSpPr>
          <p:cNvPr id="5" name="TextBox 4">
            <a:extLst>
              <a:ext uri="{FF2B5EF4-FFF2-40B4-BE49-F238E27FC236}">
                <a16:creationId xmlns:a16="http://schemas.microsoft.com/office/drawing/2014/main" id="{F006293A-AB52-169C-5261-52CDA5397A80}"/>
              </a:ext>
            </a:extLst>
          </p:cNvPr>
          <p:cNvSpPr txBox="1"/>
          <p:nvPr/>
        </p:nvSpPr>
        <p:spPr>
          <a:xfrm>
            <a:off x="973394" y="6438882"/>
            <a:ext cx="11002298" cy="353943"/>
          </a:xfrm>
          <a:prstGeom prst="rect">
            <a:avLst/>
          </a:prstGeom>
          <a:solidFill>
            <a:schemeClr val="bg1"/>
          </a:solidFill>
        </p:spPr>
        <p:txBody>
          <a:bodyPr wrap="square" lIns="91440" tIns="91440" rIns="91440">
            <a:spAutoFit/>
          </a:bodyPr>
          <a:lstStyle/>
          <a:p>
            <a:r>
              <a:rPr lang="en-US" sz="1400" dirty="0">
                <a:latin typeface="Arial" panose="020B0604020202020204" pitchFamily="34" charset="0"/>
                <a:cs typeface="Arial" panose="020B0604020202020204" pitchFamily="34" charset="0"/>
              </a:rPr>
              <a:t>Recording and presentations are available here: </a:t>
            </a:r>
            <a:r>
              <a:rPr lang="en-US" sz="1400" dirty="0">
                <a:latin typeface="Arial" panose="020B0604020202020204" pitchFamily="34" charset="0"/>
                <a:cs typeface="Arial" panose="020B0604020202020204" pitchFamily="34" charset="0"/>
                <a:hlinkClick r:id="rId2"/>
              </a:rPr>
              <a:t>https://www.esig.energy/i2x-first-forum/</a:t>
            </a:r>
            <a:endParaRPr lang="en-US" sz="1400" dirty="0">
              <a:latin typeface="Arial" panose="020B0604020202020204" pitchFamily="34" charset="0"/>
              <a:cs typeface="Arial" panose="020B0604020202020204" pitchFamily="34" charset="0"/>
            </a:endParaRPr>
          </a:p>
        </p:txBody>
      </p:sp>
      <p:pic>
        <p:nvPicPr>
          <p:cNvPr id="6" name="Picture 5" descr="A picture containing arrow&#10;&#10;Description automatically generated">
            <a:extLst>
              <a:ext uri="{FF2B5EF4-FFF2-40B4-BE49-F238E27FC236}">
                <a16:creationId xmlns:a16="http://schemas.microsoft.com/office/drawing/2014/main" id="{E3C23BB3-147A-D812-8FB8-A87ED571BD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34" t="38889" r="8310" b="38611"/>
          <a:stretch/>
        </p:blipFill>
        <p:spPr>
          <a:xfrm>
            <a:off x="9206133" y="1463167"/>
            <a:ext cx="2985867" cy="785244"/>
          </a:xfrm>
          <a:prstGeom prst="rect">
            <a:avLst/>
          </a:prstGeom>
        </p:spPr>
      </p:pic>
    </p:spTree>
    <p:extLst>
      <p:ext uri="{BB962C8B-B14F-4D97-AF65-F5344CB8AC3E}">
        <p14:creationId xmlns:p14="http://schemas.microsoft.com/office/powerpoint/2010/main" val="64187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97B7F-E3DA-248E-B6CB-C3BF7FFC7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D5B21-14D1-9AAF-1638-C263DC24AC9A}"/>
              </a:ext>
            </a:extLst>
          </p:cNvPr>
          <p:cNvSpPr>
            <a:spLocks noGrp="1"/>
          </p:cNvSpPr>
          <p:nvPr>
            <p:ph type="title"/>
          </p:nvPr>
        </p:nvSpPr>
        <p:spPr/>
        <p:txBody>
          <a:bodyPr/>
          <a:lstStyle/>
          <a:p>
            <a:r>
              <a:rPr lang="en-US" dirty="0"/>
              <a:t>IBR Plant Design Evaluation with Applicable Requirements II – August 26, 2025</a:t>
            </a:r>
          </a:p>
        </p:txBody>
      </p:sp>
      <p:sp>
        <p:nvSpPr>
          <p:cNvPr id="3" name="Content Placeholder 2">
            <a:extLst>
              <a:ext uri="{FF2B5EF4-FFF2-40B4-BE49-F238E27FC236}">
                <a16:creationId xmlns:a16="http://schemas.microsoft.com/office/drawing/2014/main" id="{8B810618-A2FB-8DEE-D4B9-8097D39E0166}"/>
              </a:ext>
            </a:extLst>
          </p:cNvPr>
          <p:cNvSpPr>
            <a:spLocks noGrp="1"/>
          </p:cNvSpPr>
          <p:nvPr>
            <p:ph sz="quarter" idx="10"/>
          </p:nvPr>
        </p:nvSpPr>
        <p:spPr>
          <a:xfrm>
            <a:off x="762000" y="1786963"/>
            <a:ext cx="11046542" cy="4435283"/>
          </a:xfrm>
        </p:spPr>
        <p:txBody>
          <a:bodyPr/>
          <a:lstStyle/>
          <a:p>
            <a:pPr marL="0" indent="0">
              <a:lnSpc>
                <a:spcPct val="108000"/>
              </a:lnSpc>
              <a:buNone/>
            </a:pPr>
            <a:r>
              <a:rPr lang="en-US" b="1" u="sng" dirty="0">
                <a:solidFill>
                  <a:schemeClr val="tx1"/>
                </a:solidFill>
                <a:latin typeface="Arial" panose="020B0604020202020204" pitchFamily="34" charset="0"/>
                <a:cs typeface="Arial" panose="020B0604020202020204" pitchFamily="34" charset="0"/>
              </a:rPr>
              <a:t>Agenda:</a:t>
            </a:r>
          </a:p>
          <a:p>
            <a:pPr marL="225425" lvl="0" indent="-225425">
              <a:lnSpc>
                <a:spcPct val="108000"/>
              </a:lnSpc>
              <a:buSzPct val="100000"/>
            </a:pPr>
            <a:r>
              <a:rPr lang="en-US" b="1" dirty="0">
                <a:solidFill>
                  <a:schemeClr val="tx1"/>
                </a:solidFill>
                <a:latin typeface="Arial" panose="020B0604020202020204" pitchFamily="34" charset="0"/>
                <a:cs typeface="Arial" panose="020B0604020202020204" pitchFamily="34" charset="0"/>
              </a:rPr>
              <a:t>IBR Plant Design Evaluation – ISO Perspective: </a:t>
            </a:r>
            <a:r>
              <a:rPr lang="en-US" dirty="0">
                <a:solidFill>
                  <a:schemeClr val="tx1"/>
                </a:solidFill>
                <a:latin typeface="Arial" panose="020B0604020202020204" pitchFamily="34" charset="0"/>
                <a:cs typeface="Arial" panose="020B0604020202020204" pitchFamily="34" charset="0"/>
              </a:rPr>
              <a:t>Alan Urban, MISO</a:t>
            </a:r>
          </a:p>
          <a:p>
            <a:pPr marL="225425" indent="-225425">
              <a:lnSpc>
                <a:spcPct val="108000"/>
              </a:lnSpc>
              <a:buSzPct val="100000"/>
            </a:pPr>
            <a:r>
              <a:rPr lang="en-US" b="1" dirty="0">
                <a:solidFill>
                  <a:schemeClr val="tx1"/>
                </a:solidFill>
                <a:latin typeface="Arial" panose="020B0604020202020204" pitchFamily="34" charset="0"/>
                <a:cs typeface="Arial" panose="020B0604020202020204" pitchFamily="34" charset="0"/>
              </a:rPr>
              <a:t>IBR Plant Design Evaluation – Utility Perspective: </a:t>
            </a:r>
            <a:r>
              <a:rPr lang="en-US" dirty="0">
                <a:solidFill>
                  <a:schemeClr val="tx1"/>
                </a:solidFill>
                <a:latin typeface="Arial" panose="020B0604020202020204" pitchFamily="34" charset="0"/>
                <a:cs typeface="Arial" panose="020B0604020202020204" pitchFamily="34" charset="0"/>
              </a:rPr>
              <a:t>Alan Urban, MISO</a:t>
            </a:r>
          </a:p>
          <a:p>
            <a:pPr marL="225425" lvl="0" indent="-225425">
              <a:lnSpc>
                <a:spcPct val="108000"/>
              </a:lnSpc>
              <a:buSzPct val="100000"/>
            </a:pPr>
            <a:r>
              <a:rPr lang="en-US" b="1" dirty="0">
                <a:solidFill>
                  <a:schemeClr val="tx1"/>
                </a:solidFill>
                <a:latin typeface="Arial" panose="020B0604020202020204" pitchFamily="34" charset="0"/>
                <a:cs typeface="Arial" panose="020B0604020202020204" pitchFamily="34" charset="0"/>
              </a:rPr>
              <a:t>IBR Plant Design Evaluation Leaning on Documentation Review: </a:t>
            </a:r>
            <a:r>
              <a:rPr lang="en-US" dirty="0">
                <a:solidFill>
                  <a:schemeClr val="tx1"/>
                </a:solidFill>
                <a:latin typeface="Arial" panose="020B0604020202020204" pitchFamily="34" charset="0"/>
                <a:cs typeface="Arial" panose="020B0604020202020204" pitchFamily="34" charset="0"/>
              </a:rPr>
              <a:t>Jens Boemer, EPRI</a:t>
            </a:r>
          </a:p>
          <a:p>
            <a:pPr marL="225425" indent="-225425">
              <a:lnSpc>
                <a:spcPct val="108000"/>
              </a:lnSpc>
              <a:buSzPct val="100000"/>
            </a:pPr>
            <a:r>
              <a:rPr lang="en-US" b="1" dirty="0">
                <a:solidFill>
                  <a:schemeClr val="tx1"/>
                </a:solidFill>
                <a:latin typeface="Arial" panose="020B0604020202020204" pitchFamily="34" charset="0"/>
                <a:cs typeface="Arial" panose="020B0604020202020204" pitchFamily="34" charset="0"/>
              </a:rPr>
              <a:t>Putting IEEE P2800.2 Concepts to Action – IBR Performance and Modeling Requirements: </a:t>
            </a:r>
            <a:r>
              <a:rPr lang="en-US" dirty="0">
                <a:solidFill>
                  <a:schemeClr val="tx1"/>
                </a:solidFill>
                <a:latin typeface="Arial" panose="020B0604020202020204" pitchFamily="34" charset="0"/>
                <a:cs typeface="Arial" panose="020B0604020202020204" pitchFamily="34" charset="0"/>
              </a:rPr>
              <a:t>Ryan Quint, Elevate</a:t>
            </a:r>
          </a:p>
        </p:txBody>
      </p:sp>
      <p:sp>
        <p:nvSpPr>
          <p:cNvPr id="5" name="TextBox 4">
            <a:extLst>
              <a:ext uri="{FF2B5EF4-FFF2-40B4-BE49-F238E27FC236}">
                <a16:creationId xmlns:a16="http://schemas.microsoft.com/office/drawing/2014/main" id="{72E03B41-C3F1-9B8C-D4AF-10966E7B2B63}"/>
              </a:ext>
            </a:extLst>
          </p:cNvPr>
          <p:cNvSpPr txBox="1"/>
          <p:nvPr/>
        </p:nvSpPr>
        <p:spPr>
          <a:xfrm>
            <a:off x="865237" y="5615515"/>
            <a:ext cx="10500853" cy="415498"/>
          </a:xfrm>
          <a:prstGeom prst="rect">
            <a:avLst/>
          </a:prstGeom>
          <a:solidFill>
            <a:schemeClr val="bg1"/>
          </a:solidFill>
        </p:spPr>
        <p:txBody>
          <a:bodyPr wrap="square" lIns="91440" tIns="91440" rIns="91440">
            <a:spAutoFit/>
          </a:bodyPr>
          <a:lstStyle/>
          <a:p>
            <a:pPr lvl="0" defTabSz="609493">
              <a:spcBef>
                <a:spcPts val="600"/>
              </a:spcBef>
              <a:buSzPts val="1000"/>
              <a:tabLst>
                <a:tab pos="457200" algn="l"/>
              </a:tabLst>
              <a:defRPr/>
            </a:pPr>
            <a:r>
              <a:rPr lang="en-US" b="1" dirty="0">
                <a:latin typeface="Arial" panose="020B0604020202020204" pitchFamily="34" charset="0"/>
                <a:cs typeface="Arial" panose="020B0604020202020204" pitchFamily="34" charset="0"/>
              </a:rPr>
              <a:t>Sign up </a:t>
            </a:r>
            <a:r>
              <a:rPr lang="en-US" dirty="0">
                <a:latin typeface="Arial" panose="020B0604020202020204" pitchFamily="34" charset="0"/>
                <a:cs typeface="Arial" panose="020B0604020202020204" pitchFamily="34" charset="0"/>
              </a:rPr>
              <a:t>for all future i2X FIRST Season 2 Meetings here</a:t>
            </a:r>
            <a:r>
              <a:rPr lang="en-US" dirty="0">
                <a:solidFill>
                  <a:srgbClr val="4B545D"/>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2"/>
              </a:rPr>
              <a:t>https://www.esig.energy/i2x-first-forum/</a:t>
            </a:r>
            <a:endParaRPr lang="en-US" dirty="0">
              <a:solidFill>
                <a:srgbClr val="4B545D"/>
              </a:solidFill>
              <a:latin typeface="Arial" panose="020B0604020202020204" pitchFamily="34" charset="0"/>
              <a:cs typeface="Arial" panose="020B0604020202020204" pitchFamily="34" charset="0"/>
            </a:endParaRPr>
          </a:p>
        </p:txBody>
      </p:sp>
      <p:pic>
        <p:nvPicPr>
          <p:cNvPr id="6" name="Picture 5" descr="A picture containing arrow&#10;&#10;Description automatically generated">
            <a:extLst>
              <a:ext uri="{FF2B5EF4-FFF2-40B4-BE49-F238E27FC236}">
                <a16:creationId xmlns:a16="http://schemas.microsoft.com/office/drawing/2014/main" id="{1B3E27A3-50E6-2159-0949-ED819C54E5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34" t="38889" r="8310" b="38611"/>
          <a:stretch/>
        </p:blipFill>
        <p:spPr>
          <a:xfrm>
            <a:off x="9206133" y="1463167"/>
            <a:ext cx="2985867" cy="785244"/>
          </a:xfrm>
          <a:prstGeom prst="rect">
            <a:avLst/>
          </a:prstGeom>
        </p:spPr>
      </p:pic>
    </p:spTree>
    <p:extLst>
      <p:ext uri="{BB962C8B-B14F-4D97-AF65-F5344CB8AC3E}">
        <p14:creationId xmlns:p14="http://schemas.microsoft.com/office/powerpoint/2010/main" val="85993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D3A6-C629-ACCF-5D1B-12148E2C0E48}"/>
              </a:ext>
            </a:extLst>
          </p:cNvPr>
          <p:cNvSpPr>
            <a:spLocks noGrp="1"/>
          </p:cNvSpPr>
          <p:nvPr>
            <p:ph type="title"/>
          </p:nvPr>
        </p:nvSpPr>
        <p:spPr/>
        <p:txBody>
          <a:bodyPr/>
          <a:lstStyle/>
          <a:p>
            <a:r>
              <a:rPr lang="en-US" dirty="0"/>
              <a:t>NASPI Webinar: Post-Commissioning Monitoring Aspects of IEEE P2800.2</a:t>
            </a:r>
            <a:br>
              <a:rPr lang="en-US" dirty="0"/>
            </a:br>
            <a:r>
              <a:rPr lang="en-US" dirty="0"/>
              <a:t>– August 20, 2025</a:t>
            </a:r>
          </a:p>
        </p:txBody>
      </p:sp>
      <p:sp>
        <p:nvSpPr>
          <p:cNvPr id="3" name="Content Placeholder 2">
            <a:extLst>
              <a:ext uri="{FF2B5EF4-FFF2-40B4-BE49-F238E27FC236}">
                <a16:creationId xmlns:a16="http://schemas.microsoft.com/office/drawing/2014/main" id="{E0D9A3C4-50AD-5609-7D56-E54C46C18D29}"/>
              </a:ext>
            </a:extLst>
          </p:cNvPr>
          <p:cNvSpPr>
            <a:spLocks noGrp="1"/>
          </p:cNvSpPr>
          <p:nvPr>
            <p:ph sz="quarter" idx="10"/>
          </p:nvPr>
        </p:nvSpPr>
        <p:spPr/>
        <p:txBody>
          <a:bodyPr/>
          <a:lstStyle/>
          <a:p>
            <a:pPr marL="0" indent="0">
              <a:lnSpc>
                <a:spcPct val="108000"/>
              </a:lnSpc>
              <a:buSzPct val="100000"/>
              <a:buNone/>
            </a:pPr>
            <a:r>
              <a:rPr lang="en-US" b="1" dirty="0">
                <a:solidFill>
                  <a:schemeClr val="tx1"/>
                </a:solidFill>
                <a:latin typeface="Arial" panose="020B0604020202020204" pitchFamily="34" charset="0"/>
                <a:cs typeface="Arial" panose="020B0604020202020204" pitchFamily="34" charset="0"/>
              </a:rPr>
              <a:t>Featured Speaker: </a:t>
            </a:r>
            <a:r>
              <a:rPr lang="en-US" dirty="0">
                <a:solidFill>
                  <a:schemeClr val="tx1"/>
                </a:solidFill>
                <a:latin typeface="Arial" panose="020B0604020202020204" pitchFamily="34" charset="0"/>
                <a:cs typeface="Arial" panose="020B0604020202020204" pitchFamily="34" charset="0"/>
              </a:rPr>
              <a:t>Julia Matevosyan, ESIG, IEEE 2800.2 SG5 chair </a:t>
            </a:r>
          </a:p>
          <a:p>
            <a:pPr marL="0" indent="0">
              <a:lnSpc>
                <a:spcPct val="108000"/>
              </a:lnSpc>
              <a:buSzPct val="100000"/>
              <a:buNone/>
            </a:pPr>
            <a:r>
              <a:rPr lang="en-US" b="1" dirty="0">
                <a:solidFill>
                  <a:schemeClr val="tx1"/>
                </a:solidFill>
                <a:latin typeface="Arial" panose="020B0604020202020204" pitchFamily="34" charset="0"/>
                <a:cs typeface="Arial" panose="020B0604020202020204" pitchFamily="34" charset="0"/>
              </a:rPr>
              <a:t>Abstract:</a:t>
            </a:r>
            <a:endParaRPr lang="en-US" dirty="0">
              <a:solidFill>
                <a:schemeClr val="tx1"/>
              </a:solidFill>
              <a:latin typeface="Arial" panose="020B0604020202020204" pitchFamily="34" charset="0"/>
              <a:cs typeface="Arial" panose="020B0604020202020204" pitchFamily="34" charset="0"/>
            </a:endParaRPr>
          </a:p>
          <a:p>
            <a:pPr marL="225425" indent="-225425">
              <a:lnSpc>
                <a:spcPct val="108000"/>
              </a:lnSpc>
              <a:buSzPct val="100000"/>
            </a:pPr>
            <a:r>
              <a:rPr lang="en-US" dirty="0">
                <a:solidFill>
                  <a:schemeClr val="tx1"/>
                </a:solidFill>
                <a:latin typeface="Arial" panose="020B0604020202020204" pitchFamily="34" charset="0"/>
                <a:cs typeface="Arial" panose="020B0604020202020204" pitchFamily="34" charset="0"/>
              </a:rPr>
              <a:t>IEEE P2800.2 (in draft) outlines recommended practices for verifying plant-level conformity with IEEE Std 2800 for IBR plants on the bulk power system.</a:t>
            </a:r>
          </a:p>
          <a:p>
            <a:pPr marL="225425" indent="-225425">
              <a:lnSpc>
                <a:spcPct val="108000"/>
              </a:lnSpc>
              <a:buSzPct val="100000"/>
            </a:pPr>
            <a:r>
              <a:rPr lang="en-US" dirty="0">
                <a:solidFill>
                  <a:schemeClr val="tx1"/>
                </a:solidFill>
                <a:latin typeface="Arial" panose="020B0604020202020204" pitchFamily="34" charset="0"/>
                <a:cs typeface="Arial" panose="020B0604020202020204" pitchFamily="34" charset="0"/>
              </a:rPr>
              <a:t>Conformity should be assessed during interconnection, commissioning, and throughout the plant’s lifetime—not just at the start. </a:t>
            </a:r>
          </a:p>
          <a:p>
            <a:pPr marL="225425" indent="-225425">
              <a:lnSpc>
                <a:spcPct val="108000"/>
              </a:lnSpc>
              <a:buSzPct val="100000"/>
            </a:pPr>
            <a:r>
              <a:rPr lang="en-US" dirty="0">
                <a:solidFill>
                  <a:schemeClr val="tx1"/>
                </a:solidFill>
                <a:latin typeface="Arial" panose="020B0604020202020204" pitchFamily="34" charset="0"/>
                <a:cs typeface="Arial" panose="020B0604020202020204" pitchFamily="34" charset="0"/>
              </a:rPr>
              <a:t>Today, post-commissioning conformity assessments are rare, creating reliability concerns.</a:t>
            </a:r>
          </a:p>
          <a:p>
            <a:pPr marL="225425" indent="-225425">
              <a:lnSpc>
                <a:spcPct val="108000"/>
              </a:lnSpc>
              <a:buSzPct val="100000"/>
            </a:pPr>
            <a:r>
              <a:rPr lang="en-US" dirty="0">
                <a:solidFill>
                  <a:schemeClr val="tx1"/>
                </a:solidFill>
                <a:latin typeface="Arial" panose="020B0604020202020204" pitchFamily="34" charset="0"/>
                <a:cs typeface="Arial" panose="020B0604020202020204" pitchFamily="34" charset="0"/>
              </a:rPr>
              <a:t>Actual disturbance events are critical for true model validation and performance evaluation.</a:t>
            </a:r>
          </a:p>
          <a:p>
            <a:pPr marL="225425" indent="-225425">
              <a:lnSpc>
                <a:spcPct val="108000"/>
              </a:lnSpc>
              <a:buSzPct val="100000"/>
            </a:pPr>
            <a:r>
              <a:rPr lang="en-US" dirty="0">
                <a:solidFill>
                  <a:schemeClr val="tx1"/>
                </a:solidFill>
                <a:latin typeface="Arial" panose="020B0604020202020204" pitchFamily="34" charset="0"/>
                <a:cs typeface="Arial" panose="020B0604020202020204" pitchFamily="34" charset="0"/>
              </a:rPr>
              <a:t>Webinar will focus on post-commissioning model validation, monitoring, and periodic testing proposed in IEEE P2800.2.</a:t>
            </a:r>
          </a:p>
          <a:p>
            <a:pPr marL="225425" indent="-225425">
              <a:lnSpc>
                <a:spcPct val="108000"/>
              </a:lnSpc>
              <a:buSzPct val="100000"/>
            </a:pPr>
            <a:r>
              <a:rPr lang="en-US" dirty="0">
                <a:solidFill>
                  <a:schemeClr val="tx1"/>
                </a:solidFill>
                <a:latin typeface="Arial" panose="020B0604020202020204" pitchFamily="34" charset="0"/>
                <a:cs typeface="Arial" panose="020B0604020202020204" pitchFamily="34" charset="0"/>
              </a:rPr>
              <a:t>Post-Commissioning Monitoring is also relevant in light of recently approved NERC PRC-030 and upcoming MOD-026 update</a:t>
            </a:r>
          </a:p>
        </p:txBody>
      </p:sp>
      <p:sp>
        <p:nvSpPr>
          <p:cNvPr id="5" name="TextBox 4">
            <a:extLst>
              <a:ext uri="{FF2B5EF4-FFF2-40B4-BE49-F238E27FC236}">
                <a16:creationId xmlns:a16="http://schemas.microsoft.com/office/drawing/2014/main" id="{ACD5F0AF-F9C0-B526-A03C-6A31F7276DDD}"/>
              </a:ext>
            </a:extLst>
          </p:cNvPr>
          <p:cNvSpPr txBox="1"/>
          <p:nvPr/>
        </p:nvSpPr>
        <p:spPr>
          <a:xfrm>
            <a:off x="6833419" y="6388396"/>
            <a:ext cx="5250426" cy="369332"/>
          </a:xfrm>
          <a:prstGeom prst="rect">
            <a:avLst/>
          </a:prstGeom>
          <a:solidFill>
            <a:schemeClr val="bg1"/>
          </a:solidFill>
        </p:spPr>
        <p:txBody>
          <a:bodyPr wrap="square">
            <a:spAutoFit/>
          </a:bodyPr>
          <a:lstStyle/>
          <a:p>
            <a:r>
              <a:rPr lang="en-US" b="1" dirty="0">
                <a:latin typeface="Arial" panose="020B0604020202020204" pitchFamily="34" charset="0"/>
                <a:cs typeface="Arial" panose="020B0604020202020204" pitchFamily="34" charset="0"/>
              </a:rPr>
              <a:t>Webinar info: </a:t>
            </a:r>
            <a:r>
              <a:rPr lang="en-US" dirty="0">
                <a:latin typeface="Arial" panose="020B0604020202020204" pitchFamily="34" charset="0"/>
                <a:cs typeface="Arial" panose="020B0604020202020204" pitchFamily="34" charset="0"/>
                <a:hlinkClick r:id="rId2"/>
              </a:rPr>
              <a:t>https://www.naspi.org/node/1017</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739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71E9-BCC9-3349-25A7-637934F0AD03}"/>
              </a:ext>
            </a:extLst>
          </p:cNvPr>
          <p:cNvSpPr>
            <a:spLocks noGrp="1"/>
          </p:cNvSpPr>
          <p:nvPr>
            <p:ph type="title"/>
          </p:nvPr>
        </p:nvSpPr>
        <p:spPr/>
        <p:txBody>
          <a:bodyPr/>
          <a:lstStyle/>
          <a:p>
            <a:r>
              <a:rPr lang="en-US" dirty="0"/>
              <a:t>Two ESIG Trainings – Nov and Dec 2025 </a:t>
            </a:r>
          </a:p>
        </p:txBody>
      </p:sp>
      <p:graphicFrame>
        <p:nvGraphicFramePr>
          <p:cNvPr id="5" name="Table 4">
            <a:extLst>
              <a:ext uri="{FF2B5EF4-FFF2-40B4-BE49-F238E27FC236}">
                <a16:creationId xmlns:a16="http://schemas.microsoft.com/office/drawing/2014/main" id="{E11E823D-F007-EA12-5A5D-546A54CD0C71}"/>
              </a:ext>
            </a:extLst>
          </p:cNvPr>
          <p:cNvGraphicFramePr>
            <a:graphicFrameLocks noGrp="1"/>
          </p:cNvGraphicFramePr>
          <p:nvPr>
            <p:extLst>
              <p:ext uri="{D42A27DB-BD31-4B8C-83A1-F6EECF244321}">
                <p14:modId xmlns:p14="http://schemas.microsoft.com/office/powerpoint/2010/main" val="3208958841"/>
              </p:ext>
            </p:extLst>
          </p:nvPr>
        </p:nvGraphicFramePr>
        <p:xfrm>
          <a:off x="840658" y="1788789"/>
          <a:ext cx="4331110" cy="3992577"/>
        </p:xfrm>
        <a:graphic>
          <a:graphicData uri="http://schemas.openxmlformats.org/drawingml/2006/table">
            <a:tbl>
              <a:tblPr firstRow="1" firstCol="1" bandRow="1"/>
              <a:tblGrid>
                <a:gridCol w="4331110">
                  <a:extLst>
                    <a:ext uri="{9D8B030D-6E8A-4147-A177-3AD203B41FA5}">
                      <a16:colId xmlns:a16="http://schemas.microsoft.com/office/drawing/2014/main" val="569394465"/>
                    </a:ext>
                  </a:extLst>
                </a:gridCol>
              </a:tblGrid>
              <a:tr h="3992577">
                <a:tc>
                  <a:txBody>
                    <a:bodyPr/>
                    <a:lstStyle/>
                    <a:p>
                      <a:pPr marL="0" marR="0" algn="ctr">
                        <a:lnSpc>
                          <a:spcPct val="109000"/>
                        </a:lnSpc>
                        <a:buNone/>
                      </a:pPr>
                      <a:r>
                        <a:rPr lang="en-US" sz="1500" b="1" dirty="0">
                          <a:solidFill>
                            <a:srgbClr val="2C5CFF"/>
                          </a:solidFill>
                          <a:effectLst/>
                          <a:latin typeface="Arial" panose="020B0604020202020204" pitchFamily="34" charset="0"/>
                          <a:ea typeface="Calibri" panose="020F0502020204030204" pitchFamily="34" charset="0"/>
                          <a:cs typeface="Aptos" panose="020B0004020202020204" pitchFamily="34" charset="0"/>
                        </a:rPr>
                        <a:t>ESIG Interconnection Studies Short Course</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WHEN: </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November 17-19, 2025</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WHERE: </a:t>
                      </a:r>
                      <a:r>
                        <a:rPr lang="en-US" sz="1200" u="sng" dirty="0">
                          <a:solidFill>
                            <a:srgbClr val="2C5CFF"/>
                          </a:solidFill>
                          <a:effectLst/>
                          <a:latin typeface="Arial" panose="020B0604020202020204" pitchFamily="34" charset="0"/>
                          <a:ea typeface="Calibri" panose="020F0502020204030204" pitchFamily="34" charset="0"/>
                          <a:cs typeface="Aptos" panose="020B0004020202020204" pitchFamily="34" charset="0"/>
                          <a:hlinkClick r:id="rId2"/>
                        </a:rPr>
                        <a:t>Manatee Lagoon</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 6000 N Flagler Dr, West Palm Beach, FL 33407 </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MORE DETAILS:</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buNone/>
                      </a:pP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This 3-day in-person training is intended to enhance the knowledge and ability of the current workforce through coursework focused on best practices for performing the study work necessary to interconnect inverter-based resources to the bulk power system reliably. Training participants will learn practical methods and best practices that can be leveraged into enhanced study practices across the industry. These training modules will focus on the expected day-to-day needs of engineers performing interconnection studies, model quality tests, or inverter-based resource model and simulation work as well as managing study practices within their organization.</a:t>
                      </a:r>
                      <a:endParaRPr lang="en-US" sz="1200" dirty="0">
                        <a:effectLst/>
                        <a:latin typeface="Aptos" panose="020B0004020202020204" pitchFamily="34" charset="0"/>
                        <a:ea typeface="Calibri" panose="020F0502020204030204" pitchFamily="34" charset="0"/>
                        <a:cs typeface="Aptos" panose="020B0004020202020204" pitchFamily="34" charset="0"/>
                      </a:endParaRPr>
                    </a:p>
                  </a:txBody>
                  <a:tcPr marL="0" marR="0" marT="0" marB="0">
                    <a:lnL>
                      <a:noFill/>
                    </a:lnL>
                    <a:lnR>
                      <a:noFill/>
                    </a:lnR>
                    <a:lnT>
                      <a:noFill/>
                    </a:lnT>
                    <a:lnB>
                      <a:noFill/>
                    </a:lnB>
                    <a:noFill/>
                  </a:tcPr>
                </a:tc>
                <a:extLst>
                  <a:ext uri="{0D108BD9-81ED-4DB2-BD59-A6C34878D82A}">
                    <a16:rowId xmlns:a16="http://schemas.microsoft.com/office/drawing/2014/main" val="3980211049"/>
                  </a:ext>
                </a:extLst>
              </a:tr>
            </a:tbl>
          </a:graphicData>
        </a:graphic>
      </p:graphicFrame>
      <p:graphicFrame>
        <p:nvGraphicFramePr>
          <p:cNvPr id="6" name="Table 5">
            <a:extLst>
              <a:ext uri="{FF2B5EF4-FFF2-40B4-BE49-F238E27FC236}">
                <a16:creationId xmlns:a16="http://schemas.microsoft.com/office/drawing/2014/main" id="{8F4A7F82-5364-C363-8AE7-9D857B720F5F}"/>
              </a:ext>
            </a:extLst>
          </p:cNvPr>
          <p:cNvGraphicFramePr>
            <a:graphicFrameLocks noGrp="1"/>
          </p:cNvGraphicFramePr>
          <p:nvPr>
            <p:extLst>
              <p:ext uri="{D42A27DB-BD31-4B8C-83A1-F6EECF244321}">
                <p14:modId xmlns:p14="http://schemas.microsoft.com/office/powerpoint/2010/main" val="2582504232"/>
              </p:ext>
            </p:extLst>
          </p:nvPr>
        </p:nvGraphicFramePr>
        <p:xfrm>
          <a:off x="6636775" y="1807772"/>
          <a:ext cx="5090650" cy="2965895"/>
        </p:xfrm>
        <a:graphic>
          <a:graphicData uri="http://schemas.openxmlformats.org/drawingml/2006/table">
            <a:tbl>
              <a:tblPr firstRow="1" firstCol="1" bandRow="1"/>
              <a:tblGrid>
                <a:gridCol w="5090650">
                  <a:extLst>
                    <a:ext uri="{9D8B030D-6E8A-4147-A177-3AD203B41FA5}">
                      <a16:colId xmlns:a16="http://schemas.microsoft.com/office/drawing/2014/main" val="3782615275"/>
                    </a:ext>
                  </a:extLst>
                </a:gridCol>
              </a:tblGrid>
              <a:tr h="0">
                <a:tc>
                  <a:txBody>
                    <a:bodyPr/>
                    <a:lstStyle/>
                    <a:p>
                      <a:pPr marL="0" marR="0" algn="ctr">
                        <a:lnSpc>
                          <a:spcPct val="109000"/>
                        </a:lnSpc>
                        <a:buNone/>
                      </a:pPr>
                      <a:r>
                        <a:rPr lang="en-US" sz="1500" b="1" dirty="0">
                          <a:solidFill>
                            <a:srgbClr val="2C5CFF"/>
                          </a:solidFill>
                          <a:effectLst/>
                          <a:latin typeface="Arial" panose="020B0604020202020204" pitchFamily="34" charset="0"/>
                          <a:ea typeface="Calibri" panose="020F0502020204030204" pitchFamily="34" charset="0"/>
                          <a:cs typeface="Aptos" panose="020B0004020202020204" pitchFamily="34" charset="0"/>
                        </a:rPr>
                        <a:t>ESIG Electromagnetic Transient Training</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WHEN: </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December 16 - 19, 2025</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WHERE: </a:t>
                      </a:r>
                      <a:r>
                        <a:rPr lang="en-US" sz="1200" u="sng" dirty="0">
                          <a:solidFill>
                            <a:srgbClr val="2C5CFF"/>
                          </a:solidFill>
                          <a:effectLst/>
                          <a:latin typeface="Arial" panose="020B0604020202020204" pitchFamily="34" charset="0"/>
                          <a:ea typeface="Calibri" panose="020F0502020204030204" pitchFamily="34" charset="0"/>
                          <a:cs typeface="Aptos" panose="020B0004020202020204" pitchFamily="34" charset="0"/>
                          <a:hlinkClick r:id="rId3"/>
                        </a:rPr>
                        <a:t>Texas RE's</a:t>
                      </a:r>
                      <a:r>
                        <a:rPr lang="en-US" sz="1200" u="sng" dirty="0">
                          <a:solidFill>
                            <a:srgbClr val="333333"/>
                          </a:solidFill>
                          <a:effectLst/>
                          <a:latin typeface="Arial" panose="020B0604020202020204" pitchFamily="34" charset="0"/>
                          <a:ea typeface="Calibri" panose="020F0502020204030204" pitchFamily="34" charset="0"/>
                          <a:cs typeface="Aptos" panose="020B0004020202020204" pitchFamily="34" charset="0"/>
                          <a:hlinkClick r:id="rId3"/>
                        </a:rPr>
                        <a:t> </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Rio Grande Room, Austin, Texas</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MORE DETAILS:</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This 3-day in-person training is intended to enhance the knowledge and ability of the current workforce through coursework focused on performing EMT simulations in the current interconnection and planning paradigm. Training participants will learn practical methods and best practices that can be leveraged into enhanced study practices across the industry. These training modules will focus on the expected day-to-day needs of engineers performing EMT analysis as well as managing EMT study practices within their organization.</a:t>
                      </a:r>
                      <a:endParaRPr lang="en-US" sz="1200" dirty="0">
                        <a:effectLst/>
                        <a:latin typeface="Aptos" panose="020B0004020202020204" pitchFamily="34" charset="0"/>
                        <a:ea typeface="Calibri" panose="020F0502020204030204" pitchFamily="34" charset="0"/>
                        <a:cs typeface="Aptos" panose="020B0004020202020204" pitchFamily="34" charset="0"/>
                      </a:endParaRPr>
                    </a:p>
                  </a:txBody>
                  <a:tcPr marL="0" marR="0" marT="0" marB="0">
                    <a:lnL>
                      <a:noFill/>
                    </a:lnL>
                    <a:lnR>
                      <a:noFill/>
                    </a:lnR>
                    <a:lnT>
                      <a:noFill/>
                    </a:lnT>
                    <a:lnB>
                      <a:noFill/>
                    </a:lnB>
                    <a:noFill/>
                  </a:tcPr>
                </a:tc>
                <a:extLst>
                  <a:ext uri="{0D108BD9-81ED-4DB2-BD59-A6C34878D82A}">
                    <a16:rowId xmlns:a16="http://schemas.microsoft.com/office/drawing/2014/main" val="1831590024"/>
                  </a:ext>
                </a:extLst>
              </a:tr>
            </a:tbl>
          </a:graphicData>
        </a:graphic>
      </p:graphicFrame>
      <p:graphicFrame>
        <p:nvGraphicFramePr>
          <p:cNvPr id="7" name="Table 6">
            <a:extLst>
              <a:ext uri="{FF2B5EF4-FFF2-40B4-BE49-F238E27FC236}">
                <a16:creationId xmlns:a16="http://schemas.microsoft.com/office/drawing/2014/main" id="{DD54636F-3CE8-C7B3-B8EB-B099AA6D69E8}"/>
              </a:ext>
            </a:extLst>
          </p:cNvPr>
          <p:cNvGraphicFramePr>
            <a:graphicFrameLocks noGrp="1"/>
          </p:cNvGraphicFramePr>
          <p:nvPr>
            <p:extLst>
              <p:ext uri="{D42A27DB-BD31-4B8C-83A1-F6EECF244321}">
                <p14:modId xmlns:p14="http://schemas.microsoft.com/office/powerpoint/2010/main" val="43163593"/>
              </p:ext>
            </p:extLst>
          </p:nvPr>
        </p:nvGraphicFramePr>
        <p:xfrm>
          <a:off x="762000" y="5653173"/>
          <a:ext cx="4488426" cy="563516"/>
        </p:xfrm>
        <a:graphic>
          <a:graphicData uri="http://schemas.openxmlformats.org/drawingml/2006/table">
            <a:tbl>
              <a:tblPr firstRow="1" firstCol="1" bandRow="1"/>
              <a:tblGrid>
                <a:gridCol w="4488426">
                  <a:extLst>
                    <a:ext uri="{9D8B030D-6E8A-4147-A177-3AD203B41FA5}">
                      <a16:colId xmlns:a16="http://schemas.microsoft.com/office/drawing/2014/main" val="1804691527"/>
                    </a:ext>
                  </a:extLst>
                </a:gridCol>
              </a:tblGrid>
              <a:tr h="563516">
                <a:tc>
                  <a:txBody>
                    <a:bodyPr/>
                    <a:lstStyle/>
                    <a:p>
                      <a:pPr marL="0" marR="0" algn="ctr">
                        <a:buNone/>
                      </a:pPr>
                      <a:r>
                        <a:rPr lang="en-US" sz="1200" b="1" u="sng" dirty="0">
                          <a:solidFill>
                            <a:schemeClr val="bg1"/>
                          </a:solidFill>
                          <a:effectLst/>
                          <a:latin typeface="Arial" panose="020B0604020202020204" pitchFamily="34" charset="0"/>
                          <a:ea typeface="Calibri" panose="020F050202020403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EXPRESS INTEREST - INTERCONNECTION STUDIES SHORT COURSE</a:t>
                      </a:r>
                      <a:endParaRPr lang="en-US"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a:txBody>
                  <a:tcPr marL="182880" marR="182880" marT="91440" marB="91440" anchor="ctr">
                    <a:lnL>
                      <a:noFill/>
                    </a:lnL>
                    <a:lnR>
                      <a:noFill/>
                    </a:lnR>
                    <a:lnT>
                      <a:noFill/>
                    </a:lnT>
                    <a:lnB>
                      <a:noFill/>
                    </a:lnB>
                    <a:solidFill>
                      <a:srgbClr val="2C5CFF"/>
                    </a:solidFill>
                  </a:tcPr>
                </a:tc>
                <a:extLst>
                  <a:ext uri="{0D108BD9-81ED-4DB2-BD59-A6C34878D82A}">
                    <a16:rowId xmlns:a16="http://schemas.microsoft.com/office/drawing/2014/main" val="3485043425"/>
                  </a:ext>
                </a:extLst>
              </a:tr>
            </a:tbl>
          </a:graphicData>
        </a:graphic>
      </p:graphicFrame>
      <p:graphicFrame>
        <p:nvGraphicFramePr>
          <p:cNvPr id="9" name="Table 8">
            <a:extLst>
              <a:ext uri="{FF2B5EF4-FFF2-40B4-BE49-F238E27FC236}">
                <a16:creationId xmlns:a16="http://schemas.microsoft.com/office/drawing/2014/main" id="{92EE8D78-84F0-EEAC-49B4-CD5456BDBBD5}"/>
              </a:ext>
            </a:extLst>
          </p:cNvPr>
          <p:cNvGraphicFramePr>
            <a:graphicFrameLocks noGrp="1"/>
          </p:cNvGraphicFramePr>
          <p:nvPr>
            <p:extLst>
              <p:ext uri="{D42A27DB-BD31-4B8C-83A1-F6EECF244321}">
                <p14:modId xmlns:p14="http://schemas.microsoft.com/office/powerpoint/2010/main" val="745123136"/>
              </p:ext>
            </p:extLst>
          </p:nvPr>
        </p:nvGraphicFramePr>
        <p:xfrm>
          <a:off x="6803926" y="5681319"/>
          <a:ext cx="4717025" cy="563516"/>
        </p:xfrm>
        <a:graphic>
          <a:graphicData uri="http://schemas.openxmlformats.org/drawingml/2006/table">
            <a:tbl>
              <a:tblPr firstRow="1" firstCol="1" bandRow="1"/>
              <a:tblGrid>
                <a:gridCol w="4717025">
                  <a:extLst>
                    <a:ext uri="{9D8B030D-6E8A-4147-A177-3AD203B41FA5}">
                      <a16:colId xmlns:a16="http://schemas.microsoft.com/office/drawing/2014/main" val="103226493"/>
                    </a:ext>
                  </a:extLst>
                </a:gridCol>
              </a:tblGrid>
              <a:tr h="563516">
                <a:tc>
                  <a:txBody>
                    <a:bodyPr/>
                    <a:lstStyle/>
                    <a:p>
                      <a:pPr marL="0" marR="0" algn="ctr">
                        <a:buNone/>
                      </a:pPr>
                      <a:r>
                        <a:rPr lang="en-US" sz="1200" b="1" u="sng" dirty="0">
                          <a:solidFill>
                            <a:schemeClr val="bg1"/>
                          </a:solidFill>
                          <a:effectLst/>
                          <a:latin typeface="Arial" panose="020B0604020202020204" pitchFamily="34" charset="0"/>
                          <a:ea typeface="Calibri" panose="020F050202020403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EXPRESS INTEREST - EMT TRAINING</a:t>
                      </a:r>
                      <a:endParaRPr lang="en-US"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a:txBody>
                  <a:tcPr marL="182880" marR="182880" marT="91440" marB="91440" anchor="ctr">
                    <a:lnL>
                      <a:noFill/>
                    </a:lnL>
                    <a:lnR>
                      <a:noFill/>
                    </a:lnR>
                    <a:lnT>
                      <a:noFill/>
                    </a:lnT>
                    <a:lnB>
                      <a:noFill/>
                    </a:lnB>
                    <a:solidFill>
                      <a:srgbClr val="2C5CFF"/>
                    </a:solidFill>
                  </a:tcPr>
                </a:tc>
                <a:extLst>
                  <a:ext uri="{0D108BD9-81ED-4DB2-BD59-A6C34878D82A}">
                    <a16:rowId xmlns:a16="http://schemas.microsoft.com/office/drawing/2014/main" val="124106694"/>
                  </a:ext>
                </a:extLst>
              </a:tr>
            </a:tbl>
          </a:graphicData>
        </a:graphic>
      </p:graphicFrame>
      <p:sp>
        <p:nvSpPr>
          <p:cNvPr id="10" name="TextBox 9">
            <a:extLst>
              <a:ext uri="{FF2B5EF4-FFF2-40B4-BE49-F238E27FC236}">
                <a16:creationId xmlns:a16="http://schemas.microsoft.com/office/drawing/2014/main" id="{D03273E9-C45C-1D8F-45CE-A8CB8BE77449}"/>
              </a:ext>
            </a:extLst>
          </p:cNvPr>
          <p:cNvSpPr txBox="1"/>
          <p:nvPr/>
        </p:nvSpPr>
        <p:spPr>
          <a:xfrm>
            <a:off x="530943" y="6334121"/>
            <a:ext cx="11405418" cy="369332"/>
          </a:xfrm>
          <a:prstGeom prst="rect">
            <a:avLst/>
          </a:prstGeom>
          <a:solidFill>
            <a:schemeClr val="bg1"/>
          </a:solidFill>
        </p:spPr>
        <p:txBody>
          <a:bodyPr wrap="square" rtlCol="0">
            <a:spAutoFit/>
          </a:bodyPr>
          <a:lstStyle/>
          <a:p>
            <a:pPr algn="ctr"/>
            <a:r>
              <a:rPr lang="en-US" dirty="0">
                <a:latin typeface="Arial" panose="020B0604020202020204" pitchFamily="34" charset="0"/>
                <a:cs typeface="Arial" panose="020B0604020202020204" pitchFamily="34" charset="0"/>
              </a:rPr>
              <a:t>Thanks to NextEra and Texas RE for hosting at their facilities! </a:t>
            </a:r>
          </a:p>
        </p:txBody>
      </p:sp>
    </p:spTree>
    <p:extLst>
      <p:ext uri="{BB962C8B-B14F-4D97-AF65-F5344CB8AC3E}">
        <p14:creationId xmlns:p14="http://schemas.microsoft.com/office/powerpoint/2010/main" val="319414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p:txBody>
          <a:bodyPr/>
          <a:lstStyle/>
          <a:p>
            <a:r>
              <a:rPr lang="en-US" dirty="0"/>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dirty="0" err="1"/>
              <a:t>julia@esig.energy</a:t>
            </a:r>
            <a:endParaRPr lang="en-US" dirty="0"/>
          </a:p>
        </p:txBody>
      </p:sp>
    </p:spTree>
    <p:extLst>
      <p:ext uri="{BB962C8B-B14F-4D97-AF65-F5344CB8AC3E}">
        <p14:creationId xmlns:p14="http://schemas.microsoft.com/office/powerpoint/2010/main" val="4043767879"/>
      </p:ext>
    </p:extLst>
  </p:cSld>
  <p:clrMapOvr>
    <a:masterClrMapping/>
  </p:clrMapOvr>
</p:sld>
</file>

<file path=ppt/theme/theme1.xml><?xml version="1.0" encoding="utf-8"?>
<a:theme xmlns:a="http://schemas.openxmlformats.org/drawingml/2006/main" name="2_Office Theme">
  <a:themeElements>
    <a:clrScheme name="Custom 10">
      <a:dk1>
        <a:srgbClr val="000000"/>
      </a:dk1>
      <a:lt1>
        <a:srgbClr val="FFFFFF"/>
      </a:lt1>
      <a:dk2>
        <a:srgbClr val="A7A9AC"/>
      </a:dk2>
      <a:lt2>
        <a:srgbClr val="D8D9DA"/>
      </a:lt2>
      <a:accent1>
        <a:srgbClr val="265A9A"/>
      </a:accent1>
      <a:accent2>
        <a:srgbClr val="BE4A02"/>
      </a:accent2>
      <a:accent3>
        <a:srgbClr val="CADCF2"/>
      </a:accent3>
      <a:accent4>
        <a:srgbClr val="F26641"/>
      </a:accent4>
      <a:accent5>
        <a:srgbClr val="008BCC"/>
      </a:accent5>
      <a:accent6>
        <a:srgbClr val="6A737B"/>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Template v7" id="{9317A526-92A2-4249-AC38-3F93A71DC91E}" vid="{12247FAB-A178-4B20-B029-95659910E546}"/>
    </a:ext>
  </a:extLst>
</a:theme>
</file>

<file path=ppt/theme/theme2.xml><?xml version="1.0" encoding="utf-8"?>
<a:theme xmlns:a="http://schemas.openxmlformats.org/drawingml/2006/main" name="1_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ESIG Workshop GFM Presentation</Template>
  <TotalTime>105090</TotalTime>
  <Words>1250</Words>
  <Application>Microsoft Office PowerPoint</Application>
  <PresentationFormat>Widescreen</PresentationFormat>
  <Paragraphs>77</Paragraphs>
  <Slides>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Adobe Garamond Pro</vt:lpstr>
      <vt:lpstr>Aptos</vt:lpstr>
      <vt:lpstr>Arial</vt:lpstr>
      <vt:lpstr>Calibri</vt:lpstr>
      <vt:lpstr>Montserrat</vt:lpstr>
      <vt:lpstr>Montserrat Medium</vt:lpstr>
      <vt:lpstr>Montserrat SemiBold</vt:lpstr>
      <vt:lpstr>Wingdings</vt:lpstr>
      <vt:lpstr>2_Office Theme</vt:lpstr>
      <vt:lpstr>1_Office Theme</vt:lpstr>
      <vt:lpstr>ERCOT IBRWG: Other Industry Updates</vt:lpstr>
      <vt:lpstr>G-PST/ESIG Webinar: Requirements and Verification Procedures for Grid-Forming Units – The German Approach to Ensuring Power System Stability</vt:lpstr>
      <vt:lpstr>DOE Forum for the Implementation of Reliability Standards for Transmission (i2X FIRST) – Season 2</vt:lpstr>
      <vt:lpstr>IBR Plant Design Evaluation with Applicable Requirements I – July 22, 2025</vt:lpstr>
      <vt:lpstr>IBR Plant Design Evaluation with Applicable Requirements II – August 26, 2025</vt:lpstr>
      <vt:lpstr>NASPI Webinar: Post-Commissioning Monitoring Aspects of IEEE P2800.2 – August 20, 2025</vt:lpstr>
      <vt:lpstr>Two ESIG Trainings – Nov and Dec 2025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Forming Technology in Energy Systems Integration</dc:title>
  <dc:creator>Julia Matevosyan</dc:creator>
  <cp:lastModifiedBy>Julia Matevosyan</cp:lastModifiedBy>
  <cp:revision>34</cp:revision>
  <cp:lastPrinted>2024-10-15T22:25:00Z</cp:lastPrinted>
  <dcterms:created xsi:type="dcterms:W3CDTF">2022-05-16T15:19:42Z</dcterms:created>
  <dcterms:modified xsi:type="dcterms:W3CDTF">2025-08-14T22:02:15Z</dcterms:modified>
</cp:coreProperties>
</file>