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706" r:id="rId9"/>
    <p:sldId id="708" r:id="rId10"/>
    <p:sldId id="294" r:id="rId11"/>
    <p:sldId id="267" r:id="rId12"/>
    <p:sldId id="709" r:id="rId13"/>
    <p:sldId id="626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A14D2-58DB-4836-9D5A-1CDD0E5993F8}" v="18" dt="2025-08-10T18:29:03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16" d="100"/>
          <a:sy n="116" d="100"/>
        </p:scale>
        <p:origin x="486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2EADAE2D-7432-4E41-8F62-70072803682F}"/>
    <pc:docChg chg="custSel delSld modSld modMainMaster">
      <pc:chgData name="Anderson, Troy" userId="04de3903-03dd-44db-8353-3f14e4dd6886" providerId="ADAL" clId="{2EADAE2D-7432-4E41-8F62-70072803682F}" dt="2025-07-16T15:42:43.880" v="109" actId="1076"/>
      <pc:docMkLst>
        <pc:docMk/>
      </pc:docMkLst>
      <pc:sldChg chg="modSp mod">
        <pc:chgData name="Anderson, Troy" userId="04de3903-03dd-44db-8353-3f14e4dd6886" providerId="ADAL" clId="{2EADAE2D-7432-4E41-8F62-70072803682F}" dt="2025-07-16T15:38:21.756" v="90" actId="20577"/>
        <pc:sldMkLst>
          <pc:docMk/>
          <pc:sldMk cId="530499478" sldId="258"/>
        </pc:sldMkLst>
        <pc:spChg chg="mod">
          <ac:chgData name="Anderson, Troy" userId="04de3903-03dd-44db-8353-3f14e4dd6886" providerId="ADAL" clId="{2EADAE2D-7432-4E41-8F62-70072803682F}" dt="2025-07-16T15:38:21.756" v="90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2EADAE2D-7432-4E41-8F62-70072803682F}" dt="2025-07-16T15:32:43.005" v="6" actId="20577"/>
        <pc:sldMkLst>
          <pc:docMk/>
          <pc:sldMk cId="730603795" sldId="260"/>
        </pc:sldMkLst>
        <pc:spChg chg="mod">
          <ac:chgData name="Anderson, Troy" userId="04de3903-03dd-44db-8353-3f14e4dd6886" providerId="ADAL" clId="{2EADAE2D-7432-4E41-8F62-70072803682F}" dt="2025-07-16T15:32:43.005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Anderson, Troy" userId="04de3903-03dd-44db-8353-3f14e4dd6886" providerId="ADAL" clId="{2EADAE2D-7432-4E41-8F62-70072803682F}" dt="2025-07-16T15:38:15.931" v="88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2EADAE2D-7432-4E41-8F62-70072803682F}" dt="2025-07-16T15:38:15.931" v="88" actId="20577"/>
          <ac:spMkLst>
            <pc:docMk/>
            <pc:sldMk cId="3190927396" sldId="267"/>
            <ac:spMk id="6" creationId="{9C7C0899-E457-4E0E-9843-38E0B3739B05}"/>
          </ac:spMkLst>
        </pc:spChg>
      </pc:sldChg>
      <pc:sldChg chg="modSp mod">
        <pc:chgData name="Anderson, Troy" userId="04de3903-03dd-44db-8353-3f14e4dd6886" providerId="ADAL" clId="{2EADAE2D-7432-4E41-8F62-70072803682F}" dt="2025-07-16T15:35:12.648" v="65" actId="20577"/>
        <pc:sldMkLst>
          <pc:docMk/>
          <pc:sldMk cId="135025254" sldId="294"/>
        </pc:sldMkLst>
        <pc:spChg chg="mod">
          <ac:chgData name="Anderson, Troy" userId="04de3903-03dd-44db-8353-3f14e4dd6886" providerId="ADAL" clId="{2EADAE2D-7432-4E41-8F62-70072803682F}" dt="2025-07-16T15:35:12.648" v="65" actId="20577"/>
          <ac:spMkLst>
            <pc:docMk/>
            <pc:sldMk cId="135025254" sldId="294"/>
            <ac:spMk id="6" creationId="{00000000-0000-0000-0000-000000000000}"/>
          </ac:spMkLst>
        </pc:spChg>
        <pc:graphicFrameChg chg="modGraphic">
          <ac:chgData name="Anderson, Troy" userId="04de3903-03dd-44db-8353-3f14e4dd6886" providerId="ADAL" clId="{2EADAE2D-7432-4E41-8F62-70072803682F}" dt="2025-07-16T15:34:20.540" v="51" actId="6549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2EADAE2D-7432-4E41-8F62-70072803682F}" dt="2025-07-16T15:35:40.519" v="73" actId="47"/>
        <pc:sldMkLst>
          <pc:docMk/>
          <pc:sldMk cId="778800923" sldId="351"/>
        </pc:sldMkLst>
      </pc:sldChg>
      <pc:sldChg chg="modSp mod">
        <pc:chgData name="Anderson, Troy" userId="04de3903-03dd-44db-8353-3f14e4dd6886" providerId="ADAL" clId="{2EADAE2D-7432-4E41-8F62-70072803682F}" dt="2025-07-16T15:37:24.102" v="86" actId="404"/>
        <pc:sldMkLst>
          <pc:docMk/>
          <pc:sldMk cId="3195340007" sldId="626"/>
        </pc:sldMkLst>
        <pc:spChg chg="mod">
          <ac:chgData name="Anderson, Troy" userId="04de3903-03dd-44db-8353-3f14e4dd6886" providerId="ADAL" clId="{2EADAE2D-7432-4E41-8F62-70072803682F}" dt="2025-07-16T15:37:24.102" v="86" actId="404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2EADAE2D-7432-4E41-8F62-70072803682F}" dt="2025-07-16T15:36:18.144" v="84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addSp modSp mod">
        <pc:chgData name="Anderson, Troy" userId="04de3903-03dd-44db-8353-3f14e4dd6886" providerId="ADAL" clId="{2EADAE2D-7432-4E41-8F62-70072803682F}" dt="2025-07-16T15:42:43.880" v="109" actId="1076"/>
        <pc:sldMkLst>
          <pc:docMk/>
          <pc:sldMk cId="4249386037" sldId="706"/>
        </pc:sldMkLst>
        <pc:spChg chg="mod">
          <ac:chgData name="Anderson, Troy" userId="04de3903-03dd-44db-8353-3f14e4dd6886" providerId="ADAL" clId="{2EADAE2D-7432-4E41-8F62-70072803682F}" dt="2025-07-16T15:33:25.540" v="17" actId="207"/>
          <ac:spMkLst>
            <pc:docMk/>
            <pc:sldMk cId="4249386037" sldId="706"/>
            <ac:spMk id="16" creationId="{B4C0643D-2073-8F79-87D0-82D2BBC2D9EA}"/>
          </ac:spMkLst>
        </pc:spChg>
        <pc:spChg chg="mod">
          <ac:chgData name="Anderson, Troy" userId="04de3903-03dd-44db-8353-3f14e4dd6886" providerId="ADAL" clId="{2EADAE2D-7432-4E41-8F62-70072803682F}" dt="2025-07-16T15:33:31.171" v="18" actId="207"/>
          <ac:spMkLst>
            <pc:docMk/>
            <pc:sldMk cId="4249386037" sldId="706"/>
            <ac:spMk id="25" creationId="{60846DDB-5068-A1A0-9AC3-B8FE9DA5BA9A}"/>
          </ac:spMkLst>
        </pc:spChg>
        <pc:spChg chg="mod">
          <ac:chgData name="Anderson, Troy" userId="04de3903-03dd-44db-8353-3f14e4dd6886" providerId="ADAL" clId="{2EADAE2D-7432-4E41-8F62-70072803682F}" dt="2025-07-16T15:33:14.783" v="15" actId="207"/>
          <ac:spMkLst>
            <pc:docMk/>
            <pc:sldMk cId="4249386037" sldId="706"/>
            <ac:spMk id="28" creationId="{D71B230A-1570-ABB5-7E64-53318C74B64A}"/>
          </ac:spMkLst>
        </pc:spChg>
        <pc:graphicFrameChg chg="modGraphic">
          <ac:chgData name="Anderson, Troy" userId="04de3903-03dd-44db-8353-3f14e4dd6886" providerId="ADAL" clId="{2EADAE2D-7432-4E41-8F62-70072803682F}" dt="2025-07-16T15:33:20.743" v="16" actId="207"/>
          <ac:graphicFrameMkLst>
            <pc:docMk/>
            <pc:sldMk cId="4249386037" sldId="706"/>
            <ac:graphicFrameMk id="7" creationId="{C9891136-BD87-176C-5143-91FEF1125173}"/>
          </ac:graphicFrameMkLst>
        </pc:graphicFrameChg>
      </pc:sldChg>
      <pc:sldChg chg="modSp mod">
        <pc:chgData name="Anderson, Troy" userId="04de3903-03dd-44db-8353-3f14e4dd6886" providerId="ADAL" clId="{2EADAE2D-7432-4E41-8F62-70072803682F}" dt="2025-07-16T15:35:44.768" v="74" actId="207"/>
        <pc:sldMkLst>
          <pc:docMk/>
          <pc:sldMk cId="2238049280" sldId="709"/>
        </pc:sldMkLst>
        <pc:spChg chg="mod">
          <ac:chgData name="Anderson, Troy" userId="04de3903-03dd-44db-8353-3f14e4dd6886" providerId="ADAL" clId="{2EADAE2D-7432-4E41-8F62-70072803682F}" dt="2025-07-16T15:35:44.768" v="74" actId="207"/>
          <ac:spMkLst>
            <pc:docMk/>
            <pc:sldMk cId="2238049280" sldId="709"/>
            <ac:spMk id="5" creationId="{24CCDC04-DDAD-5E3F-3BA4-920932F190F9}"/>
          </ac:spMkLst>
        </pc:spChg>
      </pc:sldChg>
      <pc:sldMasterChg chg="modSldLayout">
        <pc:chgData name="Anderson, Troy" userId="04de3903-03dd-44db-8353-3f14e4dd6886" providerId="ADAL" clId="{2EADAE2D-7432-4E41-8F62-70072803682F}" dt="2025-07-16T15:34:38.100" v="59" actId="6549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2EADAE2D-7432-4E41-8F62-70072803682F}" dt="2025-07-16T15:34:38.100" v="59" actId="6549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2EADAE2D-7432-4E41-8F62-70072803682F}" dt="2025-07-16T15:34:38.100" v="59" actId="6549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  <pc:docChgLst>
    <pc:chgData name="Anderson, Troy" userId="04de3903-03dd-44db-8353-3f14e4dd6886" providerId="ADAL" clId="{159A14D2-58DB-4836-9D5A-1CDD0E5993F8}"/>
    <pc:docChg chg="undo custSel modSld">
      <pc:chgData name="Anderson, Troy" userId="04de3903-03dd-44db-8353-3f14e4dd6886" providerId="ADAL" clId="{159A14D2-58DB-4836-9D5A-1CDD0E5993F8}" dt="2025-08-10T19:09:42.738" v="993" actId="20577"/>
      <pc:docMkLst>
        <pc:docMk/>
      </pc:docMkLst>
      <pc:sldChg chg="modSp mod">
        <pc:chgData name="Anderson, Troy" userId="04de3903-03dd-44db-8353-3f14e4dd6886" providerId="ADAL" clId="{159A14D2-58DB-4836-9D5A-1CDD0E5993F8}" dt="2025-08-10T19:08:11.080" v="988" actId="20577"/>
        <pc:sldMkLst>
          <pc:docMk/>
          <pc:sldMk cId="530499478" sldId="258"/>
        </pc:sldMkLst>
        <pc:spChg chg="mod">
          <ac:chgData name="Anderson, Troy" userId="04de3903-03dd-44db-8353-3f14e4dd6886" providerId="ADAL" clId="{159A14D2-58DB-4836-9D5A-1CDD0E5993F8}" dt="2025-08-10T19:08:11.080" v="988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addSp modSp mod">
        <pc:chgData name="Anderson, Troy" userId="04de3903-03dd-44db-8353-3f14e4dd6886" providerId="ADAL" clId="{159A14D2-58DB-4836-9D5A-1CDD0E5993F8}" dt="2025-08-07T09:04:12.550" v="5" actId="14100"/>
        <pc:sldMkLst>
          <pc:docMk/>
          <pc:sldMk cId="3190927396" sldId="267"/>
        </pc:sldMkLst>
        <pc:picChg chg="add mod">
          <ac:chgData name="Anderson, Troy" userId="04de3903-03dd-44db-8353-3f14e4dd6886" providerId="ADAL" clId="{159A14D2-58DB-4836-9D5A-1CDD0E5993F8}" dt="2025-08-07T09:04:12.550" v="5" actId="14100"/>
          <ac:picMkLst>
            <pc:docMk/>
            <pc:sldMk cId="3190927396" sldId="267"/>
            <ac:picMk id="5" creationId="{4401FDAA-4253-D84F-7BF0-6598895298E8}"/>
          </ac:picMkLst>
        </pc:picChg>
      </pc:sldChg>
      <pc:sldChg chg="modSp mod">
        <pc:chgData name="Anderson, Troy" userId="04de3903-03dd-44db-8353-3f14e4dd6886" providerId="ADAL" clId="{159A14D2-58DB-4836-9D5A-1CDD0E5993F8}" dt="2025-08-10T18:04:46.413" v="719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159A14D2-58DB-4836-9D5A-1CDD0E5993F8}" dt="2025-08-10T18:04:46.413" v="719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159A14D2-58DB-4836-9D5A-1CDD0E5993F8}" dt="2025-08-10T19:09:42.738" v="993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159A14D2-58DB-4836-9D5A-1CDD0E5993F8}" dt="2025-08-10T19:09:42.738" v="993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Graphic">
          <ac:chgData name="Anderson, Troy" userId="04de3903-03dd-44db-8353-3f14e4dd6886" providerId="ADAL" clId="{159A14D2-58DB-4836-9D5A-1CDD0E5993F8}" dt="2025-08-10T19:08:40.609" v="992" actId="2166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159A14D2-58DB-4836-9D5A-1CDD0E5993F8}" dt="2025-08-10T18:32:18.476" v="894" actId="179"/>
        <pc:sldMkLst>
          <pc:docMk/>
          <pc:sldMk cId="4249386037" sldId="706"/>
        </pc:sldMkLst>
        <pc:spChg chg="mod">
          <ac:chgData name="Anderson, Troy" userId="04de3903-03dd-44db-8353-3f14e4dd6886" providerId="ADAL" clId="{159A14D2-58DB-4836-9D5A-1CDD0E5993F8}" dt="2025-08-10T18:27:28.430" v="788" actId="14100"/>
          <ac:spMkLst>
            <pc:docMk/>
            <pc:sldMk cId="4249386037" sldId="706"/>
            <ac:spMk id="18" creationId="{E95184D5-02EA-FC5F-62ED-AFCBC03B7EAE}"/>
          </ac:spMkLst>
        </pc:spChg>
        <pc:spChg chg="mod">
          <ac:chgData name="Anderson, Troy" userId="04de3903-03dd-44db-8353-3f14e4dd6886" providerId="ADAL" clId="{159A14D2-58DB-4836-9D5A-1CDD0E5993F8}" dt="2025-08-10T18:27:43.106" v="797" actId="14100"/>
          <ac:spMkLst>
            <pc:docMk/>
            <pc:sldMk cId="4249386037" sldId="706"/>
            <ac:spMk id="19" creationId="{1C6A88F9-126C-4AFF-A9FE-3DEAAFD04664}"/>
          </ac:spMkLst>
        </pc:spChg>
        <pc:spChg chg="mod">
          <ac:chgData name="Anderson, Troy" userId="04de3903-03dd-44db-8353-3f14e4dd6886" providerId="ADAL" clId="{159A14D2-58DB-4836-9D5A-1CDD0E5993F8}" dt="2025-08-10T18:27:28.430" v="788" actId="14100"/>
          <ac:spMkLst>
            <pc:docMk/>
            <pc:sldMk cId="4249386037" sldId="706"/>
            <ac:spMk id="20" creationId="{9AB7D7C9-1D43-4FBD-CC01-0B92F05044CE}"/>
          </ac:spMkLst>
        </pc:spChg>
        <pc:spChg chg="mod">
          <ac:chgData name="Anderson, Troy" userId="04de3903-03dd-44db-8353-3f14e4dd6886" providerId="ADAL" clId="{159A14D2-58DB-4836-9D5A-1CDD0E5993F8}" dt="2025-08-10T18:27:43.106" v="797" actId="14100"/>
          <ac:spMkLst>
            <pc:docMk/>
            <pc:sldMk cId="4249386037" sldId="706"/>
            <ac:spMk id="21" creationId="{C54298ED-6F96-E8BE-6F2A-6A5286DF5E47}"/>
          </ac:spMkLst>
        </pc:spChg>
        <pc:spChg chg="mod">
          <ac:chgData name="Anderson, Troy" userId="04de3903-03dd-44db-8353-3f14e4dd6886" providerId="ADAL" clId="{159A14D2-58DB-4836-9D5A-1CDD0E5993F8}" dt="2025-08-10T18:32:18.476" v="894" actId="179"/>
          <ac:spMkLst>
            <pc:docMk/>
            <pc:sldMk cId="4249386037" sldId="706"/>
            <ac:spMk id="28" creationId="{D71B230A-1570-ABB5-7E64-53318C74B64A}"/>
          </ac:spMkLst>
        </pc:spChg>
        <pc:spChg chg="del">
          <ac:chgData name="Anderson, Troy" userId="04de3903-03dd-44db-8353-3f14e4dd6886" providerId="ADAL" clId="{159A14D2-58DB-4836-9D5A-1CDD0E5993F8}" dt="2025-08-10T18:28:58.676" v="820" actId="478"/>
          <ac:spMkLst>
            <pc:docMk/>
            <pc:sldMk cId="4249386037" sldId="706"/>
            <ac:spMk id="39" creationId="{08311DE7-920A-CD6F-942D-B176C54095AC}"/>
          </ac:spMkLst>
        </pc:spChg>
        <pc:spChg chg="add mod">
          <ac:chgData name="Anderson, Troy" userId="04de3903-03dd-44db-8353-3f14e4dd6886" providerId="ADAL" clId="{159A14D2-58DB-4836-9D5A-1CDD0E5993F8}" dt="2025-08-10T18:27:56.471" v="802" actId="20577"/>
          <ac:spMkLst>
            <pc:docMk/>
            <pc:sldMk cId="4249386037" sldId="706"/>
            <ac:spMk id="43" creationId="{6F02DB8B-12D8-B4C7-E919-2A9F8E34625D}"/>
          </ac:spMkLst>
        </pc:spChg>
        <pc:spChg chg="add mod">
          <ac:chgData name="Anderson, Troy" userId="04de3903-03dd-44db-8353-3f14e4dd6886" providerId="ADAL" clId="{159A14D2-58DB-4836-9D5A-1CDD0E5993F8}" dt="2025-08-10T18:29:10.380" v="822" actId="1076"/>
          <ac:spMkLst>
            <pc:docMk/>
            <pc:sldMk cId="4249386037" sldId="706"/>
            <ac:spMk id="44" creationId="{B6BD3FD1-C915-2830-ED0F-43A46A33DD34}"/>
          </ac:spMkLst>
        </pc:spChg>
        <pc:graphicFrameChg chg="modGraphic">
          <ac:chgData name="Anderson, Troy" userId="04de3903-03dd-44db-8353-3f14e4dd6886" providerId="ADAL" clId="{159A14D2-58DB-4836-9D5A-1CDD0E5993F8}" dt="2025-08-10T18:30:08.551" v="828" actId="404"/>
          <ac:graphicFrameMkLst>
            <pc:docMk/>
            <pc:sldMk cId="4249386037" sldId="706"/>
            <ac:graphicFrameMk id="7" creationId="{C9891136-BD87-176C-5143-91FEF1125173}"/>
          </ac:graphicFrameMkLst>
        </pc:graphicFrameChg>
      </pc:sldChg>
      <pc:sldChg chg="addSp delSp modSp mod">
        <pc:chgData name="Anderson, Troy" userId="04de3903-03dd-44db-8353-3f14e4dd6886" providerId="ADAL" clId="{159A14D2-58DB-4836-9D5A-1CDD0E5993F8}" dt="2025-08-07T12:28:04.935" v="120" actId="1076"/>
        <pc:sldMkLst>
          <pc:docMk/>
          <pc:sldMk cId="715471386" sldId="708"/>
        </pc:sldMkLst>
        <pc:picChg chg="add mod">
          <ac:chgData name="Anderson, Troy" userId="04de3903-03dd-44db-8353-3f14e4dd6886" providerId="ADAL" clId="{159A14D2-58DB-4836-9D5A-1CDD0E5993F8}" dt="2025-08-07T12:14:31.337" v="115" actId="14100"/>
          <ac:picMkLst>
            <pc:docMk/>
            <pc:sldMk cId="715471386" sldId="708"/>
            <ac:picMk id="7" creationId="{5589A37B-6655-069F-BDED-868DFD1457AA}"/>
          </ac:picMkLst>
        </pc:picChg>
        <pc:picChg chg="add mod">
          <ac:chgData name="Anderson, Troy" userId="04de3903-03dd-44db-8353-3f14e4dd6886" providerId="ADAL" clId="{159A14D2-58DB-4836-9D5A-1CDD0E5993F8}" dt="2025-08-07T12:28:04.935" v="120" actId="1076"/>
          <ac:picMkLst>
            <pc:docMk/>
            <pc:sldMk cId="715471386" sldId="708"/>
            <ac:picMk id="10" creationId="{2A3C30F7-DB09-3584-51CC-C338A388774B}"/>
          </ac:picMkLst>
        </pc:picChg>
      </pc:sldChg>
      <pc:sldChg chg="modSp mod">
        <pc:chgData name="Anderson, Troy" userId="04de3903-03dd-44db-8353-3f14e4dd6886" providerId="ADAL" clId="{159A14D2-58DB-4836-9D5A-1CDD0E5993F8}" dt="2025-08-10T19:07:49.948" v="966" actId="20577"/>
        <pc:sldMkLst>
          <pc:docMk/>
          <pc:sldMk cId="2238049280" sldId="709"/>
        </pc:sldMkLst>
        <pc:spChg chg="mod">
          <ac:chgData name="Anderson, Troy" userId="04de3903-03dd-44db-8353-3f14e4dd6886" providerId="ADAL" clId="{159A14D2-58DB-4836-9D5A-1CDD0E5993F8}" dt="2025-08-10T19:07:49.948" v="966" actId="20577"/>
          <ac:spMkLst>
            <pc:docMk/>
            <pc:sldMk cId="2238049280" sldId="709"/>
            <ac:spMk id="5" creationId="{24CCDC04-DDAD-5E3F-3BA4-920932F190F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7E5C0-4FD1-342F-5573-04A7FB60E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17CC0E-B458-6386-87CB-01546F6E5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4EAFA8-6E50-2926-7715-A0B5D27FF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AD2B9-706B-702B-45C8-F5DCDBFB30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12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13,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NPRR1265 – Unregistered Distributed Generator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NPRR1290 – Gap Resolutions and Clarifications for the Implementation 		of RTC+B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>
                <a:solidFill>
                  <a:schemeClr val="dk1"/>
                </a:solidFill>
              </a:rPr>
              <a:t>NPRR1291 – </a:t>
            </a:r>
            <a:r>
              <a:rPr lang="en-US" sz="1500" i="1" dirty="0">
                <a:solidFill>
                  <a:schemeClr val="dk1"/>
                </a:solidFill>
              </a:rPr>
              <a:t>Modify Annual Demand Response Report Posting Date and 		Include Language to Address PUCT SUBST. R. 25.186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500" i="1" dirty="0">
                <a:solidFill>
                  <a:schemeClr val="dk1"/>
                </a:solidFill>
              </a:rPr>
              <a:t>SCR831 	– Short Circuit Model Integration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8/28/2025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Initiative Ranking Workshop</a:t>
            </a:r>
          </a:p>
          <a:p>
            <a:pPr lvl="2">
              <a:tabLst>
                <a:tab pos="2117725" algn="l"/>
              </a:tabLst>
            </a:pPr>
            <a:r>
              <a:rPr lang="en-US" sz="1400" dirty="0"/>
              <a:t>8/25/2025 at 12:30pm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707993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165228"/>
              </p:ext>
            </p:extLst>
          </p:nvPr>
        </p:nvGraphicFramePr>
        <p:xfrm>
          <a:off x="160280" y="3176074"/>
          <a:ext cx="8839200" cy="21945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NPRR1234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653088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5757677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713625"/>
            <a:ext cx="2864424" cy="406002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47694" y="4254688"/>
            <a:ext cx="2864424" cy="406002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713624"/>
            <a:ext cx="2963416" cy="4100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52758" y="4254687"/>
            <a:ext cx="2979176" cy="406002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6084477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1" y="3846445"/>
            <a:ext cx="810217" cy="18405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NPRR1029</a:t>
            </a:r>
            <a:r>
              <a:rPr lang="en-US" sz="600" dirty="0">
                <a:latin typeface="Courier New" pitchFamily="49" charset="0"/>
              </a:rPr>
              <a:t>(a)</a:t>
            </a:r>
            <a:endParaRPr lang="en-US" sz="800" dirty="0">
              <a:latin typeface="Courier New" pitchFamily="49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838494"/>
            <a:ext cx="681892" cy="16927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NPRR1269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NPRR1270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NPRR1282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NOGRR277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44237"/>
            <a:ext cx="181464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NPRR1029(a) – Market suspension 	of ESRs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804863" algn="l"/>
              </a:tabLs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NPRR1234(a) – Section 3.10.7.2, 	paragraphs 14-19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 – ICCP/Public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0C333-72D5-C9F8-1134-365429EF765B}"/>
              </a:ext>
            </a:extLst>
          </p:cNvPr>
          <p:cNvSpPr txBox="1"/>
          <p:nvPr/>
        </p:nvSpPr>
        <p:spPr>
          <a:xfrm>
            <a:off x="7129925" y="28493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7C15D56-3C72-EC19-1AE0-6DBCE4A6F5E3}"/>
              </a:ext>
            </a:extLst>
          </p:cNvPr>
          <p:cNvSpPr/>
          <p:nvPr/>
        </p:nvSpPr>
        <p:spPr>
          <a:xfrm>
            <a:off x="7471063" y="3678850"/>
            <a:ext cx="1517904" cy="8395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sz="11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RTC+B Stabilization begins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7C9706-1E33-0705-A818-E7C347BF3F9A}"/>
              </a:ext>
            </a:extLst>
          </p:cNvPr>
          <p:cNvSpPr txBox="1"/>
          <p:nvPr/>
        </p:nvSpPr>
        <p:spPr>
          <a:xfrm>
            <a:off x="8663533" y="4748253"/>
            <a:ext cx="3705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FD9BCA-2CA5-130A-9365-C4BD7867B4BC}"/>
              </a:ext>
            </a:extLst>
          </p:cNvPr>
          <p:cNvSpPr txBox="1"/>
          <p:nvPr/>
        </p:nvSpPr>
        <p:spPr>
          <a:xfrm>
            <a:off x="5686506" y="5103174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sz="1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TextBox 12">
            <a:extLst>
              <a:ext uri="{FF2B5EF4-FFF2-40B4-BE49-F238E27FC236}">
                <a16:creationId xmlns:a16="http://schemas.microsoft.com/office/drawing/2014/main" id="{6F02DB8B-12D8-B4C7-E919-2A9F8E34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4798177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7/21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BD3FD1-C915-2830-ED0F-43A46A33DD34}"/>
              </a:ext>
            </a:extLst>
          </p:cNvPr>
          <p:cNvSpPr txBox="1"/>
          <p:nvPr/>
        </p:nvSpPr>
        <p:spPr>
          <a:xfrm>
            <a:off x="1288890" y="511429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89A37B-6655-069F-BDED-868DFD145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95" y="980309"/>
            <a:ext cx="8968993" cy="19152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3C30F7-DB09-3584-51CC-C338A3887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1" y="4168125"/>
            <a:ext cx="8978367" cy="117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663977"/>
              </p:ext>
            </p:extLst>
          </p:nvPr>
        </p:nvGraphicFramePr>
        <p:xfrm>
          <a:off x="89933" y="877012"/>
          <a:ext cx="8955921" cy="5047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Ra2nk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$800k-$1.2M,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Settlements,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requests a continued table at PRS due to RTC+B resource constraints and design concerns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Unregistered Distributed Generator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$75k-$125k,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NMMS, MIS,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REGULATORY – HB 3390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 Resolutions and Clarifications for the Implementation of RTC+B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RTC+B portion is “no impact” – delivered with RTC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</a:tabLst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Remaining portion: $75k-$100k,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</a:tabLst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IA targeted for posting on 8/12/2025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138269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Modify Annual Demand Response Report Posting Date and Include Language to Address PUCT SUBST. R. 25.186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$60k-$90k,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Retail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REGULATORY – Manual approach until system changes can be completed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512088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Circuit Model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NMMS – combine w/SCR818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63922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362200" y="6074082"/>
            <a:ext cx="51816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2025 Rank in Business Strategy 	= 4580	Next 2028 Rank in Business Strategy 	= 5110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2026 Rank in Business Strategy 	= 4800	</a:t>
            </a:r>
            <a:r>
              <a:rPr lang="en-US" sz="900" b="0" kern="0" dirty="0">
                <a:solidFill>
                  <a:schemeClr val="bg1"/>
                </a:solidFill>
              </a:rPr>
              <a:t>Next 2029 Rank in Business Strategy 	= 5300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2027 Rank in Business Strategy	= 4910	Next Rank in Regulatory 	=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7/31/2025: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8/28/2025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01FDAA-4253-D84F-7BF0-659889529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797" y="1013254"/>
            <a:ext cx="8056149" cy="439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DC8C1-B8B3-B5BF-8FEC-A5ACF157C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8A2E-36FF-460F-ED96-743B4B01D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 Approach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C9A15-FE71-31FC-3A56-B4C1F80D2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CCDC04-DDAD-5E3F-3BA4-920932F1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686801" cy="50292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Initiative Prioritization Workshop on Monday 8/25/2025 at 12:30pm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2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Categorize RRs into “Tiers”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1	Critical	</a:t>
            </a:r>
            <a:r>
              <a:rPr lang="en-US" sz="1400" dirty="0"/>
              <a:t>Must-have items (PUCT/Board directives, etc.)</a:t>
            </a:r>
            <a:endParaRPr lang="en-US" sz="1800" dirty="0"/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2	High Priority	</a:t>
            </a:r>
            <a:r>
              <a:rPr lang="en-US" sz="1400" dirty="0"/>
              <a:t>Highest priority after Tier 1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3	Medium Priority	</a:t>
            </a:r>
            <a:r>
              <a:rPr lang="en-US" sz="1400" dirty="0"/>
              <a:t>Fit in without impacting Tier 1 and 2 projects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4	No Action	</a:t>
            </a:r>
            <a:r>
              <a:rPr lang="en-US" sz="1400" dirty="0"/>
              <a:t>Not ready for immediate action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5	Candidate for Removal	</a:t>
            </a:r>
            <a:r>
              <a:rPr lang="en-US" sz="1400" dirty="0"/>
              <a:t>May move to another tier after evaluation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Important Point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Some aging RRs are expected to require language changes to bring them up to current market or system constructs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Language updates would be made with a new RR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ERCOT suggests this analysis be limited to aging items that are prioritized high enough to be queued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3804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65271"/>
              </p:ext>
            </p:extLst>
          </p:nvPr>
        </p:nvGraphicFramePr>
        <p:xfrm>
          <a:off x="4141966" y="990600"/>
          <a:ext cx="3497637" cy="4343400"/>
        </p:xfrm>
        <a:graphic>
          <a:graphicData uri="http://schemas.openxmlformats.org/drawingml/2006/table">
            <a:tbl>
              <a:tblPr firstRow="1" bandRow="1"/>
              <a:tblGrid>
                <a:gridCol w="2679041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818596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Tier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Aug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Critical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– High Priority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Medium Priority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2626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Candidate for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3657600" cy="49530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Posted Excel file details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Retained notes from prior year prioritization discussions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Updated for latest status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Column added to capture “Tier”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An initial draft Tier has been applied to each item as a starting point for the August 25 prioritization workshop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This will be the first of several iterations</a:t>
            </a:r>
          </a:p>
        </p:txBody>
      </p:sp>
      <p:sp>
        <p:nvSpPr>
          <p:cNvPr id="3" name="TextBox 22">
            <a:extLst>
              <a:ext uri="{FF2B5EF4-FFF2-40B4-BE49-F238E27FC236}">
                <a16:creationId xmlns:a16="http://schemas.microsoft.com/office/drawing/2014/main" id="{E7F50D0E-11F7-AAFB-450C-F368E02BD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71401"/>
            <a:ext cx="6096000" cy="276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Note: Currently there are 38 Revision Requests in-flight for delivery, including RTC+B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779404</TotalTime>
  <Words>935</Words>
  <Application>Microsoft Office PowerPoint</Application>
  <PresentationFormat>On-screen Show (4:3)</PresentationFormat>
  <Paragraphs>321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  <vt:lpstr>Aging Revision Request Project Review Approach</vt:lpstr>
      <vt:lpstr>Aging Revision Request Review at PRS –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3145</cp:revision>
  <cp:lastPrinted>2024-02-06T15:16:31Z</cp:lastPrinted>
  <dcterms:created xsi:type="dcterms:W3CDTF">2016-01-21T15:20:31Z</dcterms:created>
  <dcterms:modified xsi:type="dcterms:W3CDTF">2025-08-10T19:09:46Z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