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705" r:id="rId5"/>
    <p:sldMasterId id="2147483724" r:id="rId6"/>
  </p:sldMasterIdLst>
  <p:notesMasterIdLst>
    <p:notesMasterId r:id="rId36"/>
  </p:notesMasterIdLst>
  <p:handoutMasterIdLst>
    <p:handoutMasterId r:id="rId37"/>
  </p:handoutMasterIdLst>
  <p:sldIdLst>
    <p:sldId id="543" r:id="rId7"/>
    <p:sldId id="2987" r:id="rId8"/>
    <p:sldId id="2959" r:id="rId9"/>
    <p:sldId id="2960" r:id="rId10"/>
    <p:sldId id="2961" r:id="rId11"/>
    <p:sldId id="2981" r:id="rId12"/>
    <p:sldId id="2962" r:id="rId13"/>
    <p:sldId id="2963" r:id="rId14"/>
    <p:sldId id="2964" r:id="rId15"/>
    <p:sldId id="2967" r:id="rId16"/>
    <p:sldId id="2966" r:id="rId17"/>
    <p:sldId id="2982" r:id="rId18"/>
    <p:sldId id="2983" r:id="rId19"/>
    <p:sldId id="2968" r:id="rId20"/>
    <p:sldId id="2969" r:id="rId21"/>
    <p:sldId id="2970" r:id="rId22"/>
    <p:sldId id="2971" r:id="rId23"/>
    <p:sldId id="2984" r:id="rId24"/>
    <p:sldId id="2973" r:id="rId25"/>
    <p:sldId id="2972" r:id="rId26"/>
    <p:sldId id="2974" r:id="rId27"/>
    <p:sldId id="2975" r:id="rId28"/>
    <p:sldId id="2976" r:id="rId29"/>
    <p:sldId id="2989" r:id="rId30"/>
    <p:sldId id="2985" r:id="rId31"/>
    <p:sldId id="2978" r:id="rId32"/>
    <p:sldId id="2986" r:id="rId33"/>
    <p:sldId id="2980" r:id="rId34"/>
    <p:sldId id="2979" r:id="rId3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AADFC70-D61D-4656-8B06-8883CD9AA798}">
          <p14:sldIdLst>
            <p14:sldId id="543"/>
            <p14:sldId id="2987"/>
            <p14:sldId id="2959"/>
            <p14:sldId id="2960"/>
            <p14:sldId id="2961"/>
            <p14:sldId id="2981"/>
            <p14:sldId id="2962"/>
            <p14:sldId id="2963"/>
            <p14:sldId id="2964"/>
            <p14:sldId id="2967"/>
            <p14:sldId id="2966"/>
            <p14:sldId id="2982"/>
            <p14:sldId id="2983"/>
            <p14:sldId id="2968"/>
            <p14:sldId id="2969"/>
            <p14:sldId id="2970"/>
            <p14:sldId id="2971"/>
            <p14:sldId id="2984"/>
            <p14:sldId id="2973"/>
            <p14:sldId id="2972"/>
            <p14:sldId id="2974"/>
            <p14:sldId id="2975"/>
            <p14:sldId id="2976"/>
            <p14:sldId id="2989"/>
            <p14:sldId id="2985"/>
            <p14:sldId id="2978"/>
            <p14:sldId id="2986"/>
            <p14:sldId id="2980"/>
            <p14:sldId id="297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730752-B5DA-8E37-6F74-E884078BBF9F}" name="Andrew Gallo" initials="AAG" userId="Andrew Gallo" providerId="None"/>
  <p188:author id="{34382954-3643-99E5-B16C-D1996FADEEAC}" name="de la Garza, Mario" initials="Md" userId="S::Mario.delaGarza@ercot.com::7b5ce78b-0bd0-4edf-bfe2-f55c592a23fa" providerId="AD"/>
  <p188:author id="{F24CEF7A-2E4C-9E46-94A3-5D31EB18D995}" name="Webster, Trudi" initials="WT" userId="S::trudi.webster@ercot.com::8d3e025b-0265-4fbd-b136-a7bc92c16fd8" providerId="AD"/>
  <p188:author id="{FAF841F7-8C07-BB5D-903B-88FBBF7ABABF}" name="Webster, Trudi" initials="WT" userId="S::Trudi.Webster@ercot.com::8d3e025b-0265-4fbd-b136-a7bc92c16fd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B6770"/>
    <a:srgbClr val="789DB4"/>
    <a:srgbClr val="720000"/>
    <a:srgbClr val="D98452"/>
    <a:srgbClr val="BC4D4D"/>
    <a:srgbClr val="9E170D"/>
    <a:srgbClr val="003865"/>
    <a:srgbClr val="8DC3E5"/>
    <a:srgbClr val="0063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10691B-3B0F-4339-8601-348DB394A3F4}" v="87" dt="2025-08-12T16:22:33.0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1152" y="306"/>
      </p:cViewPr>
      <p:guideLst>
        <p:guide orient="horz" pos="2160"/>
        <p:guide pos="3840"/>
      </p:guideLst>
    </p:cSldViewPr>
  </p:slideViewPr>
  <p:notesTextViewPr>
    <p:cViewPr>
      <p:scale>
        <a:sx n="3" d="2"/>
        <a:sy n="3" d="2"/>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viewProps" Target="viewProps.xml"/><Relationship Id="rId21" Type="http://schemas.openxmlformats.org/officeDocument/2006/relationships/slide" Target="slides/slide15.xml"/><Relationship Id="rId34" Type="http://schemas.openxmlformats.org/officeDocument/2006/relationships/slide" Target="slides/slide28.xml"/><Relationship Id="rId42" Type="http://schemas.microsoft.com/office/2016/11/relationships/changesInfo" Target="changesInfos/changesInfo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microsoft.com/office/2015/10/relationships/revisionInfo" Target="revisionInfo.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llo, Andrew" userId="cc58da07-39e6-4d6c-a067-ef04bd655513" providerId="ADAL" clId="{D110691B-3B0F-4339-8601-348DB394A3F4}"/>
    <pc:docChg chg="modSld">
      <pc:chgData name="Gallo, Andrew" userId="cc58da07-39e6-4d6c-a067-ef04bd655513" providerId="ADAL" clId="{D110691B-3B0F-4339-8601-348DB394A3F4}" dt="2025-08-12T16:22:33.058" v="146" actId="20577"/>
      <pc:docMkLst>
        <pc:docMk/>
      </pc:docMkLst>
      <pc:sldChg chg="modSp modAnim">
        <pc:chgData name="Gallo, Andrew" userId="cc58da07-39e6-4d6c-a067-ef04bd655513" providerId="ADAL" clId="{D110691B-3B0F-4339-8601-348DB394A3F4}" dt="2025-08-10T01:19:29.212" v="59" actId="6549"/>
        <pc:sldMkLst>
          <pc:docMk/>
          <pc:sldMk cId="2491903961" sldId="2964"/>
        </pc:sldMkLst>
        <pc:spChg chg="mod">
          <ac:chgData name="Gallo, Andrew" userId="cc58da07-39e6-4d6c-a067-ef04bd655513" providerId="ADAL" clId="{D110691B-3B0F-4339-8601-348DB394A3F4}" dt="2025-08-10T01:19:29.212" v="59" actId="6549"/>
          <ac:spMkLst>
            <pc:docMk/>
            <pc:sldMk cId="2491903961" sldId="2964"/>
            <ac:spMk id="3" creationId="{5C6203A0-0B2E-9D4B-A4A1-623925A5A805}"/>
          </ac:spMkLst>
        </pc:spChg>
      </pc:sldChg>
      <pc:sldChg chg="modSp">
        <pc:chgData name="Gallo, Andrew" userId="cc58da07-39e6-4d6c-a067-ef04bd655513" providerId="ADAL" clId="{D110691B-3B0F-4339-8601-348DB394A3F4}" dt="2025-08-08T17:06:14.169" v="58" actId="20577"/>
        <pc:sldMkLst>
          <pc:docMk/>
          <pc:sldMk cId="2622733709" sldId="2982"/>
        </pc:sldMkLst>
        <pc:spChg chg="mod">
          <ac:chgData name="Gallo, Andrew" userId="cc58da07-39e6-4d6c-a067-ef04bd655513" providerId="ADAL" clId="{D110691B-3B0F-4339-8601-348DB394A3F4}" dt="2025-08-08T17:06:14.169" v="58" actId="20577"/>
          <ac:spMkLst>
            <pc:docMk/>
            <pc:sldMk cId="2622733709" sldId="2982"/>
            <ac:spMk id="3" creationId="{A5A64BE1-E430-E85A-06F1-4C248AB4F51E}"/>
          </ac:spMkLst>
        </pc:spChg>
      </pc:sldChg>
      <pc:sldChg chg="modSp modAnim">
        <pc:chgData name="Gallo, Andrew" userId="cc58da07-39e6-4d6c-a067-ef04bd655513" providerId="ADAL" clId="{D110691B-3B0F-4339-8601-348DB394A3F4}" dt="2025-08-12T16:22:33.058" v="146" actId="20577"/>
        <pc:sldMkLst>
          <pc:docMk/>
          <pc:sldMk cId="497693239" sldId="2983"/>
        </pc:sldMkLst>
        <pc:spChg chg="mod">
          <ac:chgData name="Gallo, Andrew" userId="cc58da07-39e6-4d6c-a067-ef04bd655513" providerId="ADAL" clId="{D110691B-3B0F-4339-8601-348DB394A3F4}" dt="2025-08-12T16:22:33.058" v="146" actId="20577"/>
          <ac:spMkLst>
            <pc:docMk/>
            <pc:sldMk cId="497693239" sldId="2983"/>
            <ac:spMk id="3" creationId="{FB00F0F8-49F8-5B01-F34E-8CCD56B9C48F}"/>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2E11038-C648-4BF3-8167-6AE1FF3EFDF1}"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BA20C27A-FD2A-445A-A719-6C03AF8940F3}">
      <dgm:prSet phldrT="[Text]"/>
      <dgm:spPr>
        <a:solidFill>
          <a:srgbClr val="5B6770"/>
        </a:solidFill>
      </dgm:spPr>
      <dgm:t>
        <a:bodyPr/>
        <a:lstStyle/>
        <a:p>
          <a:r>
            <a:rPr lang="en-US"/>
            <a:t>Click to edit Master subtitle style</a:t>
          </a:r>
        </a:p>
      </dgm:t>
    </dgm:pt>
    <dgm:pt modelId="{70D27D20-9B5C-4ACA-A932-25F2CF915F48}" type="parTrans" cxnId="{A5351B5C-9190-4E1A-BDA3-BCFD1EA44514}">
      <dgm:prSet/>
      <dgm:spPr/>
      <dgm:t>
        <a:bodyPr/>
        <a:lstStyle/>
        <a:p>
          <a:endParaRPr lang="en-US"/>
        </a:p>
      </dgm:t>
    </dgm:pt>
    <dgm:pt modelId="{6F8B888A-19D7-43C8-BC5E-9BDE549DF313}" type="sibTrans" cxnId="{A5351B5C-9190-4E1A-BDA3-BCFD1EA44514}">
      <dgm:prSet/>
      <dgm:spPr/>
      <dgm:t>
        <a:bodyPr/>
        <a:lstStyle/>
        <a:p>
          <a:endParaRPr lang="en-US"/>
        </a:p>
      </dgm:t>
    </dgm:pt>
    <dgm:pt modelId="{E0CEC3AC-4F65-405E-9DD2-9D5A494B4AC7}">
      <dgm:prSet phldrT="[Text]"/>
      <dgm:spPr>
        <a:solidFill>
          <a:srgbClr val="00AEC7"/>
        </a:solidFill>
      </dgm:spPr>
      <dgm:t>
        <a:bodyPr/>
        <a:lstStyle/>
        <a:p>
          <a:r>
            <a:rPr lang="en-US"/>
            <a:t>Click to edit Master subtitle style</a:t>
          </a:r>
        </a:p>
      </dgm:t>
    </dgm:pt>
    <dgm:pt modelId="{EAB6D17A-4709-4A18-AFBB-0789B952020D}" type="parTrans" cxnId="{6C928428-284E-4E7D-9683-6F55F36228FB}">
      <dgm:prSet/>
      <dgm:spPr/>
      <dgm:t>
        <a:bodyPr/>
        <a:lstStyle/>
        <a:p>
          <a:endParaRPr lang="en-US"/>
        </a:p>
      </dgm:t>
    </dgm:pt>
    <dgm:pt modelId="{E80F0502-7CC7-44FF-B609-B9414F795B8A}" type="sibTrans" cxnId="{6C928428-284E-4E7D-9683-6F55F36228FB}">
      <dgm:prSet/>
      <dgm:spPr/>
      <dgm:t>
        <a:bodyPr/>
        <a:lstStyle/>
        <a:p>
          <a:endParaRPr lang="en-US"/>
        </a:p>
      </dgm:t>
    </dgm:pt>
    <dgm:pt modelId="{187606C4-A5C3-49B4-8A18-BB38CA4215D5}">
      <dgm:prSet phldrT="[Text]"/>
      <dgm:spPr>
        <a:solidFill>
          <a:srgbClr val="093C61"/>
        </a:solidFill>
      </dgm:spPr>
      <dgm:t>
        <a:bodyPr/>
        <a:lstStyle/>
        <a:p>
          <a:r>
            <a:rPr lang="en-US"/>
            <a:t>Click to edit Master subtitle style</a:t>
          </a:r>
        </a:p>
      </dgm:t>
    </dgm:pt>
    <dgm:pt modelId="{58AE02CB-D91D-41B6-A813-B4F035391B83}" type="parTrans" cxnId="{72D59750-5757-41CF-AF05-6C57B64FB7ED}">
      <dgm:prSet/>
      <dgm:spPr/>
      <dgm:t>
        <a:bodyPr/>
        <a:lstStyle/>
        <a:p>
          <a:endParaRPr lang="en-US"/>
        </a:p>
      </dgm:t>
    </dgm:pt>
    <dgm:pt modelId="{3CFCF34C-096A-4329-BCDD-0A8D1A075934}" type="sibTrans" cxnId="{72D59750-5757-41CF-AF05-6C57B64FB7ED}">
      <dgm:prSet/>
      <dgm:spPr/>
      <dgm:t>
        <a:bodyPr/>
        <a:lstStyle/>
        <a:p>
          <a:endParaRPr lang="en-US"/>
        </a:p>
      </dgm:t>
    </dgm:pt>
    <dgm:pt modelId="{075A3D39-E191-4C23-AF82-FED389D4714A}" type="pres">
      <dgm:prSet presAssocID="{32E11038-C648-4BF3-8167-6AE1FF3EFDF1}" presName="Name0" presStyleCnt="0">
        <dgm:presLayoutVars>
          <dgm:chMax val="7"/>
          <dgm:chPref val="7"/>
          <dgm:dir/>
        </dgm:presLayoutVars>
      </dgm:prSet>
      <dgm:spPr/>
    </dgm:pt>
    <dgm:pt modelId="{80725D32-2ED8-4B1F-81A2-9F7C840C4E0C}" type="pres">
      <dgm:prSet presAssocID="{32E11038-C648-4BF3-8167-6AE1FF3EFDF1}" presName="Name1" presStyleCnt="0"/>
      <dgm:spPr/>
    </dgm:pt>
    <dgm:pt modelId="{B6A82959-4BD9-4D99-A596-9C774D74AB1C}" type="pres">
      <dgm:prSet presAssocID="{32E11038-C648-4BF3-8167-6AE1FF3EFDF1}" presName="cycle" presStyleCnt="0"/>
      <dgm:spPr/>
    </dgm:pt>
    <dgm:pt modelId="{A2FCC776-BF52-47C4-92E4-17467F9AE6E1}" type="pres">
      <dgm:prSet presAssocID="{32E11038-C648-4BF3-8167-6AE1FF3EFDF1}" presName="srcNode" presStyleLbl="node1" presStyleIdx="0" presStyleCnt="3"/>
      <dgm:spPr/>
    </dgm:pt>
    <dgm:pt modelId="{6304DB4F-C21D-43CE-BC19-7FC9FE4143EB}" type="pres">
      <dgm:prSet presAssocID="{32E11038-C648-4BF3-8167-6AE1FF3EFDF1}" presName="conn" presStyleLbl="parChTrans1D2" presStyleIdx="0" presStyleCnt="1"/>
      <dgm:spPr/>
    </dgm:pt>
    <dgm:pt modelId="{0AC5C796-425F-48EC-9CE3-FF43A9E945D1}" type="pres">
      <dgm:prSet presAssocID="{32E11038-C648-4BF3-8167-6AE1FF3EFDF1}" presName="extraNode" presStyleLbl="node1" presStyleIdx="0" presStyleCnt="3"/>
      <dgm:spPr/>
    </dgm:pt>
    <dgm:pt modelId="{FEDB5C55-0F80-4976-AD26-0CEE89BEB7EA}" type="pres">
      <dgm:prSet presAssocID="{32E11038-C648-4BF3-8167-6AE1FF3EFDF1}" presName="dstNode" presStyleLbl="node1" presStyleIdx="0" presStyleCnt="3"/>
      <dgm:spPr/>
    </dgm:pt>
    <dgm:pt modelId="{89592E09-CC88-4904-BF5E-1629C8C5E634}" type="pres">
      <dgm:prSet presAssocID="{BA20C27A-FD2A-445A-A719-6C03AF8940F3}" presName="text_1" presStyleLbl="node1" presStyleIdx="0" presStyleCnt="3">
        <dgm:presLayoutVars>
          <dgm:bulletEnabled val="1"/>
        </dgm:presLayoutVars>
      </dgm:prSet>
      <dgm:spPr/>
    </dgm:pt>
    <dgm:pt modelId="{9A21976F-30D0-4847-9028-5756044BAAC3}" type="pres">
      <dgm:prSet presAssocID="{BA20C27A-FD2A-445A-A719-6C03AF8940F3}" presName="accent_1" presStyleCnt="0"/>
      <dgm:spPr/>
    </dgm:pt>
    <dgm:pt modelId="{36E4D279-9DCF-4996-B9DB-80023277EC34}" type="pres">
      <dgm:prSet presAssocID="{BA20C27A-FD2A-445A-A719-6C03AF8940F3}" presName="accentRepeatNode" presStyleLbl="solidFgAcc1" presStyleIdx="0" presStyleCnt="3"/>
      <dgm:spPr>
        <a:ln w="50800">
          <a:solidFill>
            <a:srgbClr val="5B6770"/>
          </a:solidFill>
        </a:ln>
      </dgm:spPr>
    </dgm:pt>
    <dgm:pt modelId="{FA8E3AD4-7354-43A8-B93D-74F840B6AEF6}" type="pres">
      <dgm:prSet presAssocID="{E0CEC3AC-4F65-405E-9DD2-9D5A494B4AC7}" presName="text_2" presStyleLbl="node1" presStyleIdx="1" presStyleCnt="3">
        <dgm:presLayoutVars>
          <dgm:bulletEnabled val="1"/>
        </dgm:presLayoutVars>
      </dgm:prSet>
      <dgm:spPr/>
    </dgm:pt>
    <dgm:pt modelId="{FDAFDD12-87AE-496F-A9BD-D8FA3C5C588E}" type="pres">
      <dgm:prSet presAssocID="{E0CEC3AC-4F65-405E-9DD2-9D5A494B4AC7}" presName="accent_2" presStyleCnt="0"/>
      <dgm:spPr/>
    </dgm:pt>
    <dgm:pt modelId="{CE0FEE12-C9DD-48AF-B095-635EAD24EB23}" type="pres">
      <dgm:prSet presAssocID="{E0CEC3AC-4F65-405E-9DD2-9D5A494B4AC7}" presName="accentRepeatNode" presStyleLbl="solidFgAcc1" presStyleIdx="1" presStyleCnt="3"/>
      <dgm:spPr>
        <a:ln w="50800">
          <a:solidFill>
            <a:srgbClr val="00AEC7"/>
          </a:solidFill>
        </a:ln>
      </dgm:spPr>
    </dgm:pt>
    <dgm:pt modelId="{30EB52CC-4F02-4C80-AAF8-62BFF5A038EA}" type="pres">
      <dgm:prSet presAssocID="{187606C4-A5C3-49B4-8A18-BB38CA4215D5}" presName="text_3" presStyleLbl="node1" presStyleIdx="2" presStyleCnt="3">
        <dgm:presLayoutVars>
          <dgm:bulletEnabled val="1"/>
        </dgm:presLayoutVars>
      </dgm:prSet>
      <dgm:spPr/>
    </dgm:pt>
    <dgm:pt modelId="{C8B76DD7-65EF-4958-B29D-8E09C2D14548}" type="pres">
      <dgm:prSet presAssocID="{187606C4-A5C3-49B4-8A18-BB38CA4215D5}" presName="accent_3" presStyleCnt="0"/>
      <dgm:spPr/>
    </dgm:pt>
    <dgm:pt modelId="{E96C1AF3-5332-4D40-8E92-7C851D843D9E}" type="pres">
      <dgm:prSet presAssocID="{187606C4-A5C3-49B4-8A18-BB38CA4215D5}" presName="accentRepeatNode" presStyleLbl="solidFgAcc1" presStyleIdx="2" presStyleCnt="3"/>
      <dgm:spPr>
        <a:ln w="50800">
          <a:solidFill>
            <a:srgbClr val="093C61"/>
          </a:solidFill>
        </a:ln>
      </dgm:spPr>
    </dgm:pt>
  </dgm:ptLst>
  <dgm:cxnLst>
    <dgm:cxn modelId="{6C928428-284E-4E7D-9683-6F55F36228FB}" srcId="{32E11038-C648-4BF3-8167-6AE1FF3EFDF1}" destId="{E0CEC3AC-4F65-405E-9DD2-9D5A494B4AC7}" srcOrd="1" destOrd="0" parTransId="{EAB6D17A-4709-4A18-AFBB-0789B952020D}" sibTransId="{E80F0502-7CC7-44FF-B609-B9414F795B8A}"/>
    <dgm:cxn modelId="{57C00C33-A140-4336-BF90-35942F94805A}" type="presOf" srcId="{187606C4-A5C3-49B4-8A18-BB38CA4215D5}" destId="{30EB52CC-4F02-4C80-AAF8-62BFF5A038EA}" srcOrd="0" destOrd="0" presId="urn:microsoft.com/office/officeart/2008/layout/VerticalCurvedList"/>
    <dgm:cxn modelId="{A5351B5C-9190-4E1A-BDA3-BCFD1EA44514}" srcId="{32E11038-C648-4BF3-8167-6AE1FF3EFDF1}" destId="{BA20C27A-FD2A-445A-A719-6C03AF8940F3}" srcOrd="0" destOrd="0" parTransId="{70D27D20-9B5C-4ACA-A932-25F2CF915F48}" sibTransId="{6F8B888A-19D7-43C8-BC5E-9BDE549DF313}"/>
    <dgm:cxn modelId="{53883844-14BD-4351-A151-F1F21DB11AA2}" type="presOf" srcId="{E0CEC3AC-4F65-405E-9DD2-9D5A494B4AC7}" destId="{FA8E3AD4-7354-43A8-B93D-74F840B6AEF6}" srcOrd="0" destOrd="0" presId="urn:microsoft.com/office/officeart/2008/layout/VerticalCurvedList"/>
    <dgm:cxn modelId="{72D59750-5757-41CF-AF05-6C57B64FB7ED}" srcId="{32E11038-C648-4BF3-8167-6AE1FF3EFDF1}" destId="{187606C4-A5C3-49B4-8A18-BB38CA4215D5}" srcOrd="2" destOrd="0" parTransId="{58AE02CB-D91D-41B6-A813-B4F035391B83}" sibTransId="{3CFCF34C-096A-4329-BCDD-0A8D1A075934}"/>
    <dgm:cxn modelId="{EBE72F74-33D1-4060-A3B4-F3A60F68D2DE}" type="presOf" srcId="{BA20C27A-FD2A-445A-A719-6C03AF8940F3}" destId="{89592E09-CC88-4904-BF5E-1629C8C5E634}" srcOrd="0" destOrd="0" presId="urn:microsoft.com/office/officeart/2008/layout/VerticalCurvedList"/>
    <dgm:cxn modelId="{44A009B9-4C6E-4056-A237-21B77C751944}" type="presOf" srcId="{32E11038-C648-4BF3-8167-6AE1FF3EFDF1}" destId="{075A3D39-E191-4C23-AF82-FED389D4714A}" srcOrd="0" destOrd="0" presId="urn:microsoft.com/office/officeart/2008/layout/VerticalCurvedList"/>
    <dgm:cxn modelId="{C12810DE-047C-44F0-893C-5DBF7D150250}" type="presOf" srcId="{6F8B888A-19D7-43C8-BC5E-9BDE549DF313}" destId="{6304DB4F-C21D-43CE-BC19-7FC9FE4143EB}" srcOrd="0" destOrd="0" presId="urn:microsoft.com/office/officeart/2008/layout/VerticalCurvedList"/>
    <dgm:cxn modelId="{C8DF18D6-9728-4B9E-8416-9844D37BED16}" type="presParOf" srcId="{075A3D39-E191-4C23-AF82-FED389D4714A}" destId="{80725D32-2ED8-4B1F-81A2-9F7C840C4E0C}" srcOrd="0" destOrd="0" presId="urn:microsoft.com/office/officeart/2008/layout/VerticalCurvedList"/>
    <dgm:cxn modelId="{E35D8989-C4EB-4877-88F9-278C7A5D79BE}" type="presParOf" srcId="{80725D32-2ED8-4B1F-81A2-9F7C840C4E0C}" destId="{B6A82959-4BD9-4D99-A596-9C774D74AB1C}" srcOrd="0" destOrd="0" presId="urn:microsoft.com/office/officeart/2008/layout/VerticalCurvedList"/>
    <dgm:cxn modelId="{2E10BBB5-BB5F-4213-81D6-299D4ED932F9}" type="presParOf" srcId="{B6A82959-4BD9-4D99-A596-9C774D74AB1C}" destId="{A2FCC776-BF52-47C4-92E4-17467F9AE6E1}" srcOrd="0" destOrd="0" presId="urn:microsoft.com/office/officeart/2008/layout/VerticalCurvedList"/>
    <dgm:cxn modelId="{5B23B201-EE0E-41FD-994F-D36FF4AEDA82}" type="presParOf" srcId="{B6A82959-4BD9-4D99-A596-9C774D74AB1C}" destId="{6304DB4F-C21D-43CE-BC19-7FC9FE4143EB}" srcOrd="1" destOrd="0" presId="urn:microsoft.com/office/officeart/2008/layout/VerticalCurvedList"/>
    <dgm:cxn modelId="{44830F56-0B6E-4957-B591-535E7C4AE88E}" type="presParOf" srcId="{B6A82959-4BD9-4D99-A596-9C774D74AB1C}" destId="{0AC5C796-425F-48EC-9CE3-FF43A9E945D1}" srcOrd="2" destOrd="0" presId="urn:microsoft.com/office/officeart/2008/layout/VerticalCurvedList"/>
    <dgm:cxn modelId="{B512C53B-041E-4F05-874B-6C14137472B2}" type="presParOf" srcId="{B6A82959-4BD9-4D99-A596-9C774D74AB1C}" destId="{FEDB5C55-0F80-4976-AD26-0CEE89BEB7EA}" srcOrd="3" destOrd="0" presId="urn:microsoft.com/office/officeart/2008/layout/VerticalCurvedList"/>
    <dgm:cxn modelId="{B5267D50-E7E0-4BB1-BFA8-A827CCA77309}" type="presParOf" srcId="{80725D32-2ED8-4B1F-81A2-9F7C840C4E0C}" destId="{89592E09-CC88-4904-BF5E-1629C8C5E634}" srcOrd="1" destOrd="0" presId="urn:microsoft.com/office/officeart/2008/layout/VerticalCurvedList"/>
    <dgm:cxn modelId="{B277B9AB-1A22-46B8-AB75-EA271659F9A9}" type="presParOf" srcId="{80725D32-2ED8-4B1F-81A2-9F7C840C4E0C}" destId="{9A21976F-30D0-4847-9028-5756044BAAC3}" srcOrd="2" destOrd="0" presId="urn:microsoft.com/office/officeart/2008/layout/VerticalCurvedList"/>
    <dgm:cxn modelId="{F63A9C37-6ADA-42F7-9567-B5030E7619A5}" type="presParOf" srcId="{9A21976F-30D0-4847-9028-5756044BAAC3}" destId="{36E4D279-9DCF-4996-B9DB-80023277EC34}" srcOrd="0" destOrd="0" presId="urn:microsoft.com/office/officeart/2008/layout/VerticalCurvedList"/>
    <dgm:cxn modelId="{F0AF24C9-085E-4E7F-84AF-44BDBD83C8D6}" type="presParOf" srcId="{80725D32-2ED8-4B1F-81A2-9F7C840C4E0C}" destId="{FA8E3AD4-7354-43A8-B93D-74F840B6AEF6}" srcOrd="3" destOrd="0" presId="urn:microsoft.com/office/officeart/2008/layout/VerticalCurvedList"/>
    <dgm:cxn modelId="{53C3BAA1-3CEB-4E9B-B244-D18A0E21044B}" type="presParOf" srcId="{80725D32-2ED8-4B1F-81A2-9F7C840C4E0C}" destId="{FDAFDD12-87AE-496F-A9BD-D8FA3C5C588E}" srcOrd="4" destOrd="0" presId="urn:microsoft.com/office/officeart/2008/layout/VerticalCurvedList"/>
    <dgm:cxn modelId="{D9AAB689-C278-446B-B50B-F0121693A922}" type="presParOf" srcId="{FDAFDD12-87AE-496F-A9BD-D8FA3C5C588E}" destId="{CE0FEE12-C9DD-48AF-B095-635EAD24EB23}" srcOrd="0" destOrd="0" presId="urn:microsoft.com/office/officeart/2008/layout/VerticalCurvedList"/>
    <dgm:cxn modelId="{6BE5BE6F-02B9-4318-9BB9-B7CD1051F0D2}" type="presParOf" srcId="{80725D32-2ED8-4B1F-81A2-9F7C840C4E0C}" destId="{30EB52CC-4F02-4C80-AAF8-62BFF5A038EA}" srcOrd="5" destOrd="0" presId="urn:microsoft.com/office/officeart/2008/layout/VerticalCurvedList"/>
    <dgm:cxn modelId="{37A2E405-9B83-4313-96A7-0A679F777B18}" type="presParOf" srcId="{80725D32-2ED8-4B1F-81A2-9F7C840C4E0C}" destId="{C8B76DD7-65EF-4958-B29D-8E09C2D14548}" srcOrd="6" destOrd="0" presId="urn:microsoft.com/office/officeart/2008/layout/VerticalCurvedList"/>
    <dgm:cxn modelId="{BA1CF7BF-1B96-48C4-ADB0-9317E5BC7454}" type="presParOf" srcId="{C8B76DD7-65EF-4958-B29D-8E09C2D14548}" destId="{E96C1AF3-5332-4D40-8E92-7C851D843D9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04DB4F-C21D-43CE-BC19-7FC9FE4143EB}">
      <dsp:nvSpPr>
        <dsp:cNvPr id="0" name=""/>
        <dsp:cNvSpPr/>
      </dsp:nvSpPr>
      <dsp:spPr>
        <a:xfrm>
          <a:off x="-6201673" y="-949060"/>
          <a:ext cx="7384521" cy="7384521"/>
        </a:xfrm>
        <a:prstGeom prst="blockArc">
          <a:avLst>
            <a:gd name="adj1" fmla="val 18900000"/>
            <a:gd name="adj2" fmla="val 2700000"/>
            <a:gd name="adj3" fmla="val 293"/>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592E09-CC88-4904-BF5E-1629C8C5E634}">
      <dsp:nvSpPr>
        <dsp:cNvPr id="0" name=""/>
        <dsp:cNvSpPr/>
      </dsp:nvSpPr>
      <dsp:spPr>
        <a:xfrm>
          <a:off x="761512" y="548640"/>
          <a:ext cx="10541975" cy="1097280"/>
        </a:xfrm>
        <a:prstGeom prst="rect">
          <a:avLst/>
        </a:prstGeom>
        <a:solidFill>
          <a:srgbClr val="5B67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548640"/>
        <a:ext cx="10541975" cy="1097280"/>
      </dsp:txXfrm>
    </dsp:sp>
    <dsp:sp modelId="{36E4D279-9DCF-4996-B9DB-80023277EC34}">
      <dsp:nvSpPr>
        <dsp:cNvPr id="0" name=""/>
        <dsp:cNvSpPr/>
      </dsp:nvSpPr>
      <dsp:spPr>
        <a:xfrm>
          <a:off x="75712" y="411480"/>
          <a:ext cx="1371600" cy="1371600"/>
        </a:xfrm>
        <a:prstGeom prst="ellipse">
          <a:avLst/>
        </a:prstGeom>
        <a:solidFill>
          <a:schemeClr val="lt1">
            <a:hueOff val="0"/>
            <a:satOff val="0"/>
            <a:lumOff val="0"/>
            <a:alphaOff val="0"/>
          </a:schemeClr>
        </a:solidFill>
        <a:ln w="50800" cap="flat" cmpd="sng" algn="ctr">
          <a:solidFill>
            <a:srgbClr val="5B6770"/>
          </a:solidFill>
          <a:prstDash val="solid"/>
        </a:ln>
        <a:effectLst/>
      </dsp:spPr>
      <dsp:style>
        <a:lnRef idx="2">
          <a:scrgbClr r="0" g="0" b="0"/>
        </a:lnRef>
        <a:fillRef idx="1">
          <a:scrgbClr r="0" g="0" b="0"/>
        </a:fillRef>
        <a:effectRef idx="0">
          <a:scrgbClr r="0" g="0" b="0"/>
        </a:effectRef>
        <a:fontRef idx="minor"/>
      </dsp:style>
    </dsp:sp>
    <dsp:sp modelId="{FA8E3AD4-7354-43A8-B93D-74F840B6AEF6}">
      <dsp:nvSpPr>
        <dsp:cNvPr id="0" name=""/>
        <dsp:cNvSpPr/>
      </dsp:nvSpPr>
      <dsp:spPr>
        <a:xfrm>
          <a:off x="1160373" y="2194560"/>
          <a:ext cx="10143114" cy="1097280"/>
        </a:xfrm>
        <a:prstGeom prst="rect">
          <a:avLst/>
        </a:prstGeom>
        <a:solidFill>
          <a:srgbClr val="00AEC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1160373" y="2194560"/>
        <a:ext cx="10143114" cy="1097280"/>
      </dsp:txXfrm>
    </dsp:sp>
    <dsp:sp modelId="{CE0FEE12-C9DD-48AF-B095-635EAD24EB23}">
      <dsp:nvSpPr>
        <dsp:cNvPr id="0" name=""/>
        <dsp:cNvSpPr/>
      </dsp:nvSpPr>
      <dsp:spPr>
        <a:xfrm>
          <a:off x="474573" y="2057400"/>
          <a:ext cx="1371600" cy="1371600"/>
        </a:xfrm>
        <a:prstGeom prst="ellipse">
          <a:avLst/>
        </a:prstGeom>
        <a:solidFill>
          <a:schemeClr val="lt1">
            <a:hueOff val="0"/>
            <a:satOff val="0"/>
            <a:lumOff val="0"/>
            <a:alphaOff val="0"/>
          </a:schemeClr>
        </a:solidFill>
        <a:ln w="50800" cap="flat" cmpd="sng" algn="ctr">
          <a:solidFill>
            <a:srgbClr val="00AEC7"/>
          </a:solidFill>
          <a:prstDash val="solid"/>
        </a:ln>
        <a:effectLst/>
      </dsp:spPr>
      <dsp:style>
        <a:lnRef idx="2">
          <a:scrgbClr r="0" g="0" b="0"/>
        </a:lnRef>
        <a:fillRef idx="1">
          <a:scrgbClr r="0" g="0" b="0"/>
        </a:fillRef>
        <a:effectRef idx="0">
          <a:scrgbClr r="0" g="0" b="0"/>
        </a:effectRef>
        <a:fontRef idx="minor"/>
      </dsp:style>
    </dsp:sp>
    <dsp:sp modelId="{30EB52CC-4F02-4C80-AAF8-62BFF5A038EA}">
      <dsp:nvSpPr>
        <dsp:cNvPr id="0" name=""/>
        <dsp:cNvSpPr/>
      </dsp:nvSpPr>
      <dsp:spPr>
        <a:xfrm>
          <a:off x="761512" y="3840480"/>
          <a:ext cx="10541975" cy="1097280"/>
        </a:xfrm>
        <a:prstGeom prst="rect">
          <a:avLst/>
        </a:prstGeom>
        <a:solidFill>
          <a:srgbClr val="093C6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966" tIns="127000" rIns="127000" bIns="127000" numCol="1" spcCol="1270" anchor="ctr" anchorCtr="0">
          <a:noAutofit/>
        </a:bodyPr>
        <a:lstStyle/>
        <a:p>
          <a:pPr marL="0" lvl="0" indent="0" algn="l" defTabSz="2222500">
            <a:lnSpc>
              <a:spcPct val="90000"/>
            </a:lnSpc>
            <a:spcBef>
              <a:spcPct val="0"/>
            </a:spcBef>
            <a:spcAft>
              <a:spcPct val="35000"/>
            </a:spcAft>
            <a:buNone/>
          </a:pPr>
          <a:r>
            <a:rPr lang="en-US" sz="5000" kern="1200"/>
            <a:t>Click to edit Master subtitle style</a:t>
          </a:r>
        </a:p>
      </dsp:txBody>
      <dsp:txXfrm>
        <a:off x="761512" y="3840480"/>
        <a:ext cx="10541975" cy="1097280"/>
      </dsp:txXfrm>
    </dsp:sp>
    <dsp:sp modelId="{E96C1AF3-5332-4D40-8E92-7C851D843D9E}">
      <dsp:nvSpPr>
        <dsp:cNvPr id="0" name=""/>
        <dsp:cNvSpPr/>
      </dsp:nvSpPr>
      <dsp:spPr>
        <a:xfrm>
          <a:off x="75712" y="3703320"/>
          <a:ext cx="1371600" cy="1371600"/>
        </a:xfrm>
        <a:prstGeom prst="ellipse">
          <a:avLst/>
        </a:prstGeom>
        <a:solidFill>
          <a:schemeClr val="lt1">
            <a:hueOff val="0"/>
            <a:satOff val="0"/>
            <a:lumOff val="0"/>
            <a:alphaOff val="0"/>
          </a:schemeClr>
        </a:solidFill>
        <a:ln w="50800" cap="flat" cmpd="sng" algn="ctr">
          <a:solidFill>
            <a:srgbClr val="093C61"/>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8/12/2025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8/12/2025</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3565105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Title">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9" name="Content Placeholder 2">
            <a:extLst>
              <a:ext uri="{FF2B5EF4-FFF2-40B4-BE49-F238E27FC236}">
                <a16:creationId xmlns:a16="http://schemas.microsoft.com/office/drawing/2014/main" id="{E560A137-FB98-0536-3809-C26CC3FAD502}"/>
              </a:ext>
            </a:extLst>
          </p:cNvPr>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2">
            <a:extLst>
              <a:ext uri="{FF2B5EF4-FFF2-40B4-BE49-F238E27FC236}">
                <a16:creationId xmlns:a16="http://schemas.microsoft.com/office/drawing/2014/main" id="{15AB1D34-51BB-4778-251A-21036E98CE5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796BAD60-5C45-1A72-0429-2EA7A0968D4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7A60EBBE-A2F2-20F7-8FB9-432D577E3F22}"/>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130BE998-F70B-DF4E-4F08-F7692DA494DE}"/>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9EA07743-71C9-2937-9D4F-786590E1067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FC980251-D77A-C3CE-5889-2579FFB6AC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76080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A0D26C4-F0B9-8786-63BA-3230F0D9EE58}"/>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02746A8-CEB7-DA32-2E46-4CD875A53BE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5B6770"/>
              </a:solidFill>
            </a:endParaRPr>
          </a:p>
        </p:txBody>
      </p:sp>
      <p:cxnSp>
        <p:nvCxnSpPr>
          <p:cNvPr id="6" name="Straight Connector 5">
            <a:extLst>
              <a:ext uri="{FF2B5EF4-FFF2-40B4-BE49-F238E27FC236}">
                <a16:creationId xmlns:a16="http://schemas.microsoft.com/office/drawing/2014/main" id="{D81F622A-1E5B-9C1F-4B89-952F231997D8}"/>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a:extLst>
              <a:ext uri="{FF2B5EF4-FFF2-40B4-BE49-F238E27FC236}">
                <a16:creationId xmlns:a16="http://schemas.microsoft.com/office/drawing/2014/main" id="{8504BE0D-CAFF-A353-053D-04E6FAB5704A}"/>
              </a:ext>
            </a:extLst>
          </p:cNvPr>
          <p:cNvSpPr>
            <a:spLocks noGrp="1"/>
          </p:cNvSpPr>
          <p:nvPr>
            <p:ph idx="1"/>
          </p:nvPr>
        </p:nvSpPr>
        <p:spPr>
          <a:xfrm>
            <a:off x="406400" y="762000"/>
            <a:ext cx="11379200" cy="2514600"/>
          </a:xfrm>
          <a:prstGeom prst="rect">
            <a:avLst/>
          </a:prstGeom>
        </p:spPr>
        <p:txBody>
          <a:bodyPr lIns="274320" tIns="274320" rIns="274320" bIns="36576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A0A47C1F-9F12-8BE1-EFDD-1FE189FAAD52}"/>
              </a:ext>
            </a:extLst>
          </p:cNvPr>
          <p:cNvSpPr>
            <a:spLocks noGrp="1"/>
          </p:cNvSpPr>
          <p:nvPr>
            <p:ph idx="10"/>
          </p:nvPr>
        </p:nvSpPr>
        <p:spPr>
          <a:xfrm>
            <a:off x="406400" y="3429000"/>
            <a:ext cx="11379200" cy="26670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4BAB97C9-A225-B5FE-3934-62A46DFCC24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744CFBEC-5C8F-3F37-0431-43415179EE3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2286221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ontent with Caption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40386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800600"/>
            <a:ext cx="11379200" cy="1295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18963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ontent with Caption (Aqua)">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C28BCE00-998E-E986-BAB5-DFC04DAB5EA8}"/>
              </a:ext>
            </a:extLst>
          </p:cNvPr>
          <p:cNvSpPr>
            <a:spLocks noGrp="1"/>
          </p:cNvSpPr>
          <p:nvPr>
            <p:ph idx="1"/>
          </p:nvPr>
        </p:nvSpPr>
        <p:spPr>
          <a:xfrm>
            <a:off x="406400" y="762000"/>
            <a:ext cx="11379200" cy="31242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8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1" name="Content Placeholder 2">
            <a:extLst>
              <a:ext uri="{FF2B5EF4-FFF2-40B4-BE49-F238E27FC236}">
                <a16:creationId xmlns:a16="http://schemas.microsoft.com/office/drawing/2014/main" id="{F811FEB3-47F2-0622-E85A-BC25AB9BF116}"/>
              </a:ext>
            </a:extLst>
          </p:cNvPr>
          <p:cNvSpPr>
            <a:spLocks noGrp="1"/>
          </p:cNvSpPr>
          <p:nvPr>
            <p:ph idx="10"/>
          </p:nvPr>
        </p:nvSpPr>
        <p:spPr>
          <a:xfrm>
            <a:off x="406400" y="4053684"/>
            <a:ext cx="11379200" cy="2042317"/>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2"/>
                </a:solidFill>
              </a:defRPr>
            </a:lvl2pPr>
            <a:lvl3pPr>
              <a:defRPr sz="14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82094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Key Takeaways">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A0837FE-C71E-9CF6-AC64-3D795C3B5F1F}"/>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2A5C917-3A9B-FEDC-2C2D-7DCD85F5C1DF}"/>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949D2196-8960-8007-C0C0-62EFA03EA586}"/>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Footer Placeholder 4">
            <a:extLst>
              <a:ext uri="{FF2B5EF4-FFF2-40B4-BE49-F238E27FC236}">
                <a16:creationId xmlns:a16="http://schemas.microsoft.com/office/drawing/2014/main" id="{15A3345B-D5C7-2F88-8026-20E44CDC1C8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4" name="Slide Number Placeholder 5">
            <a:extLst>
              <a:ext uri="{FF2B5EF4-FFF2-40B4-BE49-F238E27FC236}">
                <a16:creationId xmlns:a16="http://schemas.microsoft.com/office/drawing/2014/main" id="{02DBDC06-CAF6-397A-E258-1B91B7BE4A6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2" name="Content Placeholder 2">
            <a:extLst>
              <a:ext uri="{FF2B5EF4-FFF2-40B4-BE49-F238E27FC236}">
                <a16:creationId xmlns:a16="http://schemas.microsoft.com/office/drawing/2014/main" id="{8650E65A-77F2-BD31-7884-036E0E1C7699}"/>
              </a:ext>
            </a:extLst>
          </p:cNvPr>
          <p:cNvSpPr>
            <a:spLocks noGrp="1"/>
          </p:cNvSpPr>
          <p:nvPr>
            <p:ph idx="10"/>
          </p:nvPr>
        </p:nvSpPr>
        <p:spPr>
          <a:xfrm>
            <a:off x="406400" y="4038601"/>
            <a:ext cx="11120581" cy="2057399"/>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3" name="Content Placeholder 2">
            <a:extLst>
              <a:ext uri="{FF2B5EF4-FFF2-40B4-BE49-F238E27FC236}">
                <a16:creationId xmlns:a16="http://schemas.microsoft.com/office/drawing/2014/main" id="{307E5F9A-4C8E-B655-9F97-B41B055E27A3}"/>
              </a:ext>
            </a:extLst>
          </p:cNvPr>
          <p:cNvSpPr>
            <a:spLocks noGrp="1"/>
          </p:cNvSpPr>
          <p:nvPr>
            <p:ph idx="12"/>
          </p:nvPr>
        </p:nvSpPr>
        <p:spPr>
          <a:xfrm>
            <a:off x="406400" y="1219202"/>
            <a:ext cx="11074400" cy="2042317"/>
          </a:xfrm>
          <a:prstGeom prst="rect">
            <a:avLst/>
          </a:prstGeom>
          <a:solidFill>
            <a:schemeClr val="bg2"/>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1594132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ntent with Caption 2 (Gray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BDA98D29-CFFC-C296-B023-91A03EEC3E9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DE12A03F-8D2E-8532-3203-031013FA5A10}"/>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2FFCD6A5-9B36-D9E5-72F2-FBEA5B672AB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4EFC8874-25EC-5A5F-D57F-0691879F1F48}"/>
              </a:ext>
            </a:extLst>
          </p:cNvPr>
          <p:cNvSpPr>
            <a:spLocks noGrp="1"/>
          </p:cNvSpPr>
          <p:nvPr>
            <p:ph idx="1"/>
          </p:nvPr>
        </p:nvSpPr>
        <p:spPr>
          <a:xfrm>
            <a:off x="406400" y="762000"/>
            <a:ext cx="7416800" cy="5334000"/>
          </a:xfrm>
          <a:prstGeom prst="rect">
            <a:avLst/>
          </a:prstGeom>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Content Placeholder 2">
            <a:extLst>
              <a:ext uri="{FF2B5EF4-FFF2-40B4-BE49-F238E27FC236}">
                <a16:creationId xmlns:a16="http://schemas.microsoft.com/office/drawing/2014/main" id="{9D7C7B98-DF84-E7E1-CF67-1DA50AD90673}"/>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tx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0" name="Footer Placeholder 4">
            <a:extLst>
              <a:ext uri="{FF2B5EF4-FFF2-40B4-BE49-F238E27FC236}">
                <a16:creationId xmlns:a16="http://schemas.microsoft.com/office/drawing/2014/main" id="{D41AE20F-67AB-7F58-E5C0-B80B60EB4F25}"/>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BB40FEBA-A659-D520-0764-206779E237E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635299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1C8B81A-95BD-E991-9B9F-3E9298BDDD8D}"/>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EBD1C03C-3DF7-A3DE-6887-F11B8EF5149C}"/>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BFB76CBF-9431-A50C-08E3-E8EE4F236149}"/>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Content Placeholder 2">
            <a:extLst>
              <a:ext uri="{FF2B5EF4-FFF2-40B4-BE49-F238E27FC236}">
                <a16:creationId xmlns:a16="http://schemas.microsoft.com/office/drawing/2014/main" id="{E0BA04B7-EE99-D736-11AC-D183C0DF7ACD}"/>
              </a:ext>
            </a:extLst>
          </p:cNvPr>
          <p:cNvSpPr>
            <a:spLocks noGrp="1"/>
          </p:cNvSpPr>
          <p:nvPr>
            <p:ph idx="1"/>
          </p:nvPr>
        </p:nvSpPr>
        <p:spPr>
          <a:xfrm>
            <a:off x="406400" y="762000"/>
            <a:ext cx="7213600" cy="5334000"/>
          </a:xfrm>
          <a:prstGeom prst="rect">
            <a:avLst/>
          </a:prstGeom>
        </p:spPr>
        <p:txBody>
          <a:bodyPr lIns="274320" tIns="274320" rIns="274320" bIns="274320"/>
          <a:lstStyle>
            <a:lvl1pPr marL="0" indent="0">
              <a:buNone/>
              <a:defRPr sz="2000" b="1">
                <a:solidFill>
                  <a:schemeClr val="tx2"/>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2" name="Content Placeholder 2">
            <a:extLst>
              <a:ext uri="{FF2B5EF4-FFF2-40B4-BE49-F238E27FC236}">
                <a16:creationId xmlns:a16="http://schemas.microsoft.com/office/drawing/2014/main" id="{3A5A8A3F-3706-273B-1AFB-760A102730E0}"/>
              </a:ext>
            </a:extLst>
          </p:cNvPr>
          <p:cNvSpPr>
            <a:spLocks noGrp="1"/>
          </p:cNvSpPr>
          <p:nvPr>
            <p:ph idx="10"/>
          </p:nvPr>
        </p:nvSpPr>
        <p:spPr>
          <a:xfrm>
            <a:off x="7823200" y="914400"/>
            <a:ext cx="3962400" cy="5181600"/>
          </a:xfrm>
          <a:prstGeom prst="rect">
            <a:avLst/>
          </a:prstGeom>
          <a:solidFill>
            <a:srgbClr val="E6EBF0"/>
          </a:solidFill>
          <a:ln w="15875" cap="rnd">
            <a:solidFill>
              <a:schemeClr val="bg1">
                <a:lumMod val="85000"/>
                <a:alpha val="62000"/>
              </a:schemeClr>
            </a:solidFill>
            <a:round/>
          </a:ln>
          <a:effectLst>
            <a:outerShdw blurRad="50800" dist="38100" dir="2700000" algn="tl" rotWithShape="0">
              <a:prstClr val="black">
                <a:alpha val="40000"/>
              </a:prstClr>
            </a:outerShdw>
          </a:effectLst>
        </p:spPr>
        <p:txBody>
          <a:bodyPr lIns="274320" tIns="182880" rIns="274320" bIns="182880"/>
          <a:lstStyle>
            <a:lvl1pPr marL="0" indent="0">
              <a:buNone/>
              <a:defRPr sz="1600" b="0">
                <a:solidFill>
                  <a:schemeClr val="accent1"/>
                </a:solidFill>
              </a:defRPr>
            </a:lvl1pPr>
            <a:lvl2pPr>
              <a:defRPr sz="1400">
                <a:solidFill>
                  <a:schemeClr val="tx2"/>
                </a:solidFill>
              </a:defRPr>
            </a:lvl2pPr>
            <a:lvl3pPr>
              <a:defRPr sz="12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14" name="Footer Placeholder 4">
            <a:extLst>
              <a:ext uri="{FF2B5EF4-FFF2-40B4-BE49-F238E27FC236}">
                <a16:creationId xmlns:a16="http://schemas.microsoft.com/office/drawing/2014/main" id="{DB59DB38-0284-35BB-FCF2-EAA64B408BD8}"/>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5" name="Slide Number Placeholder 5">
            <a:extLst>
              <a:ext uri="{FF2B5EF4-FFF2-40B4-BE49-F238E27FC236}">
                <a16:creationId xmlns:a16="http://schemas.microsoft.com/office/drawing/2014/main" id="{9556402B-DC9D-8431-8023-AD3352280539}"/>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5644309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Quate with Captions (Aqua)">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86400"/>
          </a:xfrm>
          <a:prstGeom prst="rect">
            <a:avLst/>
          </a:prstGeom>
        </p:spPr>
        <p:txBody>
          <a:bodyPr lIns="274320" tIns="274320" rIns="274320" bIns="274320"/>
          <a:lstStyle>
            <a:lvl1pPr marL="0" indent="0">
              <a:buNone/>
              <a:defRPr sz="2000" b="1">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2" name="Title 1">
            <a:extLst>
              <a:ext uri="{FF2B5EF4-FFF2-40B4-BE49-F238E27FC236}">
                <a16:creationId xmlns:a16="http://schemas.microsoft.com/office/drawing/2014/main" id="{A87CE442-37B7-476C-9FE8-E96267B02A66}"/>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A0D15576-9FF6-A891-FEC4-42E2548A9FC7}"/>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8556E2A8-9379-D337-6383-63A755F631AD}"/>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Footer Placeholder 4">
            <a:extLst>
              <a:ext uri="{FF2B5EF4-FFF2-40B4-BE49-F238E27FC236}">
                <a16:creationId xmlns:a16="http://schemas.microsoft.com/office/drawing/2014/main" id="{3DA0FCEA-D36B-8171-D6EF-668CFAA3362D}"/>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1" name="Slide Number Placeholder 5">
            <a:extLst>
              <a:ext uri="{FF2B5EF4-FFF2-40B4-BE49-F238E27FC236}">
                <a16:creationId xmlns:a16="http://schemas.microsoft.com/office/drawing/2014/main" id="{2435EFE1-64FF-A596-7050-A720211A5B2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67029BC0-04FA-F2B5-5399-0E40A64D3564}"/>
              </a:ext>
            </a:extLst>
          </p:cNvPr>
          <p:cNvSpPr>
            <a:spLocks noGrp="1"/>
          </p:cNvSpPr>
          <p:nvPr>
            <p:ph idx="10"/>
          </p:nvPr>
        </p:nvSpPr>
        <p:spPr>
          <a:xfrm>
            <a:off x="7315200" y="838200"/>
            <a:ext cx="4470400" cy="5410201"/>
          </a:xfrm>
          <a:prstGeom prst="rect">
            <a:avLst/>
          </a:prstGeom>
          <a:solidFill>
            <a:schemeClr val="accent1">
              <a:lumMod val="20000"/>
              <a:lumOff val="80000"/>
            </a:schemeClr>
          </a:solidFill>
          <a:ln w="15875" cap="rnd">
            <a:solidFill>
              <a:srgbClr val="00AEC7">
                <a:alpha val="59000"/>
              </a:srgb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1800" b="0">
                <a:solidFill>
                  <a:schemeClr val="tx1"/>
                </a:solidFill>
              </a:defRPr>
            </a:lvl1pPr>
            <a:lvl2pPr>
              <a:defRPr sz="1600">
                <a:solidFill>
                  <a:schemeClr val="tx1"/>
                </a:solidFill>
              </a:defRPr>
            </a:lvl2pPr>
            <a:lvl3pPr>
              <a:defRPr sz="1400">
                <a:solidFill>
                  <a:schemeClr val="tx1"/>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5112834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hape Background with Colum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BF0DE-C10A-1045-5990-B1FA49AF9EB7}"/>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371C69C7-7D39-DEDD-BE1B-B8C046B0CA95}"/>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ADE78E12-A908-1977-15C5-27DAB2FF2F2B}"/>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Footer Placeholder 4">
            <a:extLst>
              <a:ext uri="{FF2B5EF4-FFF2-40B4-BE49-F238E27FC236}">
                <a16:creationId xmlns:a16="http://schemas.microsoft.com/office/drawing/2014/main" id="{CEE2A56D-1F8F-6D34-5142-3AFE504C04F2}"/>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13" name="Slide Number Placeholder 5">
            <a:extLst>
              <a:ext uri="{FF2B5EF4-FFF2-40B4-BE49-F238E27FC236}">
                <a16:creationId xmlns:a16="http://schemas.microsoft.com/office/drawing/2014/main" id="{19A953EB-673D-F477-0F68-19BB3308497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Text Placeholder 6">
            <a:extLst>
              <a:ext uri="{FF2B5EF4-FFF2-40B4-BE49-F238E27FC236}">
                <a16:creationId xmlns:a16="http://schemas.microsoft.com/office/drawing/2014/main" id="{18275120-314C-AFBD-B170-4B990F0EFBAF}"/>
              </a:ext>
            </a:extLst>
          </p:cNvPr>
          <p:cNvSpPr>
            <a:spLocks noGrp="1"/>
          </p:cNvSpPr>
          <p:nvPr>
            <p:ph type="body" sz="half" idx="17"/>
          </p:nvPr>
        </p:nvSpPr>
        <p:spPr>
          <a:xfrm>
            <a:off x="406401" y="1066801"/>
            <a:ext cx="11379200" cy="2043636"/>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182880" tIns="182880" rIns="182880" bIns="182880" numCol="2" spcCol="548640">
            <a:spAutoFit/>
          </a:bodyPr>
          <a:lstStyle>
            <a:lvl1pPr marL="0" indent="0">
              <a:buNone/>
              <a:defRPr sz="2000">
                <a:solidFill>
                  <a:schemeClr val="tx1"/>
                </a:solidFill>
              </a:defRPr>
            </a:lvl1pPr>
            <a:lvl2pPr>
              <a:defRPr sz="1800">
                <a:solidFill>
                  <a:schemeClr val="accent2"/>
                </a:solidFill>
              </a:defRPr>
            </a:lvl2pPr>
            <a:lvl3pPr>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6">
            <a:extLst>
              <a:ext uri="{FF2B5EF4-FFF2-40B4-BE49-F238E27FC236}">
                <a16:creationId xmlns:a16="http://schemas.microsoft.com/office/drawing/2014/main" id="{9C95B286-9A86-1DCC-052D-7E695490B198}"/>
              </a:ext>
            </a:extLst>
          </p:cNvPr>
          <p:cNvSpPr>
            <a:spLocks noGrp="1"/>
          </p:cNvSpPr>
          <p:nvPr>
            <p:ph type="body" sz="half" idx="18"/>
          </p:nvPr>
        </p:nvSpPr>
        <p:spPr>
          <a:xfrm>
            <a:off x="406401" y="3574375"/>
            <a:ext cx="11379200" cy="1982081"/>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182880" tIns="182880" rIns="182880" bIns="182880" numCol="3" spcCol="548640">
            <a:spAutoFit/>
          </a:bodyPr>
          <a:lstStyle>
            <a:lvl1pPr marL="0" indent="0">
              <a:buNone/>
              <a:defRPr sz="2000">
                <a:solidFill>
                  <a:schemeClr val="bg1"/>
                </a:solidFill>
              </a:defRPr>
            </a:lvl1pPr>
            <a:lvl2pPr>
              <a:defRPr sz="1800">
                <a:solidFill>
                  <a:schemeClr val="bg1"/>
                </a:solidFill>
              </a:defRPr>
            </a:lvl2pPr>
            <a:lvl3pPr marL="914400" indent="0">
              <a:buNone/>
              <a:defRPr sz="16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73912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 Colum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5" name="Content Placeholder 4"/>
          <p:cNvSpPr>
            <a:spLocks noGrp="1"/>
          </p:cNvSpPr>
          <p:nvPr>
            <p:ph sz="half" idx="1"/>
          </p:nvPr>
        </p:nvSpPr>
        <p:spPr>
          <a:xfrm>
            <a:off x="406400" y="762001"/>
            <a:ext cx="56134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6" name="Content Placeholder 5"/>
          <p:cNvSpPr>
            <a:spLocks noGrp="1"/>
          </p:cNvSpPr>
          <p:nvPr>
            <p:ph sz="half" idx="2"/>
          </p:nvPr>
        </p:nvSpPr>
        <p:spPr>
          <a:xfrm>
            <a:off x="6172200" y="762001"/>
            <a:ext cx="5181600" cy="5029201"/>
          </a:xfrm>
          <a:prstGeom prst="rect">
            <a:avLst/>
          </a:prstGeom>
        </p:spPr>
        <p:txBody>
          <a:bodyPr lIns="274320" tIns="274320" rIns="274320" bIns="274320"/>
          <a:lstStyle>
            <a:lvl1pPr>
              <a:defRPr sz="2000">
                <a:solidFill>
                  <a:schemeClr val="tx1"/>
                </a:solidFill>
              </a:defRPr>
            </a:lvl1pPr>
          </a:lstStyle>
          <a:p>
            <a:pPr lvl="0"/>
            <a:r>
              <a:rPr lang="en-US"/>
              <a:t>Click to edit Master text styles</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2" name="Slide Number Placeholder 5">
            <a:extLst>
              <a:ext uri="{FF2B5EF4-FFF2-40B4-BE49-F238E27FC236}">
                <a16:creationId xmlns:a16="http://schemas.microsoft.com/office/drawing/2014/main" id="{4EF78B07-4E0F-444F-3584-E6AC1A3DDB0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465605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762275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5">
            <a:extLst>
              <a:ext uri="{FF2B5EF4-FFF2-40B4-BE49-F238E27FC236}">
                <a16:creationId xmlns:a16="http://schemas.microsoft.com/office/drawing/2014/main" id="{E8A51F0A-9475-9DAE-242E-33E187825E26}"/>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2" name="Content Placeholder 4">
            <a:extLst>
              <a:ext uri="{FF2B5EF4-FFF2-40B4-BE49-F238E27FC236}">
                <a16:creationId xmlns:a16="http://schemas.microsoft.com/office/drawing/2014/main" id="{2EE9DFC8-B2E5-E793-2150-517381008A73}"/>
              </a:ext>
            </a:extLst>
          </p:cNvPr>
          <p:cNvSpPr>
            <a:spLocks noGrp="1"/>
          </p:cNvSpPr>
          <p:nvPr>
            <p:ph sz="half" idx="1"/>
          </p:nvPr>
        </p:nvSpPr>
        <p:spPr>
          <a:xfrm>
            <a:off x="406400"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2" name="Content Placeholder 4">
            <a:extLst>
              <a:ext uri="{FF2B5EF4-FFF2-40B4-BE49-F238E27FC236}">
                <a16:creationId xmlns:a16="http://schemas.microsoft.com/office/drawing/2014/main" id="{378E2229-F384-0D03-A606-DDA1EF9C1598}"/>
              </a:ext>
            </a:extLst>
          </p:cNvPr>
          <p:cNvSpPr>
            <a:spLocks noGrp="1"/>
          </p:cNvSpPr>
          <p:nvPr>
            <p:ph sz="half" idx="11"/>
          </p:nvPr>
        </p:nvSpPr>
        <p:spPr>
          <a:xfrm>
            <a:off x="422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
        <p:nvSpPr>
          <p:cNvPr id="13" name="Content Placeholder 4">
            <a:extLst>
              <a:ext uri="{FF2B5EF4-FFF2-40B4-BE49-F238E27FC236}">
                <a16:creationId xmlns:a16="http://schemas.microsoft.com/office/drawing/2014/main" id="{A025B271-82B7-1F6E-F1D4-5CDE1CA26D69}"/>
              </a:ext>
            </a:extLst>
          </p:cNvPr>
          <p:cNvSpPr>
            <a:spLocks noGrp="1"/>
          </p:cNvSpPr>
          <p:nvPr>
            <p:ph sz="half" idx="12"/>
          </p:nvPr>
        </p:nvSpPr>
        <p:spPr>
          <a:xfrm>
            <a:off x="8035639" y="762001"/>
            <a:ext cx="3759200" cy="5029201"/>
          </a:xfrm>
          <a:prstGeom prst="rect">
            <a:avLst/>
          </a:prstGeom>
        </p:spPr>
        <p:txBody>
          <a:bodyPr lIns="274320" tIns="274320" rIns="274320" bIns="274320"/>
          <a:lstStyle>
            <a:lvl1pPr>
              <a:defRPr lang="en-US" sz="2000" dirty="0">
                <a:solidFill>
                  <a:schemeClr val="tx1"/>
                </a:solidFill>
              </a:defRPr>
            </a:lvl1pPr>
          </a:lstStyle>
          <a:p>
            <a:pPr lvl="0"/>
            <a:r>
              <a:rPr lang="en-US"/>
              <a:t>Click to edit Master text styles</a:t>
            </a:r>
          </a:p>
        </p:txBody>
      </p:sp>
    </p:spTree>
    <p:extLst>
      <p:ext uri="{BB962C8B-B14F-4D97-AF65-F5344CB8AC3E}">
        <p14:creationId xmlns:p14="http://schemas.microsoft.com/office/powerpoint/2010/main" val="4003776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solidFill>
                  <a:prstClr val="black">
                    <a:tint val="75000"/>
                  </a:prstClr>
                </a:solidFill>
              </a:rPr>
              <a:t>Footer text goes here.</a:t>
            </a:r>
          </a:p>
        </p:txBody>
      </p:sp>
      <p:sp>
        <p:nvSpPr>
          <p:cNvPr id="7"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Rectangle 7"/>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9" name="Straight Connector 8"/>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A2E64688-55C6-E357-9586-99D476DEA0E8}"/>
              </a:ext>
            </a:extLst>
          </p:cNvPr>
          <p:cNvSpPr>
            <a:spLocks noGrp="1"/>
          </p:cNvSpPr>
          <p:nvPr>
            <p:ph type="body" idx="1"/>
          </p:nvPr>
        </p:nvSpPr>
        <p:spPr>
          <a:xfrm>
            <a:off x="508000" y="1240594"/>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2" name="Text Placeholder 6">
            <a:extLst>
              <a:ext uri="{FF2B5EF4-FFF2-40B4-BE49-F238E27FC236}">
                <a16:creationId xmlns:a16="http://schemas.microsoft.com/office/drawing/2014/main" id="{5647BB42-DB2F-5A0E-E38E-6058202FE98E}"/>
              </a:ext>
            </a:extLst>
          </p:cNvPr>
          <p:cNvSpPr>
            <a:spLocks noGrp="1"/>
          </p:cNvSpPr>
          <p:nvPr>
            <p:ph type="body" sz="half" idx="15"/>
          </p:nvPr>
        </p:nvSpPr>
        <p:spPr>
          <a:xfrm>
            <a:off x="5340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3" name="Text Placeholder 2">
            <a:extLst>
              <a:ext uri="{FF2B5EF4-FFF2-40B4-BE49-F238E27FC236}">
                <a16:creationId xmlns:a16="http://schemas.microsoft.com/office/drawing/2014/main" id="{ACFE8832-28AD-B47C-8C26-31B963CA9E5A}"/>
              </a:ext>
            </a:extLst>
          </p:cNvPr>
          <p:cNvSpPr>
            <a:spLocks noGrp="1"/>
          </p:cNvSpPr>
          <p:nvPr>
            <p:ph type="body" idx="16"/>
          </p:nvPr>
        </p:nvSpPr>
        <p:spPr>
          <a:xfrm>
            <a:off x="4267200" y="1240594"/>
            <a:ext cx="3657600" cy="576262"/>
          </a:xfrm>
          <a:prstGeom prst="rect">
            <a:avLst/>
          </a:prstGeom>
        </p:spPr>
        <p:txBody>
          <a:bodyPr/>
          <a:lstStyle>
            <a:lvl1pPr marL="0" indent="0">
              <a:buNone/>
              <a:defRPr sz="2000">
                <a:solidFill>
                  <a:srgbClr val="00AEC7"/>
                </a:solidFill>
                <a:latin typeface="+mj-lt"/>
              </a:defRPr>
            </a:lvl1pPr>
          </a:lstStyle>
          <a:p>
            <a:pPr lvl="0"/>
            <a:r>
              <a:rPr lang="en-US"/>
              <a:t>Click to edit Master text styles</a:t>
            </a:r>
          </a:p>
        </p:txBody>
      </p:sp>
      <p:sp>
        <p:nvSpPr>
          <p:cNvPr id="24" name="Text Placeholder 6">
            <a:extLst>
              <a:ext uri="{FF2B5EF4-FFF2-40B4-BE49-F238E27FC236}">
                <a16:creationId xmlns:a16="http://schemas.microsoft.com/office/drawing/2014/main" id="{2945EFAC-694A-3BD3-547B-6671ECA14576}"/>
              </a:ext>
            </a:extLst>
          </p:cNvPr>
          <p:cNvSpPr>
            <a:spLocks noGrp="1"/>
          </p:cNvSpPr>
          <p:nvPr>
            <p:ph type="body" sz="half" idx="17"/>
          </p:nvPr>
        </p:nvSpPr>
        <p:spPr>
          <a:xfrm>
            <a:off x="4293221" y="1926394"/>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5" name="Text Placeholder 2">
            <a:extLst>
              <a:ext uri="{FF2B5EF4-FFF2-40B4-BE49-F238E27FC236}">
                <a16:creationId xmlns:a16="http://schemas.microsoft.com/office/drawing/2014/main" id="{559C7A71-BBBF-254C-4D14-5F4DC1F4ED33}"/>
              </a:ext>
            </a:extLst>
          </p:cNvPr>
          <p:cNvSpPr>
            <a:spLocks noGrp="1"/>
          </p:cNvSpPr>
          <p:nvPr>
            <p:ph type="body" idx="18"/>
          </p:nvPr>
        </p:nvSpPr>
        <p:spPr>
          <a:xfrm>
            <a:off x="8000379" y="1237099"/>
            <a:ext cx="3657600" cy="576262"/>
          </a:xfrm>
          <a:prstGeom prst="rect">
            <a:avLst/>
          </a:prstGeom>
        </p:spPr>
        <p:txBody>
          <a:bodyPr/>
          <a:lstStyle>
            <a:lvl1pPr marL="0" indent="0">
              <a:buFontTx/>
              <a:buNone/>
              <a:defRPr sz="2000">
                <a:solidFill>
                  <a:srgbClr val="00AEC7"/>
                </a:solidFill>
                <a:latin typeface="+mj-lt"/>
              </a:defRPr>
            </a:lvl1pPr>
          </a:lstStyle>
          <a:p>
            <a:pPr lvl="0"/>
            <a:r>
              <a:rPr lang="en-US"/>
              <a:t>Click to edit Master text styles</a:t>
            </a:r>
          </a:p>
        </p:txBody>
      </p:sp>
      <p:sp>
        <p:nvSpPr>
          <p:cNvPr id="26" name="Text Placeholder 6">
            <a:extLst>
              <a:ext uri="{FF2B5EF4-FFF2-40B4-BE49-F238E27FC236}">
                <a16:creationId xmlns:a16="http://schemas.microsoft.com/office/drawing/2014/main" id="{B003D11D-EC33-ECB2-82CF-2D9A887EAC5E}"/>
              </a:ext>
            </a:extLst>
          </p:cNvPr>
          <p:cNvSpPr>
            <a:spLocks noGrp="1"/>
          </p:cNvSpPr>
          <p:nvPr>
            <p:ph type="body" sz="half" idx="19"/>
          </p:nvPr>
        </p:nvSpPr>
        <p:spPr>
          <a:xfrm>
            <a:off x="8026400" y="1922899"/>
            <a:ext cx="3657600" cy="3941006"/>
          </a:xfrm>
          <a:prstGeom prst="rect">
            <a:avLst/>
          </a:prstGeom>
        </p:spPr>
        <p:txBody>
          <a:bodyPr/>
          <a:lstStyle>
            <a:lvl1pPr>
              <a:defRPr sz="1400">
                <a:solidFill>
                  <a:schemeClr val="tx1"/>
                </a:solidFill>
              </a:defRPr>
            </a:lvl1pPr>
          </a:lstStyle>
          <a:p>
            <a:pPr lvl="0"/>
            <a:r>
              <a:rPr lang="en-US"/>
              <a:t>Click to edit Master text styles</a:t>
            </a:r>
          </a:p>
        </p:txBody>
      </p:sp>
      <p:sp>
        <p:nvSpPr>
          <p:cNvPr id="27" name="Slide Number Placeholder 5">
            <a:extLst>
              <a:ext uri="{FF2B5EF4-FFF2-40B4-BE49-F238E27FC236}">
                <a16:creationId xmlns:a16="http://schemas.microsoft.com/office/drawing/2014/main" id="{3C43E465-E8F7-518D-DB0A-14D6D410852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9022625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Slide with Shap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graphicFrame>
        <p:nvGraphicFramePr>
          <p:cNvPr id="8" name="Diagram 7">
            <a:extLst>
              <a:ext uri="{FF2B5EF4-FFF2-40B4-BE49-F238E27FC236}">
                <a16:creationId xmlns:a16="http://schemas.microsoft.com/office/drawing/2014/main" id="{F9EE3F64-5084-626C-72A7-533838A69759}"/>
              </a:ext>
            </a:extLst>
          </p:cNvPr>
          <p:cNvGraphicFramePr/>
          <p:nvPr>
            <p:extLst>
              <p:ext uri="{D42A27DB-BD31-4B8C-83A1-F6EECF244321}">
                <p14:modId xmlns:p14="http://schemas.microsoft.com/office/powerpoint/2010/main" val="2536825941"/>
              </p:ext>
            </p:extLst>
          </p:nvPr>
        </p:nvGraphicFramePr>
        <p:xfrm>
          <a:off x="406400" y="762000"/>
          <a:ext cx="113792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Title 1">
            <a:extLst>
              <a:ext uri="{FF2B5EF4-FFF2-40B4-BE49-F238E27FC236}">
                <a16:creationId xmlns:a16="http://schemas.microsoft.com/office/drawing/2014/main" id="{440F2B08-EC92-A561-8BE4-EDCE8DB34555}"/>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10" name="Rectangle 9">
            <a:extLst>
              <a:ext uri="{FF2B5EF4-FFF2-40B4-BE49-F238E27FC236}">
                <a16:creationId xmlns:a16="http://schemas.microsoft.com/office/drawing/2014/main" id="{41FF5FC3-0BB0-C369-E541-DAB7BF2A7B43}"/>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11" name="Slide Number Placeholder 5">
            <a:extLst>
              <a:ext uri="{FF2B5EF4-FFF2-40B4-BE49-F238E27FC236}">
                <a16:creationId xmlns:a16="http://schemas.microsoft.com/office/drawing/2014/main" id="{7E1BA5E2-F942-F1C0-42B8-24244D128FA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56221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87756218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324600"/>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9" name="Footer Placeholder 4"/>
          <p:cNvSpPr>
            <a:spLocks noGrp="1"/>
          </p:cNvSpPr>
          <p:nvPr>
            <p:ph type="ftr" sz="quarter" idx="3"/>
          </p:nvPr>
        </p:nvSpPr>
        <p:spPr>
          <a:xfrm>
            <a:off x="3657600" y="6299284"/>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p>
        </p:txBody>
      </p:sp>
    </p:spTree>
    <p:extLst>
      <p:ext uri="{BB962C8B-B14F-4D97-AF65-F5344CB8AC3E}">
        <p14:creationId xmlns:p14="http://schemas.microsoft.com/office/powerpoint/2010/main" val="36503150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B84D1CB6-92C2-F892-BEE2-D7DE748ACA7A}"/>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436559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635F2-47C7-E5B0-DC5D-8BCFB402691F}"/>
              </a:ext>
            </a:extLst>
          </p:cNvPr>
          <p:cNvSpPr>
            <a:spLocks noGrp="1"/>
          </p:cNvSpPr>
          <p:nvPr>
            <p:ph type="ctrTitle"/>
          </p:nvPr>
        </p:nvSpPr>
        <p:spPr>
          <a:xfrm>
            <a:off x="1727200" y="2206630"/>
            <a:ext cx="9855200" cy="1470025"/>
          </a:xfrm>
          <a:prstGeom prst="rect">
            <a:avLst/>
          </a:prstGeom>
        </p:spPr>
        <p:txBody>
          <a:bodyPr/>
          <a:lstStyle>
            <a:lvl1pPr algn="ctr">
              <a:defRPr b="1">
                <a:solidFill>
                  <a:schemeClr val="tx1"/>
                </a:solidFill>
              </a:defRPr>
            </a:lvl1pPr>
          </a:lstStyle>
          <a:p>
            <a:r>
              <a:rPr lang="en-US"/>
              <a:t>Click to edit Master title style</a:t>
            </a:r>
          </a:p>
        </p:txBody>
      </p:sp>
      <p:sp>
        <p:nvSpPr>
          <p:cNvPr id="3" name="Subtitle 2">
            <a:extLst>
              <a:ext uri="{FF2B5EF4-FFF2-40B4-BE49-F238E27FC236}">
                <a16:creationId xmlns:a16="http://schemas.microsoft.com/office/drawing/2014/main" id="{0375FD51-383E-7023-CF18-A1096F0F2773}"/>
              </a:ext>
            </a:extLst>
          </p:cNvPr>
          <p:cNvSpPr>
            <a:spLocks noGrp="1"/>
          </p:cNvSpPr>
          <p:nvPr>
            <p:ph type="subTitle" idx="1"/>
          </p:nvPr>
        </p:nvSpPr>
        <p:spPr>
          <a:xfrm>
            <a:off x="2970988" y="3962400"/>
            <a:ext cx="7392213"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Slide Number Placeholder 5">
            <a:extLst>
              <a:ext uri="{FF2B5EF4-FFF2-40B4-BE49-F238E27FC236}">
                <a16:creationId xmlns:a16="http://schemas.microsoft.com/office/drawing/2014/main" id="{9D3E071B-3191-735B-1E53-53195D771F0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332790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ontent (Gray Title)">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F5775D9C-A163-0AE2-B1A6-0B1992510CDD}"/>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3" name="Content Placeholder 2">
            <a:extLst>
              <a:ext uri="{FF2B5EF4-FFF2-40B4-BE49-F238E27FC236}">
                <a16:creationId xmlns:a16="http://schemas.microsoft.com/office/drawing/2014/main" id="{D17EF50F-9FD6-D876-630B-1BB9772EDA08}"/>
              </a:ext>
            </a:extLst>
          </p:cNvPr>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700623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Content 2 (Blue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1219200" y="0"/>
            <a:ext cx="10160003"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Slide Number Placeholder 5">
            <a:extLst>
              <a:ext uri="{FF2B5EF4-FFF2-40B4-BE49-F238E27FC236}">
                <a16:creationId xmlns:a16="http://schemas.microsoft.com/office/drawing/2014/main" id="{ECA9812F-1971-A6EB-3683-540A757044A4}"/>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2752932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953FC956-A879-5B22-35BA-D236C87FBE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E6A410FC-F79C-D1EE-BC59-B3D7D49806A6}"/>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28222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55528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Comparison (Blue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858000"/>
          </a:xfrm>
          <a:prstGeom prst="rect">
            <a:avLst/>
          </a:prstGeom>
          <a:solidFill>
            <a:srgbClr val="E6EBF0"/>
          </a:solidFill>
        </p:spPr>
        <p:txBody>
          <a:bodyPr lIns="274320" tIns="960120" rIns="274320" bIns="7315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7A8D8C4E-4BE2-888F-3F85-54FC3D912AF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173ABB5D-9742-CBF2-15A7-11E66774A8F4}"/>
              </a:ext>
            </a:extLst>
          </p:cNvPr>
          <p:cNvSpPr>
            <a:spLocks noGrp="1"/>
          </p:cNvSpPr>
          <p:nvPr>
            <p:ph idx="1"/>
          </p:nvPr>
        </p:nvSpPr>
        <p:spPr>
          <a:xfrm>
            <a:off x="1219200" y="0"/>
            <a:ext cx="6096000" cy="6172200"/>
          </a:xfrm>
          <a:prstGeom prst="rect">
            <a:avLst/>
          </a:prstGeom>
        </p:spPr>
        <p:txBody>
          <a:bodyPr lIns="914400" tIns="914400"/>
          <a:lstStyle>
            <a:lvl1pPr marL="0" indent="0">
              <a:buNone/>
              <a:defRPr b="0">
                <a:solidFill>
                  <a:schemeClr val="tx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251805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ntent with Caption and Gray Title">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3" name="Slide Number Placeholder 5">
            <a:extLst>
              <a:ext uri="{FF2B5EF4-FFF2-40B4-BE49-F238E27FC236}">
                <a16:creationId xmlns:a16="http://schemas.microsoft.com/office/drawing/2014/main" id="{B242DC6D-47B2-4BEB-A8AA-8A0002CC16B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4922C3B1-E57B-52E5-9F21-33863CDB213D}"/>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4992596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Content with Caption 2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A3182A6B-DC34-4468-C956-97A4DC54355C}"/>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F7AFAAF5-F226-6389-E586-DC0463600789}"/>
              </a:ext>
            </a:extLst>
          </p:cNvPr>
          <p:cNvSpPr>
            <a:spLocks noGrp="1"/>
          </p:cNvSpPr>
          <p:nvPr>
            <p:ph idx="10"/>
          </p:nvPr>
        </p:nvSpPr>
        <p:spPr>
          <a:xfrm>
            <a:off x="2133600" y="3429000"/>
            <a:ext cx="9347200" cy="28194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400" b="0">
                <a:solidFill>
                  <a:schemeClr val="accent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Content Placeholder 2">
            <a:extLst>
              <a:ext uri="{FF2B5EF4-FFF2-40B4-BE49-F238E27FC236}">
                <a16:creationId xmlns:a16="http://schemas.microsoft.com/office/drawing/2014/main" id="{D99807EB-47DD-8DF6-305A-C4E5A3D892EB}"/>
              </a:ext>
            </a:extLst>
          </p:cNvPr>
          <p:cNvSpPr>
            <a:spLocks noGrp="1"/>
          </p:cNvSpPr>
          <p:nvPr>
            <p:ph idx="1"/>
          </p:nvPr>
        </p:nvSpPr>
        <p:spPr>
          <a:xfrm>
            <a:off x="1219200" y="0"/>
            <a:ext cx="10261600" cy="3429000"/>
          </a:xfrm>
          <a:prstGeom prst="rect">
            <a:avLst/>
          </a:prstGeom>
        </p:spPr>
        <p:txBody>
          <a:bodyPr lIns="914400" tIns="914400"/>
          <a:lstStyle>
            <a:lvl1pPr marL="0" indent="0">
              <a:buNone/>
              <a:defRPr b="0">
                <a:solidFill>
                  <a:schemeClr val="accent1"/>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483259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Content with Caption 3 (Gray Title)">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A431F1-E681-368A-8F5C-DBA97E41C335}"/>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6AD76CDD-E83E-314F-46D6-468E51433F47}"/>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6" name="Title 1">
            <a:extLst>
              <a:ext uri="{FF2B5EF4-FFF2-40B4-BE49-F238E27FC236}">
                <a16:creationId xmlns:a16="http://schemas.microsoft.com/office/drawing/2014/main" id="{DA4A3320-2AAB-0F80-784F-76D0C98A403E}"/>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
        <p:nvSpPr>
          <p:cNvPr id="2" name="Slide Number Placeholder 5">
            <a:extLst>
              <a:ext uri="{FF2B5EF4-FFF2-40B4-BE49-F238E27FC236}">
                <a16:creationId xmlns:a16="http://schemas.microsoft.com/office/drawing/2014/main" id="{B17BDA0E-C1F9-FF52-4A21-937465BDDD7F}"/>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154449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Content with Caption 4 (Blue Title)">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B3CF171C-297F-4950-0C7E-D8D375822F5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4" name="Content Placeholder 2">
            <a:extLst>
              <a:ext uri="{FF2B5EF4-FFF2-40B4-BE49-F238E27FC236}">
                <a16:creationId xmlns:a16="http://schemas.microsoft.com/office/drawing/2014/main" id="{AEB5CE23-0801-2645-C33A-9F9E19FF4648}"/>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F8A263E8-3DE1-FE29-FE2A-6585C0D4DCCD}"/>
              </a:ext>
            </a:extLst>
          </p:cNvPr>
          <p:cNvSpPr>
            <a:spLocks noGrp="1"/>
          </p:cNvSpPr>
          <p:nvPr>
            <p:ph idx="10"/>
          </p:nvPr>
        </p:nvSpPr>
        <p:spPr>
          <a:xfrm>
            <a:off x="6807200" y="990601"/>
            <a:ext cx="4673600" cy="5410200"/>
          </a:xfrm>
          <a:prstGeom prst="rect">
            <a:avLst/>
          </a:prstGeom>
          <a:solidFill>
            <a:srgbClr val="E6EBF0"/>
          </a:solidFill>
          <a:ln w="15875" cap="rnd">
            <a:solidFill>
              <a:schemeClr val="bg1">
                <a:lumMod val="85000"/>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accent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9A24D0FB-E176-3A85-94A0-3D5271A740CD}"/>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146612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Content with Caption 5 (Aqua)">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72699664-72AA-34F1-784C-6E6582F03898}"/>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5" name="Content Placeholder 2">
            <a:extLst>
              <a:ext uri="{FF2B5EF4-FFF2-40B4-BE49-F238E27FC236}">
                <a16:creationId xmlns:a16="http://schemas.microsoft.com/office/drawing/2014/main" id="{A106EE49-B184-8DE1-DEB3-C9D706F2784A}"/>
              </a:ext>
            </a:extLst>
          </p:cNvPr>
          <p:cNvSpPr>
            <a:spLocks noGrp="1"/>
          </p:cNvSpPr>
          <p:nvPr>
            <p:ph idx="1"/>
          </p:nvPr>
        </p:nvSpPr>
        <p:spPr>
          <a:xfrm>
            <a:off x="2032000" y="990600"/>
            <a:ext cx="4470400" cy="5486400"/>
          </a:xfrm>
          <a:prstGeom prst="rect">
            <a:avLst/>
          </a:prstGeom>
        </p:spPr>
        <p:txBody>
          <a:bodyPr lIns="274320" tIns="274320" rIns="274320" bIns="274320"/>
          <a:lstStyle>
            <a:lvl1pPr marL="0" indent="0">
              <a:buNone/>
              <a:defRPr sz="2000" b="0">
                <a:solidFill>
                  <a:schemeClr val="tx1"/>
                </a:solidFill>
              </a:defRPr>
            </a:lvl1pPr>
            <a:lvl2pPr>
              <a:defRPr sz="20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7" name="Content Placeholder 2">
            <a:extLst>
              <a:ext uri="{FF2B5EF4-FFF2-40B4-BE49-F238E27FC236}">
                <a16:creationId xmlns:a16="http://schemas.microsoft.com/office/drawing/2014/main" id="{10830282-F265-20EB-31BA-835917B411D5}"/>
              </a:ext>
            </a:extLst>
          </p:cNvPr>
          <p:cNvSpPr>
            <a:spLocks noGrp="1"/>
          </p:cNvSpPr>
          <p:nvPr>
            <p:ph idx="10"/>
          </p:nvPr>
        </p:nvSpPr>
        <p:spPr>
          <a:xfrm>
            <a:off x="6807200" y="990601"/>
            <a:ext cx="4673600" cy="5410200"/>
          </a:xfrm>
          <a:prstGeom prst="rect">
            <a:avLst/>
          </a:prstGeom>
          <a:solidFill>
            <a:schemeClr val="accent1">
              <a:lumMod val="20000"/>
              <a:lumOff val="80000"/>
            </a:schemeClr>
          </a:solidFill>
          <a:ln w="15875" cap="rnd">
            <a:solidFill>
              <a:schemeClr val="accent1">
                <a:alpha val="59000"/>
              </a:schemeClr>
            </a:solidFill>
            <a:round/>
          </a:ln>
          <a:effectLst>
            <a:outerShdw blurRad="50800" dist="38100" dir="2700000" algn="tl" rotWithShape="0">
              <a:prstClr val="black">
                <a:alpha val="40000"/>
              </a:prstClr>
            </a:outerShdw>
          </a:effectLst>
        </p:spPr>
        <p:txBody>
          <a:bodyPr lIns="274320" tIns="274320" rIns="274320" bIns="2743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p:txBody>
      </p:sp>
      <p:sp>
        <p:nvSpPr>
          <p:cNvPr id="8" name="Title 1">
            <a:extLst>
              <a:ext uri="{FF2B5EF4-FFF2-40B4-BE49-F238E27FC236}">
                <a16:creationId xmlns:a16="http://schemas.microsoft.com/office/drawing/2014/main" id="{A52C17FD-3EC6-0937-A579-73189B204FC9}"/>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55925438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Content in Shape with Columns">
    <p:spTree>
      <p:nvGrpSpPr>
        <p:cNvPr id="1" name=""/>
        <p:cNvGrpSpPr/>
        <p:nvPr/>
      </p:nvGrpSpPr>
      <p:grpSpPr>
        <a:xfrm>
          <a:off x="0" y="0"/>
          <a:ext cx="0" cy="0"/>
          <a:chOff x="0" y="0"/>
          <a:chExt cx="0" cy="0"/>
        </a:xfrm>
      </p:grpSpPr>
      <p:sp>
        <p:nvSpPr>
          <p:cNvPr id="2" name="Text Placeholder 6">
            <a:extLst>
              <a:ext uri="{FF2B5EF4-FFF2-40B4-BE49-F238E27FC236}">
                <a16:creationId xmlns:a16="http://schemas.microsoft.com/office/drawing/2014/main" id="{C3ED11FE-8556-BDBD-C1A4-1DDF827CEB3F}"/>
              </a:ext>
            </a:extLst>
          </p:cNvPr>
          <p:cNvSpPr>
            <a:spLocks noGrp="1"/>
          </p:cNvSpPr>
          <p:nvPr>
            <p:ph type="body" sz="half" idx="17"/>
          </p:nvPr>
        </p:nvSpPr>
        <p:spPr>
          <a:xfrm>
            <a:off x="2184400" y="1127931"/>
            <a:ext cx="9618453" cy="2056973"/>
          </a:xfrm>
          <a:prstGeom prst="rect">
            <a:avLst/>
          </a:prstGeom>
          <a:solidFill>
            <a:schemeClr val="accent1">
              <a:lumMod val="20000"/>
              <a:lumOff val="80000"/>
            </a:schemeClr>
          </a:solidFill>
          <a:ln w="15875" cap="rnd" cmpd="sng">
            <a:solidFill>
              <a:schemeClr val="accent1"/>
            </a:solidFill>
            <a:miter lim="800000"/>
          </a:ln>
          <a:effectLst>
            <a:outerShdw blurRad="50800" dist="38100" dir="2700000" algn="tl" rotWithShape="0">
              <a:prstClr val="black">
                <a:alpha val="40000"/>
              </a:prstClr>
            </a:outerShdw>
          </a:effectLst>
        </p:spPr>
        <p:txBody>
          <a:bodyPr wrap="square" lIns="274320" tIns="274320" rIns="274320" bIns="274320" numCol="2" spcCol="548640">
            <a:spAutoFit/>
          </a:bodyPr>
          <a:lstStyle>
            <a:lvl1pPr marL="0" indent="0">
              <a:buNone/>
              <a:defRPr sz="2000">
                <a:solidFill>
                  <a:schemeClr val="tx1"/>
                </a:solidFill>
              </a:defRPr>
            </a:lvl1pPr>
            <a:lvl2pPr>
              <a:defRPr sz="1800">
                <a:solidFill>
                  <a:schemeClr val="accent2"/>
                </a:solidFill>
              </a:defRPr>
            </a:lvl2pPr>
            <a:lvl3pPr marL="914400" indent="0">
              <a:buNone/>
              <a:defRPr sz="1600">
                <a:solidFill>
                  <a:schemeClr val="accent2"/>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6">
            <a:extLst>
              <a:ext uri="{FF2B5EF4-FFF2-40B4-BE49-F238E27FC236}">
                <a16:creationId xmlns:a16="http://schemas.microsoft.com/office/drawing/2014/main" id="{FB0943CB-AB77-66FC-B5C6-9EF57AD713B2}"/>
              </a:ext>
            </a:extLst>
          </p:cNvPr>
          <p:cNvSpPr>
            <a:spLocks noGrp="1"/>
          </p:cNvSpPr>
          <p:nvPr>
            <p:ph type="body" sz="half" idx="18"/>
          </p:nvPr>
        </p:nvSpPr>
        <p:spPr>
          <a:xfrm>
            <a:off x="2184400" y="3962401"/>
            <a:ext cx="9618453" cy="2056973"/>
          </a:xfrm>
          <a:prstGeom prst="rect">
            <a:avLst/>
          </a:prstGeom>
          <a:solidFill>
            <a:srgbClr val="093C61"/>
          </a:solidFill>
          <a:ln w="15875" cap="rnd" cmpd="sng">
            <a:solidFill>
              <a:srgbClr val="093C61"/>
            </a:solidFill>
            <a:miter lim="800000"/>
          </a:ln>
          <a:effectLst>
            <a:outerShdw blurRad="50800" dist="38100" dir="2700000" algn="tl" rotWithShape="0">
              <a:prstClr val="black">
                <a:alpha val="40000"/>
              </a:prstClr>
            </a:outerShdw>
          </a:effectLst>
        </p:spPr>
        <p:txBody>
          <a:bodyPr wrap="square" lIns="274320" tIns="274320" rIns="274320" bIns="274320" numCol="3" spcCol="548640">
            <a:spAutoFit/>
          </a:bodyPr>
          <a:lstStyle>
            <a:lvl1pPr marL="0" indent="0">
              <a:buNone/>
              <a:defRPr sz="1200">
                <a:solidFill>
                  <a:schemeClr val="bg1"/>
                </a:solidFill>
              </a:defRPr>
            </a:lvl1pPr>
            <a:lvl2pPr>
              <a:defRPr sz="1200">
                <a:solidFill>
                  <a:schemeClr val="bg1"/>
                </a:solidFill>
              </a:defRPr>
            </a:lvl2pPr>
            <a:lvl3pPr marL="914400" indent="0">
              <a:buNone/>
              <a:defRPr sz="1200">
                <a:solidFill>
                  <a:schemeClr val="bg1"/>
                </a:solidFill>
              </a:defRPr>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FB956A1-A25D-DD57-0C23-A5E2DB94E5DB}"/>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
        <p:nvSpPr>
          <p:cNvPr id="8" name="Title 1">
            <a:extLst>
              <a:ext uri="{FF2B5EF4-FFF2-40B4-BE49-F238E27FC236}">
                <a16:creationId xmlns:a16="http://schemas.microsoft.com/office/drawing/2014/main" id="{2F52A6F6-BF09-CAD7-9F06-9654C66946F8}"/>
              </a:ext>
            </a:extLst>
          </p:cNvPr>
          <p:cNvSpPr>
            <a:spLocks noGrp="1"/>
          </p:cNvSpPr>
          <p:nvPr>
            <p:ph type="title"/>
          </p:nvPr>
        </p:nvSpPr>
        <p:spPr>
          <a:xfrm>
            <a:off x="2032000" y="472282"/>
            <a:ext cx="9753600" cy="518318"/>
          </a:xfrm>
          <a:prstGeom prst="rect">
            <a:avLst/>
          </a:prstGeom>
        </p:spPr>
        <p:txBody>
          <a:bodyPr lIns="274320"/>
          <a:lstStyle>
            <a:lvl1pPr algn="l">
              <a:defRPr sz="2800" b="1">
                <a:solidFill>
                  <a:schemeClr val="tx1"/>
                </a:solidFill>
              </a:defRPr>
            </a:lvl1pPr>
          </a:lstStyle>
          <a:p>
            <a:r>
              <a:rPr lang="en-US"/>
              <a:t>Click to edit Master title style</a:t>
            </a:r>
          </a:p>
        </p:txBody>
      </p:sp>
    </p:spTree>
    <p:extLst>
      <p:ext uri="{BB962C8B-B14F-4D97-AF65-F5344CB8AC3E}">
        <p14:creationId xmlns:p14="http://schemas.microsoft.com/office/powerpoint/2010/main" val="1429115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a:xfrm>
            <a:off x="3657600" y="6553200"/>
            <a:ext cx="5384800" cy="228600"/>
          </a:xfrm>
          <a:prstGeom prst="rect">
            <a:avLst/>
          </a:prstGeom>
        </p:spPr>
        <p:txBody>
          <a:bodyPr/>
          <a:lstStyle/>
          <a:p>
            <a:r>
              <a:rPr lang="en-US">
                <a:solidFill>
                  <a:prstClr val="black">
                    <a:tint val="75000"/>
                  </a:prstClr>
                </a:solidFill>
              </a:rPr>
              <a:t>Footer text goes here.</a:t>
            </a:r>
          </a:p>
        </p:txBody>
      </p:sp>
      <p:sp>
        <p:nvSpPr>
          <p:cNvPr id="4" name="Slide Number Placeholder 3"/>
          <p:cNvSpPr>
            <a:spLocks noGrp="1"/>
          </p:cNvSpPr>
          <p:nvPr>
            <p:ph type="sldNum" sz="quarter" idx="11"/>
          </p:nvPr>
        </p:nvSpPr>
        <p:spPr>
          <a:xfrm>
            <a:off x="11379200" y="6561138"/>
            <a:ext cx="711200" cy="220662"/>
          </a:xfrm>
          <a:prstGeom prst="rect">
            <a:avLst/>
          </a:prstGeom>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sz="1800">
              <a:solidFill>
                <a:srgbClr val="FFFFFF"/>
              </a:solidFill>
            </a:endParaRPr>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242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130430"/>
            <a:ext cx="10674157" cy="1470025"/>
          </a:xfrm>
          <a:prstGeom prst="rect">
            <a:avLst/>
          </a:prstGeom>
        </p:spPr>
        <p:txBody>
          <a:bodyPr/>
          <a:lstStyle>
            <a:lvl1pPr>
              <a:defRPr b="1">
                <a:solidFill>
                  <a:schemeClr val="tx1"/>
                </a:solidFill>
              </a:defRPr>
            </a:lvl1pPr>
          </a:lstStyle>
          <a:p>
            <a:r>
              <a:rPr lang="en-US"/>
              <a:t>Click to edit Master title style</a:t>
            </a:r>
          </a:p>
        </p:txBody>
      </p:sp>
      <p:sp>
        <p:nvSpPr>
          <p:cNvPr id="3" name="Subtitle 2"/>
          <p:cNvSpPr>
            <a:spLocks noGrp="1"/>
          </p:cNvSpPr>
          <p:nvPr>
            <p:ph type="subTitle" idx="1"/>
          </p:nvPr>
        </p:nvSpPr>
        <p:spPr>
          <a:xfrm>
            <a:off x="1936557" y="3886200"/>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4" name="Slide Number Placeholder 5">
            <a:extLst>
              <a:ext uri="{FF2B5EF4-FFF2-40B4-BE49-F238E27FC236}">
                <a16:creationId xmlns:a16="http://schemas.microsoft.com/office/drawing/2014/main" id="{FBA199AC-D2A1-091A-DA81-F6D6886C50B2}"/>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82341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p:cNvSpPr>
            <a:spLocks noGrp="1"/>
          </p:cNvSpPr>
          <p:nvPr>
            <p:ph type="ctrTitle"/>
          </p:nvPr>
        </p:nvSpPr>
        <p:spPr>
          <a:xfrm>
            <a:off x="711200" y="2438405"/>
            <a:ext cx="10674157" cy="1470025"/>
          </a:xfrm>
          <a:prstGeom prst="rect">
            <a:avLst/>
          </a:prstGeom>
        </p:spPr>
        <p:txBody>
          <a:bodyPr/>
          <a:lstStyle>
            <a:lvl1pPr>
              <a:defRPr b="1">
                <a:solidFill>
                  <a:schemeClr val="accent1"/>
                </a:solidFill>
              </a:defRPr>
            </a:lvl1pPr>
          </a:lstStyle>
          <a:p>
            <a:r>
              <a:rPr lang="en-US"/>
              <a:t>Click to edit Master 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6" name="Slide Number Placeholder 5">
            <a:extLst>
              <a:ext uri="{FF2B5EF4-FFF2-40B4-BE49-F238E27FC236}">
                <a16:creationId xmlns:a16="http://schemas.microsoft.com/office/drawing/2014/main" id="{F5AF8914-EDD3-FC49-4CAF-D7AFEA0598A5}"/>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418608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a:extLst>
              <a:ext uri="{FF2B5EF4-FFF2-40B4-BE49-F238E27FC236}">
                <a16:creationId xmlns:a16="http://schemas.microsoft.com/office/drawing/2014/main" id="{2F5400B3-30FC-250E-0E40-F769CD495FA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415094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406400" y="762001"/>
            <a:ext cx="11379200" cy="5280822"/>
          </a:xfrm>
          <a:prstGeom prst="rect">
            <a:avLst/>
          </a:prstGeom>
        </p:spPr>
        <p:txBody>
          <a:bodyPr lIns="274320" tIns="182880" rIns="274320" bIns="182880"/>
          <a:lstStyle>
            <a:lvl1pPr>
              <a:defRPr sz="2000" b="0">
                <a:solidFill>
                  <a:schemeClr val="tx1"/>
                </a:solidFill>
              </a:defRPr>
            </a:lvl1pPr>
            <a:lvl2pPr>
              <a:defRPr sz="1800">
                <a:solidFill>
                  <a:srgbClr val="5B6770"/>
                </a:solidFill>
              </a:defRPr>
            </a:lvl2pPr>
            <a:lvl3pPr>
              <a:defRPr sz="1600">
                <a:solidFill>
                  <a:srgbClr val="5B6770"/>
                </a:solidFill>
              </a:defRPr>
            </a:lvl3pPr>
            <a:lvl4pPr>
              <a:defRPr sz="1400">
                <a:solidFill>
                  <a:srgbClr val="5B6770"/>
                </a:solidFill>
              </a:defRPr>
            </a:lvl4pPr>
            <a:lvl5pPr>
              <a:defRPr sz="1200">
                <a:solidFill>
                  <a:srgbClr val="5B6770"/>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cxnSp>
        <p:nvCxnSpPr>
          <p:cNvPr id="5" name="Straight Connector 4"/>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915271C7-351C-6A53-1BD1-4B6987F11FC7}"/>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451420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Gray Title)">
    <p:spTree>
      <p:nvGrpSpPr>
        <p:cNvPr id="1" name=""/>
        <p:cNvGrpSpPr/>
        <p:nvPr/>
      </p:nvGrpSpPr>
      <p:grpSpPr>
        <a:xfrm>
          <a:off x="0" y="0"/>
          <a:ext cx="0" cy="0"/>
          <a:chOff x="0" y="0"/>
          <a:chExt cx="0" cy="0"/>
        </a:xfrm>
      </p:grpSpPr>
      <p:sp>
        <p:nvSpPr>
          <p:cNvPr id="4" name="Content Placeholder 2"/>
          <p:cNvSpPr>
            <a:spLocks noGrp="1"/>
          </p:cNvSpPr>
          <p:nvPr>
            <p:ph idx="1"/>
          </p:nvPr>
        </p:nvSpPr>
        <p:spPr>
          <a:xfrm>
            <a:off x="406400" y="762000"/>
            <a:ext cx="6908800" cy="5410200"/>
          </a:xfrm>
          <a:prstGeom prst="rect">
            <a:avLst/>
          </a:prstGeom>
        </p:spPr>
        <p:txBody>
          <a:bodyPr lIns="274320" tIns="274320" rIns="274320" bIns="274320"/>
          <a:lstStyle>
            <a:lvl1pPr marL="0" indent="0">
              <a:buNone/>
              <a:defRPr sz="2000" b="0">
                <a:solidFill>
                  <a:schemeClr val="tx1"/>
                </a:solidFill>
                <a:latin typeface="+mj-lt"/>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Content Placeholder 2">
            <a:extLst>
              <a:ext uri="{FF2B5EF4-FFF2-40B4-BE49-F238E27FC236}">
                <a16:creationId xmlns:a16="http://schemas.microsoft.com/office/drawing/2014/main" id="{A08BA54D-6CCD-C3E8-6751-1276B8364E6C}"/>
              </a:ext>
            </a:extLst>
          </p:cNvPr>
          <p:cNvSpPr>
            <a:spLocks noGrp="1"/>
          </p:cNvSpPr>
          <p:nvPr>
            <p:ph idx="10"/>
          </p:nvPr>
        </p:nvSpPr>
        <p:spPr>
          <a:xfrm>
            <a:off x="7315200" y="0"/>
            <a:ext cx="4876800" cy="6464808"/>
          </a:xfrm>
          <a:prstGeom prst="rect">
            <a:avLst/>
          </a:prstGeom>
          <a:solidFill>
            <a:srgbClr val="E6EBF0"/>
          </a:solidFill>
        </p:spPr>
        <p:txBody>
          <a:bodyPr lIns="274320" tIns="1051560" rIns="274320" bIns="731520"/>
          <a:lstStyle>
            <a:lvl1pPr marL="0" indent="0">
              <a:buNone/>
              <a:defRPr sz="2000" b="0">
                <a:solidFill>
                  <a:schemeClr val="tx1"/>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20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Title 1">
            <a:extLst>
              <a:ext uri="{FF2B5EF4-FFF2-40B4-BE49-F238E27FC236}">
                <a16:creationId xmlns:a16="http://schemas.microsoft.com/office/drawing/2014/main" id="{4CC83710-C64D-1BD2-447D-28FF58823C70}"/>
              </a:ext>
            </a:extLst>
          </p:cNvPr>
          <p:cNvSpPr>
            <a:spLocks noGrp="1"/>
          </p:cNvSpPr>
          <p:nvPr>
            <p:ph type="title"/>
          </p:nvPr>
        </p:nvSpPr>
        <p:spPr>
          <a:xfrm>
            <a:off x="508000" y="243682"/>
            <a:ext cx="11277600" cy="518318"/>
          </a:xfrm>
          <a:prstGeom prst="rect">
            <a:avLst/>
          </a:prstGeom>
        </p:spPr>
        <p:txBody>
          <a:bodyPr/>
          <a:lstStyle>
            <a:lvl1pPr algn="l">
              <a:defRPr sz="2400" b="1">
                <a:solidFill>
                  <a:schemeClr val="accent1"/>
                </a:solidFill>
              </a:defRPr>
            </a:lvl1pPr>
          </a:lstStyle>
          <a:p>
            <a:r>
              <a:rPr lang="en-US"/>
              <a:t>Click to edit Master title style</a:t>
            </a:r>
          </a:p>
        </p:txBody>
      </p:sp>
      <p:sp>
        <p:nvSpPr>
          <p:cNvPr id="5" name="Rectangle 4">
            <a:extLst>
              <a:ext uri="{FF2B5EF4-FFF2-40B4-BE49-F238E27FC236}">
                <a16:creationId xmlns:a16="http://schemas.microsoft.com/office/drawing/2014/main" id="{08FF9252-B1FC-9936-53BB-BEE6DD5CEFBE}"/>
              </a:ext>
            </a:extLst>
          </p:cNvPr>
          <p:cNvSpPr/>
          <p:nvPr/>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cxnSp>
        <p:nvCxnSpPr>
          <p:cNvPr id="6" name="Straight Connector 5">
            <a:extLst>
              <a:ext uri="{FF2B5EF4-FFF2-40B4-BE49-F238E27FC236}">
                <a16:creationId xmlns:a16="http://schemas.microsoft.com/office/drawing/2014/main" id="{060D07C2-2A38-B953-E52E-4EBD6A8D19A2}"/>
              </a:ext>
            </a:extLst>
          </p:cNvPr>
          <p:cNvCxnSpPr/>
          <p:nvPr/>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0DBED4E2-E7A2-AE66-639C-4EE96FC0655C}"/>
              </a:ext>
            </a:extLst>
          </p:cNvPr>
          <p:cNvSpPr>
            <a:spLocks noGrp="1"/>
          </p:cNvSpPr>
          <p:nvPr>
            <p:ph type="ftr" sz="quarter" idx="11"/>
          </p:nvPr>
        </p:nvSpPr>
        <p:spPr>
          <a:xfrm>
            <a:off x="3657600" y="6553200"/>
            <a:ext cx="5384800" cy="228600"/>
          </a:xfrm>
        </p:spPr>
        <p:txBody>
          <a:bodyPr/>
          <a:lstStyle/>
          <a:p>
            <a:r>
              <a:rPr lang="en-US">
                <a:solidFill>
                  <a:prstClr val="black">
                    <a:tint val="75000"/>
                  </a:prstClr>
                </a:solidFill>
              </a:rPr>
              <a:t>Footer text goes here.</a:t>
            </a:r>
          </a:p>
        </p:txBody>
      </p:sp>
      <p:sp>
        <p:nvSpPr>
          <p:cNvPr id="9" name="Slide Number Placeholder 5">
            <a:extLst>
              <a:ext uri="{FF2B5EF4-FFF2-40B4-BE49-F238E27FC236}">
                <a16:creationId xmlns:a16="http://schemas.microsoft.com/office/drawing/2014/main" id="{78926B97-2A6D-A2E6-33E5-91F5C2A6F7BE}"/>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3738841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18" Type="http://schemas.openxmlformats.org/officeDocument/2006/relationships/slideLayout" Target="../slideLayouts/slideLayout19.xml"/><Relationship Id="rId26" Type="http://schemas.openxmlformats.org/officeDocument/2006/relationships/image" Target="../media/image2.svg"/><Relationship Id="rId3" Type="http://schemas.openxmlformats.org/officeDocument/2006/relationships/slideLayout" Target="../slideLayouts/slideLayout4.xml"/><Relationship Id="rId21" Type="http://schemas.openxmlformats.org/officeDocument/2006/relationships/slideLayout" Target="../slideLayouts/slideLayout22.xml"/><Relationship Id="rId7" Type="http://schemas.openxmlformats.org/officeDocument/2006/relationships/slideLayout" Target="../slideLayouts/slideLayout8.xml"/><Relationship Id="rId12" Type="http://schemas.openxmlformats.org/officeDocument/2006/relationships/slideLayout" Target="../slideLayouts/slideLayout13.xml"/><Relationship Id="rId17" Type="http://schemas.openxmlformats.org/officeDocument/2006/relationships/slideLayout" Target="../slideLayouts/slideLayout18.xml"/><Relationship Id="rId25" Type="http://schemas.openxmlformats.org/officeDocument/2006/relationships/image" Target="../media/image1.png"/><Relationship Id="rId2" Type="http://schemas.openxmlformats.org/officeDocument/2006/relationships/slideLayout" Target="../slideLayouts/slideLayout3.xml"/><Relationship Id="rId16" Type="http://schemas.openxmlformats.org/officeDocument/2006/relationships/slideLayout" Target="../slideLayouts/slideLayout17.xml"/><Relationship Id="rId20" Type="http://schemas.openxmlformats.org/officeDocument/2006/relationships/slideLayout" Target="../slideLayouts/slideLayout21.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24" Type="http://schemas.openxmlformats.org/officeDocument/2006/relationships/theme" Target="../theme/theme2.xml"/><Relationship Id="rId5" Type="http://schemas.openxmlformats.org/officeDocument/2006/relationships/slideLayout" Target="../slideLayouts/slideLayout6.xml"/><Relationship Id="rId15" Type="http://schemas.openxmlformats.org/officeDocument/2006/relationships/slideLayout" Target="../slideLayouts/slideLayout16.xml"/><Relationship Id="rId23" Type="http://schemas.openxmlformats.org/officeDocument/2006/relationships/slideLayout" Target="../slideLayouts/slideLayout24.xml"/><Relationship Id="rId10" Type="http://schemas.openxmlformats.org/officeDocument/2006/relationships/slideLayout" Target="../slideLayouts/slideLayout11.xml"/><Relationship Id="rId19" Type="http://schemas.openxmlformats.org/officeDocument/2006/relationships/slideLayout" Target="../slideLayouts/slideLayout20.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slideLayout" Target="../slideLayouts/slideLayout15.xml"/><Relationship Id="rId22"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876800" y="0"/>
            <a:ext cx="73152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3" name="Graphic 2">
            <a:extLst>
              <a:ext uri="{FF2B5EF4-FFF2-40B4-BE49-F238E27FC236}">
                <a16:creationId xmlns:a16="http://schemas.microsoft.com/office/drawing/2014/main" id="{1F737C3E-B8C6-3479-C42C-1589CDA47C56}"/>
              </a:ext>
            </a:extLst>
          </p:cNvPr>
          <p:cNvPicPr>
            <a:picLocks noChangeAspect="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7666" y="2837923"/>
            <a:ext cx="3558291" cy="1456610"/>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7164D7AF-E2F5-1599-41AA-3C3E7364C4D0}"/>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2" name="Rectangle 1">
            <a:extLst>
              <a:ext uri="{FF2B5EF4-FFF2-40B4-BE49-F238E27FC236}">
                <a16:creationId xmlns:a16="http://schemas.microsoft.com/office/drawing/2014/main" id="{BC265F66-6D17-D963-C0E8-D5570992A0F6}"/>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7" name="Straight Connector 6"/>
          <p:cNvCxnSpPr/>
          <p:nvPr/>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926080" y="6477005"/>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2903" y="6553200"/>
            <a:ext cx="943100" cy="253916"/>
          </a:xfrm>
          <a:prstGeom prst="rect">
            <a:avLst/>
          </a:prstGeom>
          <a:noFill/>
        </p:spPr>
        <p:txBody>
          <a:bodyPr wrap="square" rtlCol="0">
            <a:spAutoFit/>
          </a:bodyPr>
          <a:lstStyle/>
          <a:p>
            <a:r>
              <a:rPr lang="en-US" sz="1000" b="1">
                <a:solidFill>
                  <a:schemeClr val="tx1"/>
                </a:solidFill>
              </a:rPr>
              <a:t>PUBLIC</a:t>
            </a:r>
          </a:p>
        </p:txBody>
      </p:sp>
      <p:sp>
        <p:nvSpPr>
          <p:cNvPr id="6" name="Slide Number Placeholder 5">
            <a:extLst>
              <a:ext uri="{FF2B5EF4-FFF2-40B4-BE49-F238E27FC236}">
                <a16:creationId xmlns:a16="http://schemas.microsoft.com/office/drawing/2014/main" id="{CF415D4E-E4EE-28DF-8C01-159908B931D3}"/>
              </a:ext>
            </a:extLst>
          </p:cNvPr>
          <p:cNvSpPr>
            <a:spLocks noGrp="1"/>
          </p:cNvSpPr>
          <p:nvPr>
            <p:ph type="sldNum" sz="quarter" idx="4"/>
          </p:nvPr>
        </p:nvSpPr>
        <p:spPr>
          <a:xfrm>
            <a:off x="11379203" y="6561138"/>
            <a:ext cx="646975" cy="220662"/>
          </a:xfrm>
          <a:prstGeom prst="rect">
            <a:avLst/>
          </a:prstGeom>
        </p:spPr>
        <p:txBody>
          <a:bodyPr vert="horz" lIns="91440" tIns="45720" rIns="91440" bIns="45720" rtlCol="0" anchor="ctr"/>
          <a:lstStyle>
            <a:lvl1pPr algn="ctr">
              <a:defRPr sz="1200">
                <a:solidFill>
                  <a:schemeClr val="accent2"/>
                </a:solidFill>
              </a:defRPr>
            </a:lvl1pPr>
          </a:lstStyle>
          <a:p>
            <a:fld id="{1D93BD3E-1E9A-4970-A6F7-E7AC52762E0C}" type="slidenum">
              <a:rPr lang="en-US" smtClean="0"/>
              <a:pPr/>
              <a:t>‹#›</a:t>
            </a:fld>
            <a:endParaRPr lang="en-US"/>
          </a:p>
        </p:txBody>
      </p:sp>
      <p:pic>
        <p:nvPicPr>
          <p:cNvPr id="11" name="Graphic 10">
            <a:extLst>
              <a:ext uri="{FF2B5EF4-FFF2-40B4-BE49-F238E27FC236}">
                <a16:creationId xmlns:a16="http://schemas.microsoft.com/office/drawing/2014/main" id="{927BBE96-0B6E-DC6F-634C-1066027ADE9F}"/>
              </a:ext>
            </a:extLst>
          </p:cNvPr>
          <p:cNvPicPr>
            <a:picLocks noChangeAspect="1"/>
          </p:cNvPicPr>
          <p:nvPr userDrawn="1"/>
        </p:nvPicPr>
        <p:blipFill>
          <a:blip r:embed="rId25" cstate="print">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1316238" y="6296044"/>
            <a:ext cx="1248477" cy="511072"/>
          </a:xfrm>
          <a:prstGeom prst="rect">
            <a:avLst/>
          </a:prstGeom>
        </p:spPr>
      </p:pic>
    </p:spTree>
    <p:extLst>
      <p:ext uri="{BB962C8B-B14F-4D97-AF65-F5344CB8AC3E}">
        <p14:creationId xmlns:p14="http://schemas.microsoft.com/office/powerpoint/2010/main" val="3284113679"/>
      </p:ext>
    </p:extLst>
  </p:cSld>
  <p:clrMap bg1="lt1" tx1="dk1" bg2="lt2" tx2="dk2" accent1="accent1" accent2="accent2" accent3="accent3" accent4="accent4" accent5="accent5" accent6="accent6" hlink="hlink" folHlink="folHlink"/>
  <p:sldLayoutIdLst>
    <p:sldLayoutId id="2147483737" r:id="rId1"/>
    <p:sldLayoutId id="2147483698" r:id="rId2"/>
    <p:sldLayoutId id="2147483691" r:id="rId3"/>
    <p:sldLayoutId id="2147483706" r:id="rId4"/>
    <p:sldLayoutId id="2147483707" r:id="rId5"/>
    <p:sldLayoutId id="2147483708" r:id="rId6"/>
    <p:sldLayoutId id="2147483709" r:id="rId7"/>
    <p:sldLayoutId id="2147483710" r:id="rId8"/>
    <p:sldLayoutId id="2147483711" r:id="rId9"/>
    <p:sldLayoutId id="2147483712" r:id="rId10"/>
    <p:sldLayoutId id="2147483713" r:id="rId11"/>
    <p:sldLayoutId id="2147483714" r:id="rId12"/>
    <p:sldLayoutId id="2147483715" r:id="rId13"/>
    <p:sldLayoutId id="2147483716" r:id="rId14"/>
    <p:sldLayoutId id="2147483717" r:id="rId15"/>
    <p:sldLayoutId id="2147483718" r:id="rId16"/>
    <p:sldLayoutId id="2147483719" r:id="rId17"/>
    <p:sldLayoutId id="2147483720" r:id="rId18"/>
    <p:sldLayoutId id="2147483721" r:id="rId19"/>
    <p:sldLayoutId id="2147483722" r:id="rId20"/>
    <p:sldLayoutId id="2147483723" r:id="rId21"/>
    <p:sldLayoutId id="2147483738" r:id="rId22"/>
    <p:sldLayoutId id="2147483739" r:id="rId2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7" name="Straight Connector 6"/>
          <p:cNvCxnSpPr/>
          <p:nvPr/>
        </p:nvCxnSpPr>
        <p:spPr>
          <a:xfrm flipH="1">
            <a:off x="1219204" y="6"/>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431288" y="5257800"/>
            <a:ext cx="1575824" cy="457200"/>
          </a:xfrm>
          <a:prstGeom prst="rect">
            <a:avLst/>
          </a:prstGeom>
        </p:spPr>
      </p:pic>
      <p:cxnSp>
        <p:nvCxnSpPr>
          <p:cNvPr id="12" name="Straight Connector 11"/>
          <p:cNvCxnSpPr>
            <a:cxnSpLocks/>
          </p:cNvCxnSpPr>
          <p:nvPr/>
        </p:nvCxnSpPr>
        <p:spPr>
          <a:xfrm flipH="1">
            <a:off x="1219201" y="6019800"/>
            <a:ext cx="4" cy="45720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E627B9B1-E043-8DC1-3EC7-0618B8D4608F}"/>
              </a:ext>
            </a:extLst>
          </p:cNvPr>
          <p:cNvSpPr/>
          <p:nvPr/>
        </p:nvSpPr>
        <p:spPr>
          <a:xfrm>
            <a:off x="11379203" y="6477005"/>
            <a:ext cx="711199" cy="38100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bg2"/>
              </a:solidFill>
            </a:endParaRPr>
          </a:p>
        </p:txBody>
      </p:sp>
      <p:sp>
        <p:nvSpPr>
          <p:cNvPr id="3" name="Rectangle 2">
            <a:extLst>
              <a:ext uri="{FF2B5EF4-FFF2-40B4-BE49-F238E27FC236}">
                <a16:creationId xmlns:a16="http://schemas.microsoft.com/office/drawing/2014/main" id="{B60C3A2F-8F20-B658-C764-43B7B4E03C14}"/>
              </a:ext>
            </a:extLst>
          </p:cNvPr>
          <p:cNvSpPr/>
          <p:nvPr/>
        </p:nvSpPr>
        <p:spPr>
          <a:xfrm>
            <a:off x="12026174" y="6477000"/>
            <a:ext cx="165825" cy="381000"/>
          </a:xfrm>
          <a:prstGeom prst="rect">
            <a:avLst/>
          </a:prstGeom>
          <a:solidFill>
            <a:schemeClr val="tx2"/>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sp>
        <p:nvSpPr>
          <p:cNvPr id="4" name="Footer Placeholder 4">
            <a:extLst>
              <a:ext uri="{FF2B5EF4-FFF2-40B4-BE49-F238E27FC236}">
                <a16:creationId xmlns:a16="http://schemas.microsoft.com/office/drawing/2014/main" id="{DEB88D08-DDEE-00ED-73FF-063414CEEA2E}"/>
              </a:ext>
            </a:extLst>
          </p:cNvPr>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p>
        </p:txBody>
      </p:sp>
      <p:cxnSp>
        <p:nvCxnSpPr>
          <p:cNvPr id="5" name="Straight Connector 4">
            <a:extLst>
              <a:ext uri="{FF2B5EF4-FFF2-40B4-BE49-F238E27FC236}">
                <a16:creationId xmlns:a16="http://schemas.microsoft.com/office/drawing/2014/main" id="{8AB031E7-226A-613D-9699-D5B9B138274C}"/>
              </a:ext>
            </a:extLst>
          </p:cNvPr>
          <p:cNvCxnSpPr>
            <a:cxnSpLocks/>
          </p:cNvCxnSpPr>
          <p:nvPr/>
        </p:nvCxnSpPr>
        <p:spPr>
          <a:xfrm>
            <a:off x="1219203" y="6477005"/>
            <a:ext cx="10850877"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4A18A6C-1485-2DE6-42D7-00D0F66FEAE0}"/>
              </a:ext>
            </a:extLst>
          </p:cNvPr>
          <p:cNvSpPr txBox="1"/>
          <p:nvPr/>
        </p:nvSpPr>
        <p:spPr>
          <a:xfrm>
            <a:off x="1117601" y="6553201"/>
            <a:ext cx="1247895" cy="246221"/>
          </a:xfrm>
          <a:prstGeom prst="rect">
            <a:avLst/>
          </a:prstGeom>
          <a:noFill/>
        </p:spPr>
        <p:txBody>
          <a:bodyPr wrap="square" rtlCol="0">
            <a:spAutoFit/>
          </a:bodyPr>
          <a:lstStyle/>
          <a:p>
            <a:r>
              <a:rPr lang="en-US" sz="1000" b="1">
                <a:solidFill>
                  <a:schemeClr val="tx1"/>
                </a:solidFill>
              </a:rPr>
              <a:t>PUBLIC</a:t>
            </a:r>
          </a:p>
        </p:txBody>
      </p:sp>
    </p:spTree>
    <p:extLst>
      <p:ext uri="{BB962C8B-B14F-4D97-AF65-F5344CB8AC3E}">
        <p14:creationId xmlns:p14="http://schemas.microsoft.com/office/powerpoint/2010/main" val="124619140"/>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rcot.com/services/rq/integration" TargetMode="Externa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ercot.com/services/rq/integration"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8.xml"/><Relationship Id="rId5" Type="http://schemas.openxmlformats.org/officeDocument/2006/relationships/image" Target="../media/image8.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491219F-9478-F2FF-1656-D11DB6797B34}"/>
              </a:ext>
            </a:extLst>
          </p:cNvPr>
          <p:cNvSpPr txBox="1"/>
          <p:nvPr/>
        </p:nvSpPr>
        <p:spPr>
          <a:xfrm>
            <a:off x="5334000" y="2105561"/>
            <a:ext cx="5646034" cy="2000548"/>
          </a:xfrm>
          <a:prstGeom prst="rect">
            <a:avLst/>
          </a:prstGeom>
          <a:noFill/>
        </p:spPr>
        <p:txBody>
          <a:bodyPr wrap="square" lIns="91440" tIns="45720" rIns="91440" bIns="45720" rtlCol="0" anchor="t">
            <a:spAutoFit/>
          </a:bodyPr>
          <a:lstStyle/>
          <a:p>
            <a:r>
              <a:rPr lang="en-US" sz="2800" b="1" dirty="0"/>
              <a:t>Initial Capability Reports</a:t>
            </a:r>
            <a:endParaRPr lang="en-US" sz="2000" dirty="0">
              <a:solidFill>
                <a:schemeClr val="tx2"/>
              </a:solidFill>
            </a:endParaRPr>
          </a:p>
          <a:p>
            <a:endParaRPr lang="en-US" dirty="0">
              <a:solidFill>
                <a:schemeClr val="tx2"/>
              </a:solidFill>
            </a:endParaRPr>
          </a:p>
          <a:p>
            <a:endParaRPr lang="en-US" dirty="0">
              <a:solidFill>
                <a:schemeClr val="tx2"/>
              </a:solidFill>
            </a:endParaRPr>
          </a:p>
          <a:p>
            <a:r>
              <a:rPr lang="en-US" sz="2000" i="1" dirty="0">
                <a:solidFill>
                  <a:schemeClr val="tx2"/>
                </a:solidFill>
              </a:rPr>
              <a:t>Mario A. de la Garza</a:t>
            </a:r>
            <a:endParaRPr lang="en-US" sz="2000" dirty="0">
              <a:solidFill>
                <a:schemeClr val="tx2"/>
              </a:solidFill>
            </a:endParaRPr>
          </a:p>
          <a:p>
            <a:endParaRPr lang="en-US" sz="2000" dirty="0">
              <a:solidFill>
                <a:schemeClr val="tx2"/>
              </a:solidFill>
              <a:cs typeface="Arial"/>
            </a:endParaRPr>
          </a:p>
          <a:p>
            <a:r>
              <a:rPr lang="en-US" sz="2000" dirty="0">
                <a:solidFill>
                  <a:schemeClr val="tx2"/>
                </a:solidFill>
                <a:cs typeface="Arial"/>
              </a:rPr>
              <a:t>August 8, 2025</a:t>
            </a:r>
          </a:p>
        </p:txBody>
      </p:sp>
    </p:spTree>
    <p:extLst>
      <p:ext uri="{BB962C8B-B14F-4D97-AF65-F5344CB8AC3E}">
        <p14:creationId xmlns:p14="http://schemas.microsoft.com/office/powerpoint/2010/main" val="6710390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E687E6-218F-FC2E-8642-322FF4F09D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6FB061-A526-88B2-CFF0-5D1C92F0650E}"/>
              </a:ext>
            </a:extLst>
          </p:cNvPr>
          <p:cNvSpPr>
            <a:spLocks noGrp="1"/>
          </p:cNvSpPr>
          <p:nvPr>
            <p:ph type="title"/>
          </p:nvPr>
        </p:nvSpPr>
        <p:spPr/>
        <p:txBody>
          <a:bodyPr/>
          <a:lstStyle/>
          <a:p>
            <a:r>
              <a:rPr lang="en-US" dirty="0"/>
              <a:t>IFRTCR/IVRTCR Item (f) – Known Ride-Through Limitations</a:t>
            </a:r>
          </a:p>
        </p:txBody>
      </p:sp>
      <p:sp>
        <p:nvSpPr>
          <p:cNvPr id="4" name="Slide Number Placeholder 3">
            <a:extLst>
              <a:ext uri="{FF2B5EF4-FFF2-40B4-BE49-F238E27FC236}">
                <a16:creationId xmlns:a16="http://schemas.microsoft.com/office/drawing/2014/main" id="{30E50CA6-944D-16BA-BA91-D4235306A6E6}"/>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3" name="Content Placeholder 2">
            <a:extLst>
              <a:ext uri="{FF2B5EF4-FFF2-40B4-BE49-F238E27FC236}">
                <a16:creationId xmlns:a16="http://schemas.microsoft.com/office/drawing/2014/main" id="{32786157-295B-7969-3536-C40A7D6D8FEC}"/>
              </a:ext>
            </a:extLst>
          </p:cNvPr>
          <p:cNvSpPr>
            <a:spLocks noGrp="1"/>
          </p:cNvSpPr>
          <p:nvPr>
            <p:ph idx="1"/>
          </p:nvPr>
        </p:nvSpPr>
        <p:spPr>
          <a:xfrm>
            <a:off x="457200" y="806667"/>
            <a:ext cx="11379200" cy="4407884"/>
          </a:xfrm>
        </p:spPr>
        <p:txBody>
          <a:bodyPr/>
          <a:lstStyle/>
          <a:p>
            <a:pPr marL="0" indent="0">
              <a:buNone/>
            </a:pPr>
            <a:r>
              <a:rPr lang="en-US" b="1" u="sng" dirty="0"/>
              <a:t>Deficient</a:t>
            </a:r>
            <a:r>
              <a:rPr lang="en-US" dirty="0"/>
              <a:t>: Missing, vague, or incomplete descriptions of limitations - including no response or references to external documents lacking necessary information</a:t>
            </a:r>
          </a:p>
          <a:p>
            <a:pPr marL="0" indent="0">
              <a:buNone/>
            </a:pPr>
            <a:endParaRPr lang="en-US" dirty="0"/>
          </a:p>
          <a:p>
            <a:pPr marL="0" indent="0">
              <a:buNone/>
            </a:pPr>
            <a:r>
              <a:rPr lang="en-US" b="1" u="sng" dirty="0"/>
              <a:t>Examples</a:t>
            </a:r>
            <a:r>
              <a:rPr lang="en-US" dirty="0"/>
              <a:t>:</a:t>
            </a:r>
          </a:p>
          <a:p>
            <a:r>
              <a:rPr lang="en-US" dirty="0"/>
              <a:t>See document </a:t>
            </a:r>
            <a:r>
              <a:rPr lang="en-US" i="1" dirty="0"/>
              <a:t>Consultant_Report_Final.pdf</a:t>
            </a:r>
          </a:p>
          <a:p>
            <a:r>
              <a:rPr lang="en-US" dirty="0"/>
              <a:t>Balance of plant voltage protection relay settings need to be extended beyond the turbine ride-through capability, which requires a protection coordination study from a qualified protection engineer</a:t>
            </a:r>
          </a:p>
          <a:p>
            <a:r>
              <a:rPr lang="en-US" dirty="0"/>
              <a:t>Due to equipment limitations of the Type 1 WGR, the [Resource] plant control is not configured for voltage and frequency control</a:t>
            </a:r>
          </a:p>
          <a:p>
            <a:r>
              <a:rPr lang="en-US" dirty="0"/>
              <a:t>Due to equipment limitation, VRT cannot be expanded  beyond current capability</a:t>
            </a:r>
          </a:p>
          <a:p>
            <a:r>
              <a:rPr lang="en-US" dirty="0"/>
              <a:t>Blank</a:t>
            </a:r>
          </a:p>
          <a:p>
            <a:pPr lvl="1"/>
            <a:endParaRPr lang="en-US" dirty="0"/>
          </a:p>
          <a:p>
            <a:pPr lvl="1"/>
            <a:endParaRPr lang="en-US" dirty="0"/>
          </a:p>
        </p:txBody>
      </p:sp>
    </p:spTree>
    <p:extLst>
      <p:ext uri="{BB962C8B-B14F-4D97-AF65-F5344CB8AC3E}">
        <p14:creationId xmlns:p14="http://schemas.microsoft.com/office/powerpoint/2010/main" val="201001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100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100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8E1C44-3C5F-9652-8AC9-DD833C6D6A3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27D08B-59F3-8DFE-6701-E764A8178109}"/>
              </a:ext>
            </a:extLst>
          </p:cNvPr>
          <p:cNvSpPr>
            <a:spLocks noGrp="1"/>
          </p:cNvSpPr>
          <p:nvPr>
            <p:ph type="title"/>
          </p:nvPr>
        </p:nvSpPr>
        <p:spPr/>
        <p:txBody>
          <a:bodyPr/>
          <a:lstStyle/>
          <a:p>
            <a:r>
              <a:rPr lang="en-US" dirty="0"/>
              <a:t>IFRTCR/IVRTCR Item (g) – Technical Limitations with OEM Letter</a:t>
            </a:r>
          </a:p>
        </p:txBody>
      </p:sp>
      <p:sp>
        <p:nvSpPr>
          <p:cNvPr id="4" name="Slide Number Placeholder 3">
            <a:extLst>
              <a:ext uri="{FF2B5EF4-FFF2-40B4-BE49-F238E27FC236}">
                <a16:creationId xmlns:a16="http://schemas.microsoft.com/office/drawing/2014/main" id="{E58C0DE9-011A-691B-EA09-6F0189A5ADBC}"/>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3" name="Content Placeholder 2">
            <a:extLst>
              <a:ext uri="{FF2B5EF4-FFF2-40B4-BE49-F238E27FC236}">
                <a16:creationId xmlns:a16="http://schemas.microsoft.com/office/drawing/2014/main" id="{1F31B563-5700-AED2-E59C-535137304435}"/>
              </a:ext>
            </a:extLst>
          </p:cNvPr>
          <p:cNvSpPr>
            <a:spLocks noGrp="1"/>
          </p:cNvSpPr>
          <p:nvPr>
            <p:ph idx="1"/>
          </p:nvPr>
        </p:nvSpPr>
        <p:spPr>
          <a:xfrm>
            <a:off x="406400" y="833918"/>
            <a:ext cx="11379200" cy="5727219"/>
          </a:xfrm>
        </p:spPr>
        <p:txBody>
          <a:bodyPr/>
          <a:lstStyle/>
          <a:p>
            <a:pPr marL="0" indent="0">
              <a:spcBef>
                <a:spcPts val="0"/>
              </a:spcBef>
              <a:buNone/>
            </a:pPr>
            <a:r>
              <a:rPr lang="en-US" b="1" dirty="0"/>
              <a:t>(g) A detailed description of the technical limitation preventing the Resource from meeting the ride-through requirement(s), including a letter signed by an officer or executive of the original equipment manufacturer (or subsequent support company if the original equipment manufacturer is no longer in business) or an engineering consulting firm verifying the limitations</a:t>
            </a:r>
          </a:p>
          <a:p>
            <a:pPr marL="0" indent="0">
              <a:buNone/>
            </a:pPr>
            <a:endParaRPr lang="en-US" sz="800" dirty="0"/>
          </a:p>
          <a:p>
            <a:pPr marL="0" indent="0">
              <a:buNone/>
            </a:pPr>
            <a:r>
              <a:rPr lang="en-US" b="1" u="sng" dirty="0"/>
              <a:t>What is required</a:t>
            </a:r>
            <a:r>
              <a:rPr lang="en-US" dirty="0"/>
              <a:t>: Detailed description of technical limitation(s) preventing Resource from meeting ride-through requirements with </a:t>
            </a:r>
            <a:r>
              <a:rPr lang="en-US" b="1" dirty="0"/>
              <a:t>attached</a:t>
            </a:r>
            <a:r>
              <a:rPr lang="en-US" dirty="0"/>
              <a:t> letter signed by officer or executive of OEM or representative of engineering consulting firm verifying the limitation(s)</a:t>
            </a:r>
          </a:p>
          <a:p>
            <a:pPr marL="0" indent="0">
              <a:buNone/>
            </a:pPr>
            <a:endParaRPr lang="en-US" sz="800" b="1" i="1" u="sng" dirty="0"/>
          </a:p>
          <a:p>
            <a:pPr marL="0" indent="0">
              <a:buNone/>
            </a:pPr>
            <a:r>
              <a:rPr lang="en-US" b="1" i="1" u="sng" dirty="0"/>
              <a:t>Acceptable</a:t>
            </a:r>
            <a:r>
              <a:rPr lang="en-US" i="1" dirty="0"/>
              <a:t>:  </a:t>
            </a:r>
          </a:p>
          <a:p>
            <a:pPr lvl="0">
              <a:spcBef>
                <a:spcPts val="0"/>
              </a:spcBef>
            </a:pPr>
            <a:r>
              <a:rPr lang="en-US" sz="1700" dirty="0"/>
              <a:t>Resource cannot meet ROCOF requirement in § 2.6.2.1(3) because the protection system is hard coded and cannot be changed. See, </a:t>
            </a:r>
            <a:r>
              <a:rPr lang="en-US" sz="1700" i="1" dirty="0"/>
              <a:t>OEM letter in file named OEM_technical_limitations.pdf.</a:t>
            </a:r>
          </a:p>
          <a:p>
            <a:pPr lvl="0">
              <a:spcBef>
                <a:spcPts val="0"/>
              </a:spcBef>
            </a:pPr>
            <a:r>
              <a:rPr lang="en-US" sz="1700" dirty="0"/>
              <a:t>Resource cannot meet phase angle jump requirement in § 2.6.2.1(3) because the protection system is hard coded and cannot be changed. See, </a:t>
            </a:r>
            <a:r>
              <a:rPr lang="en-US" sz="1700" i="1" dirty="0"/>
              <a:t>OEM letter in file named OEM_technical_limitations.pdf.</a:t>
            </a:r>
          </a:p>
          <a:p>
            <a:pPr lvl="0">
              <a:spcBef>
                <a:spcPts val="0"/>
              </a:spcBef>
            </a:pPr>
            <a:r>
              <a:rPr lang="en-US" sz="1700" dirty="0"/>
              <a:t>Resource cannot meet phase angle jump requirement in § 2.6.2.1(5) because inverter controls currently disconnect individual turbines during frequency conditions where ride-through is required and cannot be modified because doing so would damage equipment. </a:t>
            </a:r>
            <a:r>
              <a:rPr lang="en-US" sz="1700" i="1" dirty="0"/>
              <a:t>See</a:t>
            </a:r>
            <a:r>
              <a:rPr lang="en-US" sz="1700" dirty="0"/>
              <a:t>, OEM letter in file named </a:t>
            </a:r>
            <a:r>
              <a:rPr lang="en-US" sz="1700" i="1" dirty="0"/>
              <a:t>OEM_technical_limitations.pdf.</a:t>
            </a:r>
          </a:p>
          <a:p>
            <a:pPr lvl="1"/>
            <a:endParaRPr lang="en-US" dirty="0"/>
          </a:p>
        </p:txBody>
      </p:sp>
    </p:spTree>
    <p:extLst>
      <p:ext uri="{BB962C8B-B14F-4D97-AF65-F5344CB8AC3E}">
        <p14:creationId xmlns:p14="http://schemas.microsoft.com/office/powerpoint/2010/main" val="1756211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CEBBF5-376B-D66E-7F0F-A08E7EFC0B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10481-21C3-238C-8262-99AD3E6C5DAE}"/>
              </a:ext>
            </a:extLst>
          </p:cNvPr>
          <p:cNvSpPr>
            <a:spLocks noGrp="1"/>
          </p:cNvSpPr>
          <p:nvPr>
            <p:ph type="title"/>
          </p:nvPr>
        </p:nvSpPr>
        <p:spPr/>
        <p:txBody>
          <a:bodyPr/>
          <a:lstStyle/>
          <a:p>
            <a:r>
              <a:rPr lang="en-US" dirty="0"/>
              <a:t>IFRTCR/IVRTCR Item (g) – Technical Limitations with OEM Letter</a:t>
            </a:r>
          </a:p>
        </p:txBody>
      </p:sp>
      <p:sp>
        <p:nvSpPr>
          <p:cNvPr id="4" name="Slide Number Placeholder 3">
            <a:extLst>
              <a:ext uri="{FF2B5EF4-FFF2-40B4-BE49-F238E27FC236}">
                <a16:creationId xmlns:a16="http://schemas.microsoft.com/office/drawing/2014/main" id="{DBC64ACE-C691-3E54-8A5F-00CC909DAAAD}"/>
              </a:ext>
            </a:extLst>
          </p:cNvPr>
          <p:cNvSpPr>
            <a:spLocks noGrp="1"/>
          </p:cNvSpPr>
          <p:nvPr>
            <p:ph type="sldNum" sz="quarter" idx="4"/>
          </p:nvPr>
        </p:nvSpPr>
        <p:spPr/>
        <p:txBody>
          <a:bodyPr/>
          <a:lstStyle/>
          <a:p>
            <a:fld id="{1D93BD3E-1E9A-4970-A6F7-E7AC52762E0C}" type="slidenum">
              <a:rPr lang="en-US" smtClean="0"/>
              <a:pPr/>
              <a:t>12</a:t>
            </a:fld>
            <a:endParaRPr lang="en-US"/>
          </a:p>
        </p:txBody>
      </p:sp>
      <p:sp>
        <p:nvSpPr>
          <p:cNvPr id="3" name="Content Placeholder 2">
            <a:extLst>
              <a:ext uri="{FF2B5EF4-FFF2-40B4-BE49-F238E27FC236}">
                <a16:creationId xmlns:a16="http://schemas.microsoft.com/office/drawing/2014/main" id="{A5A64BE1-E430-E85A-06F1-4C248AB4F51E}"/>
              </a:ext>
            </a:extLst>
          </p:cNvPr>
          <p:cNvSpPr>
            <a:spLocks noGrp="1"/>
          </p:cNvSpPr>
          <p:nvPr>
            <p:ph idx="1"/>
          </p:nvPr>
        </p:nvSpPr>
        <p:spPr>
          <a:xfrm>
            <a:off x="406400" y="1104899"/>
            <a:ext cx="11379200" cy="5009841"/>
          </a:xfrm>
        </p:spPr>
        <p:txBody>
          <a:bodyPr/>
          <a:lstStyle/>
          <a:p>
            <a:pPr marL="0" indent="0">
              <a:buNone/>
            </a:pPr>
            <a:r>
              <a:rPr lang="en-US" sz="2200" b="1" u="sng" dirty="0"/>
              <a:t>Deficient</a:t>
            </a:r>
            <a:r>
              <a:rPr lang="en-US" sz="2200" dirty="0"/>
              <a:t>: No response; No file; no signature; document does not address technical limitations preventing compliance with ride-through requirements</a:t>
            </a:r>
          </a:p>
          <a:p>
            <a:pPr marL="0" indent="0">
              <a:buNone/>
            </a:pPr>
            <a:endParaRPr lang="en-US" sz="2200" dirty="0"/>
          </a:p>
          <a:p>
            <a:pPr marL="0" indent="0">
              <a:buNone/>
            </a:pPr>
            <a:r>
              <a:rPr lang="en-US" sz="2200" b="1" u="sng" dirty="0"/>
              <a:t>Examples</a:t>
            </a:r>
            <a:r>
              <a:rPr lang="en-US" sz="2200" dirty="0"/>
              <a:t>:</a:t>
            </a:r>
          </a:p>
          <a:p>
            <a:r>
              <a:rPr lang="en-US" sz="2200" dirty="0"/>
              <a:t>Resource requires an exemption for 2.9.1.2(4) and (5) because it is possible the turbine may use current blocking with the voltage ride-through requirements. The OEM has stated there are no software-based upgrades to address this limitation – </a:t>
            </a:r>
            <a:r>
              <a:rPr lang="en-US" sz="2200" dirty="0">
                <a:solidFill>
                  <a:srgbClr val="FF0000"/>
                </a:solidFill>
              </a:rPr>
              <a:t>but RE did not provide documentation from OEM or consulting firm verifying the limitation</a:t>
            </a:r>
          </a:p>
          <a:p>
            <a:endParaRPr lang="en-US" sz="2200" dirty="0">
              <a:solidFill>
                <a:srgbClr val="FF0000"/>
              </a:solidFill>
            </a:endParaRPr>
          </a:p>
          <a:p>
            <a:r>
              <a:rPr lang="en-US" sz="2200" dirty="0"/>
              <a:t>Please see attached letter from XYZ Engineering, Inc. - </a:t>
            </a:r>
            <a:r>
              <a:rPr lang="en-US" sz="2200" dirty="0">
                <a:solidFill>
                  <a:srgbClr val="FF0000"/>
                </a:solidFill>
              </a:rPr>
              <a:t>but neither RE nor consultant provided documentation from OEM or consulting firm verifying the limitation</a:t>
            </a:r>
          </a:p>
          <a:p>
            <a:endParaRPr lang="en-US" dirty="0"/>
          </a:p>
        </p:txBody>
      </p:sp>
    </p:spTree>
    <p:extLst>
      <p:ext uri="{BB962C8B-B14F-4D97-AF65-F5344CB8AC3E}">
        <p14:creationId xmlns:p14="http://schemas.microsoft.com/office/powerpoint/2010/main" val="262273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62C81F-25FB-7C41-C14E-036D54319E9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32B6C0-72CB-2172-E8BD-2A1F2AF215C7}"/>
              </a:ext>
            </a:extLst>
          </p:cNvPr>
          <p:cNvSpPr>
            <a:spLocks noGrp="1"/>
          </p:cNvSpPr>
          <p:nvPr>
            <p:ph type="title"/>
          </p:nvPr>
        </p:nvSpPr>
        <p:spPr/>
        <p:txBody>
          <a:bodyPr/>
          <a:lstStyle/>
          <a:p>
            <a:r>
              <a:rPr lang="en-US" dirty="0"/>
              <a:t>IFRTCR/IVRTCR Item (g)(</a:t>
            </a:r>
            <a:r>
              <a:rPr lang="en-US" dirty="0" err="1"/>
              <a:t>i</a:t>
            </a:r>
            <a:r>
              <a:rPr lang="en-US" dirty="0"/>
              <a:t>) – Letter from OEM or Consulting Firm</a:t>
            </a:r>
          </a:p>
        </p:txBody>
      </p:sp>
      <p:sp>
        <p:nvSpPr>
          <p:cNvPr id="4" name="Slide Number Placeholder 3">
            <a:extLst>
              <a:ext uri="{FF2B5EF4-FFF2-40B4-BE49-F238E27FC236}">
                <a16:creationId xmlns:a16="http://schemas.microsoft.com/office/drawing/2014/main" id="{8F000FB3-0471-5A3F-3B9B-1641140C857E}"/>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3" name="Content Placeholder 2">
            <a:extLst>
              <a:ext uri="{FF2B5EF4-FFF2-40B4-BE49-F238E27FC236}">
                <a16:creationId xmlns:a16="http://schemas.microsoft.com/office/drawing/2014/main" id="{FB00F0F8-49F8-5B01-F34E-8CCD56B9C48F}"/>
              </a:ext>
            </a:extLst>
          </p:cNvPr>
          <p:cNvSpPr>
            <a:spLocks noGrp="1"/>
          </p:cNvSpPr>
          <p:nvPr>
            <p:ph idx="1"/>
          </p:nvPr>
        </p:nvSpPr>
        <p:spPr>
          <a:xfrm>
            <a:off x="406400" y="663144"/>
            <a:ext cx="11379200" cy="5577015"/>
          </a:xfrm>
        </p:spPr>
        <p:txBody>
          <a:bodyPr/>
          <a:lstStyle/>
          <a:p>
            <a:pPr marL="400050" lvl="1" indent="0">
              <a:buNone/>
            </a:pPr>
            <a:r>
              <a:rPr lang="en-US" sz="1600" b="1" dirty="0">
                <a:solidFill>
                  <a:schemeClr val="tx1"/>
                </a:solidFill>
              </a:rPr>
              <a:t>(</a:t>
            </a:r>
            <a:r>
              <a:rPr lang="en-US" sz="1600" b="1" dirty="0" err="1">
                <a:solidFill>
                  <a:schemeClr val="tx1"/>
                </a:solidFill>
              </a:rPr>
              <a:t>i</a:t>
            </a:r>
            <a:r>
              <a:rPr lang="en-US" sz="1600" b="1" dirty="0">
                <a:solidFill>
                  <a:schemeClr val="tx1"/>
                </a:solidFill>
              </a:rPr>
              <a:t>) If RE cannot address entire plant design with letter required in Section 2.6.2.1(1)(g), RE must supplement a letter from OEM for its equipment (or subsequent support company if the original equipment manufacturer is no longer in business) or engineering consulting firm by providing a </a:t>
            </a:r>
            <a:r>
              <a:rPr lang="en-US" sz="1600" b="1" dirty="0">
                <a:solidFill>
                  <a:srgbClr val="FF0000"/>
                </a:solidFill>
              </a:rPr>
              <a:t>notarized attestation sworn to by RE’s highest-ranking representative, official, or officer with binding authority </a:t>
            </a:r>
            <a:r>
              <a:rPr lang="en-US" sz="1600" b="1" dirty="0">
                <a:solidFill>
                  <a:schemeClr val="tx1"/>
                </a:solidFill>
              </a:rPr>
              <a:t>over the entity attesting to the </a:t>
            </a:r>
            <a:r>
              <a:rPr lang="en-US" sz="1600" b="1" dirty="0">
                <a:solidFill>
                  <a:srgbClr val="FF0000"/>
                </a:solidFill>
              </a:rPr>
              <a:t>efforts made to obtain the letter, why those efforts failed, and which parts of the plant design is attested to</a:t>
            </a:r>
            <a:r>
              <a:rPr lang="en-US" sz="1600" b="1" dirty="0">
                <a:solidFill>
                  <a:schemeClr val="tx1"/>
                </a:solidFill>
              </a:rPr>
              <a:t>. Attestation</a:t>
            </a:r>
            <a:r>
              <a:rPr lang="en-US" sz="1600" b="1" dirty="0"/>
              <a:t> </a:t>
            </a:r>
            <a:r>
              <a:rPr lang="en-US" sz="1600" b="1" dirty="0">
                <a:solidFill>
                  <a:srgbClr val="FF0000"/>
                </a:solidFill>
              </a:rPr>
              <a:t>shall</a:t>
            </a:r>
            <a:r>
              <a:rPr lang="en-US" sz="1600" b="1" dirty="0"/>
              <a:t> </a:t>
            </a:r>
            <a:r>
              <a:rPr lang="en-US" sz="1600" b="1" dirty="0">
                <a:solidFill>
                  <a:schemeClr val="tx1"/>
                </a:solidFill>
              </a:rPr>
              <a:t>also include a </a:t>
            </a:r>
            <a:r>
              <a:rPr lang="en-US" sz="1600" b="1" dirty="0">
                <a:solidFill>
                  <a:srgbClr val="FF0000"/>
                </a:solidFill>
              </a:rPr>
              <a:t>detailed description of the technical limitation(s) preventing the Resource from meeting the ride-through requirement</a:t>
            </a:r>
            <a:r>
              <a:rPr lang="en-US" sz="1600" b="1" dirty="0"/>
              <a:t>, </a:t>
            </a:r>
            <a:r>
              <a:rPr lang="en-US" sz="1600" b="1" dirty="0">
                <a:solidFill>
                  <a:srgbClr val="FF0000"/>
                </a:solidFill>
              </a:rPr>
              <a:t>including</a:t>
            </a:r>
            <a:r>
              <a:rPr lang="en-US" sz="1600" b="1" dirty="0"/>
              <a:t> </a:t>
            </a:r>
            <a:r>
              <a:rPr lang="en-US" sz="1600" b="1" dirty="0">
                <a:solidFill>
                  <a:schemeClr val="tx1"/>
                </a:solidFill>
              </a:rPr>
              <a:t>any information on technical limitations on all or part of the Resource which the RE is able to obtain from OEMs or engineering consulting firm.</a:t>
            </a:r>
          </a:p>
          <a:p>
            <a:pPr marL="0" indent="0">
              <a:spcBef>
                <a:spcPts val="1800"/>
              </a:spcBef>
              <a:buNone/>
            </a:pPr>
            <a:r>
              <a:rPr lang="en-US" sz="1600" b="1" u="sng" dirty="0"/>
              <a:t>What is required</a:t>
            </a:r>
            <a:r>
              <a:rPr lang="en-US" sz="1600" dirty="0"/>
              <a:t>: If applicable, </a:t>
            </a:r>
            <a:r>
              <a:rPr lang="en-US" sz="1600" b="1" dirty="0"/>
              <a:t>attach</a:t>
            </a:r>
            <a:r>
              <a:rPr lang="en-US" sz="1600" dirty="0"/>
              <a:t> notarized attestation by highest-ranking official with binding authority describing: (</a:t>
            </a:r>
            <a:r>
              <a:rPr lang="en-US" sz="1600" dirty="0" err="1"/>
              <a:t>i</a:t>
            </a:r>
            <a:r>
              <a:rPr lang="en-US" sz="1600" dirty="0"/>
              <a:t>) efforts made to obtain letter, (ii) why efforts failed, (iii) which parts of plant design are covered, and (iv) </a:t>
            </a:r>
            <a:r>
              <a:rPr lang="en-US" sz="1600" b="1" dirty="0"/>
              <a:t>detailed </a:t>
            </a:r>
            <a:r>
              <a:rPr lang="en-US" sz="1600" dirty="0"/>
              <a:t>description of technical limitations preventing compliance with ride-through requirements</a:t>
            </a:r>
          </a:p>
          <a:p>
            <a:pPr marL="0" indent="0">
              <a:spcBef>
                <a:spcPts val="1800"/>
              </a:spcBef>
              <a:buNone/>
            </a:pPr>
            <a:r>
              <a:rPr lang="en-US" sz="1600" b="1" u="sng" dirty="0"/>
              <a:t>Acceptable</a:t>
            </a:r>
            <a:r>
              <a:rPr lang="en-US" sz="1600" dirty="0"/>
              <a:t>:  </a:t>
            </a:r>
          </a:p>
          <a:p>
            <a:r>
              <a:rPr lang="en-US" sz="1600" dirty="0"/>
              <a:t>[RE] could not obtain a letter from the OEM addressing the entire plant. </a:t>
            </a:r>
            <a:r>
              <a:rPr lang="en-US" sz="1600" b="1" dirty="0"/>
              <a:t>Attached</a:t>
            </a:r>
            <a:r>
              <a:rPr lang="en-US" sz="1600" dirty="0"/>
              <a:t> is a notarized letter from [RE’s] V.P. of Operations attesting to the efforts [RE] made to obtain the letter, why those efforts failed, which parts of the plant design is attested to, and a detailed description of the technical limitations preventing [Resource] from meeting the ride-through requirements</a:t>
            </a:r>
          </a:p>
          <a:p>
            <a:r>
              <a:rPr lang="en-US" sz="1600" dirty="0"/>
              <a:t>Not Applicable because [RE] provided the information required </a:t>
            </a:r>
            <a:r>
              <a:rPr lang="en-US" sz="1600"/>
              <a:t>in item (g), above.</a:t>
            </a:r>
            <a:endParaRPr lang="en-US" sz="1600" dirty="0"/>
          </a:p>
          <a:p>
            <a:endParaRPr lang="en-US" i="1" dirty="0">
              <a:solidFill>
                <a:srgbClr val="FF0000"/>
              </a:solidFill>
            </a:endParaRPr>
          </a:p>
          <a:p>
            <a:pPr marL="0" indent="0">
              <a:buNone/>
            </a:pPr>
            <a:endParaRPr lang="en-US" dirty="0"/>
          </a:p>
        </p:txBody>
      </p:sp>
    </p:spTree>
    <p:extLst>
      <p:ext uri="{BB962C8B-B14F-4D97-AF65-F5344CB8AC3E}">
        <p14:creationId xmlns:p14="http://schemas.microsoft.com/office/powerpoint/2010/main" val="49769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BA2F1-077F-B453-FE6C-3612002DB7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28474E-4C5E-A37E-8FC6-A30A27424A86}"/>
              </a:ext>
            </a:extLst>
          </p:cNvPr>
          <p:cNvSpPr>
            <a:spLocks noGrp="1"/>
          </p:cNvSpPr>
          <p:nvPr>
            <p:ph type="title"/>
          </p:nvPr>
        </p:nvSpPr>
        <p:spPr/>
        <p:txBody>
          <a:bodyPr/>
          <a:lstStyle/>
          <a:p>
            <a:r>
              <a:rPr lang="en-US" dirty="0"/>
              <a:t>IFRTCR/IVRTCR Item (g)(</a:t>
            </a:r>
            <a:r>
              <a:rPr lang="en-US" dirty="0" err="1"/>
              <a:t>i</a:t>
            </a:r>
            <a:r>
              <a:rPr lang="en-US" dirty="0"/>
              <a:t>) – Letter from OEM or Consulting Firm</a:t>
            </a:r>
          </a:p>
        </p:txBody>
      </p:sp>
      <p:sp>
        <p:nvSpPr>
          <p:cNvPr id="4" name="Slide Number Placeholder 3">
            <a:extLst>
              <a:ext uri="{FF2B5EF4-FFF2-40B4-BE49-F238E27FC236}">
                <a16:creationId xmlns:a16="http://schemas.microsoft.com/office/drawing/2014/main" id="{8912CC0B-E690-1A94-64CB-3C77549FD98E}"/>
              </a:ext>
            </a:extLst>
          </p:cNvPr>
          <p:cNvSpPr>
            <a:spLocks noGrp="1"/>
          </p:cNvSpPr>
          <p:nvPr>
            <p:ph type="sldNum" sz="quarter" idx="4"/>
          </p:nvPr>
        </p:nvSpPr>
        <p:spPr/>
        <p:txBody>
          <a:bodyPr/>
          <a:lstStyle/>
          <a:p>
            <a:fld id="{1D93BD3E-1E9A-4970-A6F7-E7AC52762E0C}" type="slidenum">
              <a:rPr lang="en-US" smtClean="0"/>
              <a:pPr/>
              <a:t>14</a:t>
            </a:fld>
            <a:endParaRPr lang="en-US"/>
          </a:p>
        </p:txBody>
      </p:sp>
      <p:sp>
        <p:nvSpPr>
          <p:cNvPr id="3" name="Content Placeholder 2">
            <a:extLst>
              <a:ext uri="{FF2B5EF4-FFF2-40B4-BE49-F238E27FC236}">
                <a16:creationId xmlns:a16="http://schemas.microsoft.com/office/drawing/2014/main" id="{E6D04619-2246-0BEC-FF73-CA2CECD6F0F3}"/>
              </a:ext>
            </a:extLst>
          </p:cNvPr>
          <p:cNvSpPr>
            <a:spLocks noGrp="1"/>
          </p:cNvSpPr>
          <p:nvPr>
            <p:ph idx="1"/>
          </p:nvPr>
        </p:nvSpPr>
        <p:spPr>
          <a:xfrm>
            <a:off x="406400" y="1041399"/>
            <a:ext cx="11379200" cy="5001423"/>
          </a:xfrm>
        </p:spPr>
        <p:txBody>
          <a:bodyPr/>
          <a:lstStyle/>
          <a:p>
            <a:pPr marL="0" indent="0">
              <a:buNone/>
            </a:pPr>
            <a:r>
              <a:rPr lang="en-US" sz="2200" b="1" u="sng" dirty="0"/>
              <a:t>Deficient</a:t>
            </a:r>
            <a:r>
              <a:rPr lang="en-US" sz="2200" dirty="0"/>
              <a:t>: No response; no file; no signature; document does not describe technical limitations preventing compliance with ride-through requirement(s)</a:t>
            </a:r>
          </a:p>
          <a:p>
            <a:endParaRPr lang="en-US" sz="2200" dirty="0"/>
          </a:p>
          <a:p>
            <a:pPr marL="0" indent="0">
              <a:buNone/>
            </a:pPr>
            <a:r>
              <a:rPr lang="en-US" sz="2200" b="1" u="sng" dirty="0"/>
              <a:t>Examples</a:t>
            </a:r>
            <a:r>
              <a:rPr lang="en-US" sz="2200" dirty="0"/>
              <a:t>:</a:t>
            </a:r>
          </a:p>
          <a:p>
            <a:r>
              <a:rPr lang="en-US" sz="2200" dirty="0"/>
              <a:t>Please see attached attestation – but attestation is not notarized</a:t>
            </a:r>
          </a:p>
          <a:p>
            <a:r>
              <a:rPr lang="en-US" sz="2200" dirty="0"/>
              <a:t>Please see attached file named </a:t>
            </a:r>
            <a:r>
              <a:rPr lang="en-US" sz="2200" i="1" dirty="0"/>
              <a:t>Consultant Report on NOGRR245.pdf</a:t>
            </a:r>
            <a:r>
              <a:rPr lang="en-US" sz="2200" dirty="0"/>
              <a:t> – document is not an attestation and is not from a qualified executive of RE</a:t>
            </a:r>
          </a:p>
          <a:p>
            <a:pPr lvl="1"/>
            <a:endParaRPr lang="en-US" sz="2000" dirty="0"/>
          </a:p>
        </p:txBody>
      </p:sp>
    </p:spTree>
    <p:extLst>
      <p:ext uri="{BB962C8B-B14F-4D97-AF65-F5344CB8AC3E}">
        <p14:creationId xmlns:p14="http://schemas.microsoft.com/office/powerpoint/2010/main" val="4259768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9CAC53-D22A-BF54-ED23-541502A889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C0538D-6613-83B0-4560-0D98B5A1E7F3}"/>
              </a:ext>
            </a:extLst>
          </p:cNvPr>
          <p:cNvSpPr>
            <a:spLocks noGrp="1"/>
          </p:cNvSpPr>
          <p:nvPr>
            <p:ph type="title"/>
          </p:nvPr>
        </p:nvSpPr>
        <p:spPr>
          <a:xfrm>
            <a:off x="508000" y="243682"/>
            <a:ext cx="11518178" cy="831356"/>
          </a:xfrm>
        </p:spPr>
        <p:txBody>
          <a:bodyPr/>
          <a:lstStyle/>
          <a:p>
            <a:r>
              <a:rPr lang="en-US" sz="2200" dirty="0"/>
              <a:t>IFRTCR/IVRTCR Item (h) – Available Software, Firmware, Settings, Parameterization Modifications</a:t>
            </a:r>
          </a:p>
        </p:txBody>
      </p:sp>
      <p:sp>
        <p:nvSpPr>
          <p:cNvPr id="4" name="Slide Number Placeholder 3">
            <a:extLst>
              <a:ext uri="{FF2B5EF4-FFF2-40B4-BE49-F238E27FC236}">
                <a16:creationId xmlns:a16="http://schemas.microsoft.com/office/drawing/2014/main" id="{A7D06AD5-7C9F-8273-9F4C-5DDB5C4EF124}"/>
              </a:ext>
            </a:extLst>
          </p:cNvPr>
          <p:cNvSpPr>
            <a:spLocks noGrp="1"/>
          </p:cNvSpPr>
          <p:nvPr>
            <p:ph type="sldNum" sz="quarter" idx="4"/>
          </p:nvPr>
        </p:nvSpPr>
        <p:spPr/>
        <p:txBody>
          <a:bodyPr/>
          <a:lstStyle/>
          <a:p>
            <a:fld id="{1D93BD3E-1E9A-4970-A6F7-E7AC52762E0C}" type="slidenum">
              <a:rPr lang="en-US" smtClean="0"/>
              <a:pPr/>
              <a:t>15</a:t>
            </a:fld>
            <a:endParaRPr lang="en-US"/>
          </a:p>
        </p:txBody>
      </p:sp>
      <p:sp>
        <p:nvSpPr>
          <p:cNvPr id="3" name="Content Placeholder 2">
            <a:extLst>
              <a:ext uri="{FF2B5EF4-FFF2-40B4-BE49-F238E27FC236}">
                <a16:creationId xmlns:a16="http://schemas.microsoft.com/office/drawing/2014/main" id="{C0B463C1-2F36-919D-F408-E4527A370F58}"/>
              </a:ext>
            </a:extLst>
          </p:cNvPr>
          <p:cNvSpPr>
            <a:spLocks noGrp="1"/>
          </p:cNvSpPr>
          <p:nvPr>
            <p:ph idx="1"/>
          </p:nvPr>
        </p:nvSpPr>
        <p:spPr>
          <a:xfrm>
            <a:off x="508000" y="1075038"/>
            <a:ext cx="11518178" cy="1893867"/>
          </a:xfrm>
        </p:spPr>
        <p:txBody>
          <a:bodyPr/>
          <a:lstStyle/>
          <a:p>
            <a:pPr marL="0" indent="0">
              <a:buNone/>
            </a:pPr>
            <a:r>
              <a:rPr lang="en-US" sz="2200" b="1" dirty="0"/>
              <a:t>(h) Available software, firmware, settings or parameterization modifications the Resource Entity will implement to maximize the frequency ride-through capability of the IBR, Type 1 WGR or Type 2 WGR within known equipment limitations, to the greatest extent possible</a:t>
            </a:r>
            <a:endParaRPr lang="en-US" sz="1800" b="1" dirty="0"/>
          </a:p>
          <a:p>
            <a:pPr marL="0" indent="0">
              <a:spcBef>
                <a:spcPts val="1800"/>
              </a:spcBef>
              <a:buNone/>
            </a:pPr>
            <a:r>
              <a:rPr lang="en-US" sz="2200" b="1" u="sng" dirty="0"/>
              <a:t>What is required</a:t>
            </a:r>
            <a:r>
              <a:rPr lang="en-US" sz="2200" dirty="0"/>
              <a:t>: Clear explanation of modifications and their intended purpose</a:t>
            </a:r>
          </a:p>
          <a:p>
            <a:pPr marL="0" indent="0">
              <a:spcBef>
                <a:spcPts val="1200"/>
              </a:spcBef>
              <a:buNone/>
            </a:pPr>
            <a:r>
              <a:rPr lang="en-US" sz="2200" b="1" u="sng" dirty="0"/>
              <a:t>Acceptable</a:t>
            </a:r>
            <a:r>
              <a:rPr lang="en-US" sz="2200" i="1" dirty="0"/>
              <a:t>:  </a:t>
            </a:r>
          </a:p>
          <a:p>
            <a:pPr lvl="0"/>
            <a:r>
              <a:rPr lang="en-US" sz="2200" dirty="0"/>
              <a:t>[RE] will upgrade its Power Plant Controller software from V 2.11 to V 3.4 which will change anti-islanding capabilities to  enable the Resource to ride through frequency conditions beyond those defined in NOG § 2.6.2.1(1) to the maximum level the equipment allows</a:t>
            </a:r>
          </a:p>
          <a:p>
            <a:pPr lvl="0"/>
            <a:r>
              <a:rPr lang="en-US" sz="2200" dirty="0"/>
              <a:t>[RE] will upgrade its inverter firmware from V 1.6 to V 1.8 which will allow the Resource to not reduce active current injection during frequency conditions requiring ride-through</a:t>
            </a:r>
          </a:p>
          <a:p>
            <a:pPr marL="0" indent="0">
              <a:buNone/>
            </a:pPr>
            <a:endParaRPr lang="en-US" i="1" dirty="0">
              <a:solidFill>
                <a:srgbClr val="FF0000"/>
              </a:solidFill>
            </a:endParaRPr>
          </a:p>
        </p:txBody>
      </p:sp>
    </p:spTree>
    <p:extLst>
      <p:ext uri="{BB962C8B-B14F-4D97-AF65-F5344CB8AC3E}">
        <p14:creationId xmlns:p14="http://schemas.microsoft.com/office/powerpoint/2010/main" val="155417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E3B1B6-14B8-8C06-D51A-ABFF3F284E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1798A89-F427-9334-71C2-4E4737B8B471}"/>
              </a:ext>
            </a:extLst>
          </p:cNvPr>
          <p:cNvSpPr>
            <a:spLocks noGrp="1"/>
          </p:cNvSpPr>
          <p:nvPr>
            <p:ph type="title"/>
          </p:nvPr>
        </p:nvSpPr>
        <p:spPr>
          <a:xfrm>
            <a:off x="508000" y="243682"/>
            <a:ext cx="11277600" cy="759618"/>
          </a:xfrm>
        </p:spPr>
        <p:txBody>
          <a:bodyPr/>
          <a:lstStyle/>
          <a:p>
            <a:r>
              <a:rPr lang="en-US" sz="2200" dirty="0"/>
              <a:t>IFRTCR/IVRTCR Item (h) – Available Software, Firmware, Settings, Parameterization Modifications</a:t>
            </a:r>
            <a:endParaRPr lang="en-US" sz="2200" b="0" dirty="0"/>
          </a:p>
        </p:txBody>
      </p:sp>
      <p:sp>
        <p:nvSpPr>
          <p:cNvPr id="4" name="Slide Number Placeholder 3">
            <a:extLst>
              <a:ext uri="{FF2B5EF4-FFF2-40B4-BE49-F238E27FC236}">
                <a16:creationId xmlns:a16="http://schemas.microsoft.com/office/drawing/2014/main" id="{7423113F-53FF-5040-EF9E-D878BFA65BCB}"/>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Content Placeholder 2">
            <a:extLst>
              <a:ext uri="{FF2B5EF4-FFF2-40B4-BE49-F238E27FC236}">
                <a16:creationId xmlns:a16="http://schemas.microsoft.com/office/drawing/2014/main" id="{FE2B09AF-6E54-7314-B0AF-45D5847F6582}"/>
              </a:ext>
            </a:extLst>
          </p:cNvPr>
          <p:cNvSpPr>
            <a:spLocks noGrp="1"/>
          </p:cNvSpPr>
          <p:nvPr>
            <p:ph idx="1"/>
          </p:nvPr>
        </p:nvSpPr>
        <p:spPr>
          <a:xfrm>
            <a:off x="267422" y="1279900"/>
            <a:ext cx="11518178" cy="3295532"/>
          </a:xfrm>
        </p:spPr>
        <p:txBody>
          <a:bodyPr/>
          <a:lstStyle/>
          <a:p>
            <a:pPr marL="0" indent="0">
              <a:buNone/>
            </a:pPr>
            <a:r>
              <a:rPr lang="en-US" sz="2200" b="1" u="sng" dirty="0"/>
              <a:t>Deficient</a:t>
            </a:r>
            <a:r>
              <a:rPr lang="en-US" sz="2200" dirty="0"/>
              <a:t>: No response; generic response failing to explain modifications or how they support compliance with requirements</a:t>
            </a:r>
          </a:p>
          <a:p>
            <a:pPr marL="0" indent="0">
              <a:buNone/>
            </a:pPr>
            <a:endParaRPr lang="en-US" sz="2200" i="1" dirty="0">
              <a:solidFill>
                <a:srgbClr val="FF0000"/>
              </a:solidFill>
            </a:endParaRPr>
          </a:p>
          <a:p>
            <a:pPr marL="0" indent="0">
              <a:buNone/>
            </a:pPr>
            <a:r>
              <a:rPr lang="en-US" sz="2200" b="1" u="sng" dirty="0"/>
              <a:t>Examples</a:t>
            </a:r>
            <a:r>
              <a:rPr lang="en-US" sz="2200" dirty="0"/>
              <a:t>:</a:t>
            </a:r>
          </a:p>
          <a:p>
            <a:r>
              <a:rPr lang="en-US" sz="2200" dirty="0"/>
              <a:t>RE is working with OEM to determine what modifications are possible</a:t>
            </a:r>
          </a:p>
          <a:p>
            <a:r>
              <a:rPr lang="en-US" sz="2200" dirty="0"/>
              <a:t>RE is working on maximization activities</a:t>
            </a:r>
          </a:p>
          <a:p>
            <a:r>
              <a:rPr lang="en-US" sz="2200" dirty="0"/>
              <a:t>Blank</a:t>
            </a:r>
          </a:p>
        </p:txBody>
      </p:sp>
    </p:spTree>
    <p:extLst>
      <p:ext uri="{BB962C8B-B14F-4D97-AF65-F5344CB8AC3E}">
        <p14:creationId xmlns:p14="http://schemas.microsoft.com/office/powerpoint/2010/main" val="1555229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22D6F-63D9-4E4A-41B1-0BC1DB20B1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605480-BFC5-A5D4-E33B-6B30F7F6A2E8}"/>
              </a:ext>
            </a:extLst>
          </p:cNvPr>
          <p:cNvSpPr>
            <a:spLocks noGrp="1"/>
          </p:cNvSpPr>
          <p:nvPr>
            <p:ph type="title"/>
          </p:nvPr>
        </p:nvSpPr>
        <p:spPr/>
        <p:txBody>
          <a:bodyPr/>
          <a:lstStyle/>
          <a:p>
            <a:r>
              <a:rPr lang="en-US" dirty="0"/>
              <a:t>IFRTCR/IVRTCR Item (</a:t>
            </a:r>
            <a:r>
              <a:rPr lang="en-US" dirty="0" err="1"/>
              <a:t>i</a:t>
            </a:r>
            <a:r>
              <a:rPr lang="en-US" dirty="0"/>
              <a:t>) – Changes to Existing Equipment </a:t>
            </a:r>
          </a:p>
        </p:txBody>
      </p:sp>
      <p:sp>
        <p:nvSpPr>
          <p:cNvPr id="4" name="Slide Number Placeholder 3">
            <a:extLst>
              <a:ext uri="{FF2B5EF4-FFF2-40B4-BE49-F238E27FC236}">
                <a16:creationId xmlns:a16="http://schemas.microsoft.com/office/drawing/2014/main" id="{37F76EC2-58CE-E4C6-5785-7CDDFB80099C}"/>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3" name="Content Placeholder 2">
            <a:extLst>
              <a:ext uri="{FF2B5EF4-FFF2-40B4-BE49-F238E27FC236}">
                <a16:creationId xmlns:a16="http://schemas.microsoft.com/office/drawing/2014/main" id="{9CCA21FB-AAC8-CA49-4471-CCB8B88566D4}"/>
              </a:ext>
            </a:extLst>
          </p:cNvPr>
          <p:cNvSpPr>
            <a:spLocks noGrp="1"/>
          </p:cNvSpPr>
          <p:nvPr>
            <p:ph idx="1"/>
          </p:nvPr>
        </p:nvSpPr>
        <p:spPr>
          <a:xfrm>
            <a:off x="406400" y="837090"/>
            <a:ext cx="11379200" cy="5280822"/>
          </a:xfrm>
        </p:spPr>
        <p:txBody>
          <a:bodyPr/>
          <a:lstStyle/>
          <a:p>
            <a:pPr marL="0" indent="0">
              <a:buNone/>
            </a:pPr>
            <a:r>
              <a:rPr lang="en-US" sz="2400" b="1" dirty="0"/>
              <a:t>(</a:t>
            </a:r>
            <a:r>
              <a:rPr lang="en-US" sz="2400" b="1" dirty="0" err="1"/>
              <a:t>i</a:t>
            </a:r>
            <a:r>
              <a:rPr lang="en-US" sz="2400" b="1" dirty="0"/>
              <a:t>) To the extent the Resource Entity chooses to implement changes to existing equipment other than software, firmware, settings or parameterization modifications that increase the frequency/voltage ride-through capability, identification of any such equipment modifications</a:t>
            </a:r>
          </a:p>
          <a:p>
            <a:pPr marL="0" indent="0">
              <a:buNone/>
            </a:pPr>
            <a:endParaRPr lang="en-US" sz="2400" b="1" dirty="0"/>
          </a:p>
          <a:p>
            <a:pPr marL="0" indent="0">
              <a:buNone/>
            </a:pPr>
            <a:r>
              <a:rPr lang="en-US" sz="2400" b="1" u="sng" dirty="0"/>
              <a:t>What is required</a:t>
            </a:r>
            <a:r>
              <a:rPr lang="en-US" sz="2400" dirty="0"/>
              <a:t>: Clear description of planned equipment modifications (other than SFSP)</a:t>
            </a:r>
          </a:p>
          <a:p>
            <a:endParaRPr lang="en-US" sz="2400" i="1" dirty="0">
              <a:solidFill>
                <a:srgbClr val="FF0000"/>
              </a:solidFill>
            </a:endParaRPr>
          </a:p>
          <a:p>
            <a:pPr marL="0" indent="0">
              <a:buNone/>
            </a:pPr>
            <a:r>
              <a:rPr lang="en-US" sz="2400" b="1" i="1" u="sng" dirty="0"/>
              <a:t>Acceptable</a:t>
            </a:r>
            <a:r>
              <a:rPr lang="en-US" sz="2400" i="1" dirty="0"/>
              <a:t>:  </a:t>
            </a:r>
          </a:p>
          <a:p>
            <a:r>
              <a:rPr lang="en-US" sz="2400" dirty="0"/>
              <a:t>[Resource Entity] intends to replace its existing Uninterruptible Power Supply which will allow the Resource to not experience momentary cessation. </a:t>
            </a:r>
          </a:p>
          <a:p>
            <a:pPr marL="0" indent="0">
              <a:buNone/>
            </a:pPr>
            <a:endParaRPr lang="en-US" dirty="0"/>
          </a:p>
        </p:txBody>
      </p:sp>
    </p:spTree>
    <p:extLst>
      <p:ext uri="{BB962C8B-B14F-4D97-AF65-F5344CB8AC3E}">
        <p14:creationId xmlns:p14="http://schemas.microsoft.com/office/powerpoint/2010/main" val="3510726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FBC3AF-9C79-2D9E-1801-44D8C39FF2C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AAAF82-0722-268E-E565-15C0AACED3DE}"/>
              </a:ext>
            </a:extLst>
          </p:cNvPr>
          <p:cNvSpPr>
            <a:spLocks noGrp="1"/>
          </p:cNvSpPr>
          <p:nvPr>
            <p:ph type="title"/>
          </p:nvPr>
        </p:nvSpPr>
        <p:spPr/>
        <p:txBody>
          <a:bodyPr/>
          <a:lstStyle/>
          <a:p>
            <a:r>
              <a:rPr lang="en-US" dirty="0"/>
              <a:t>IFRTCR/IVRTCR Item (</a:t>
            </a:r>
            <a:r>
              <a:rPr lang="en-US" dirty="0" err="1"/>
              <a:t>i</a:t>
            </a:r>
            <a:r>
              <a:rPr lang="en-US" dirty="0"/>
              <a:t>) – Changes to Existing Equipment </a:t>
            </a:r>
          </a:p>
        </p:txBody>
      </p:sp>
      <p:sp>
        <p:nvSpPr>
          <p:cNvPr id="4" name="Slide Number Placeholder 3">
            <a:extLst>
              <a:ext uri="{FF2B5EF4-FFF2-40B4-BE49-F238E27FC236}">
                <a16:creationId xmlns:a16="http://schemas.microsoft.com/office/drawing/2014/main" id="{3D9A1F90-B1A2-A463-542D-29B8FF5468FB}"/>
              </a:ext>
            </a:extLst>
          </p:cNvPr>
          <p:cNvSpPr>
            <a:spLocks noGrp="1"/>
          </p:cNvSpPr>
          <p:nvPr>
            <p:ph type="sldNum" sz="quarter" idx="4"/>
          </p:nvPr>
        </p:nvSpPr>
        <p:spPr/>
        <p:txBody>
          <a:bodyPr/>
          <a:lstStyle/>
          <a:p>
            <a:fld id="{1D93BD3E-1E9A-4970-A6F7-E7AC52762E0C}" type="slidenum">
              <a:rPr lang="en-US" smtClean="0"/>
              <a:pPr/>
              <a:t>18</a:t>
            </a:fld>
            <a:endParaRPr lang="en-US"/>
          </a:p>
        </p:txBody>
      </p:sp>
      <p:sp>
        <p:nvSpPr>
          <p:cNvPr id="3" name="Content Placeholder 2">
            <a:extLst>
              <a:ext uri="{FF2B5EF4-FFF2-40B4-BE49-F238E27FC236}">
                <a16:creationId xmlns:a16="http://schemas.microsoft.com/office/drawing/2014/main" id="{81966F99-92B9-0A18-612D-A0558C63436F}"/>
              </a:ext>
            </a:extLst>
          </p:cNvPr>
          <p:cNvSpPr>
            <a:spLocks noGrp="1"/>
          </p:cNvSpPr>
          <p:nvPr>
            <p:ph idx="1"/>
          </p:nvPr>
        </p:nvSpPr>
        <p:spPr>
          <a:xfrm>
            <a:off x="406400" y="1117600"/>
            <a:ext cx="11379200" cy="5000312"/>
          </a:xfrm>
        </p:spPr>
        <p:txBody>
          <a:bodyPr/>
          <a:lstStyle/>
          <a:p>
            <a:pPr marL="0" indent="0">
              <a:buNone/>
            </a:pPr>
            <a:r>
              <a:rPr lang="en-US" sz="2400" b="1" u="sng" dirty="0"/>
              <a:t>Deficient</a:t>
            </a:r>
            <a:r>
              <a:rPr lang="en-US" sz="2400" dirty="0"/>
              <a:t>: No response or response includes modifications to Software, Firmware, Settings or Parameterization</a:t>
            </a:r>
          </a:p>
          <a:p>
            <a:pPr marL="0" indent="0">
              <a:buNone/>
            </a:pPr>
            <a:endParaRPr lang="en-US" sz="2400" u="sng" dirty="0"/>
          </a:p>
          <a:p>
            <a:pPr marL="0" indent="0">
              <a:buNone/>
            </a:pPr>
            <a:r>
              <a:rPr lang="en-US" sz="2400" b="1" u="sng" dirty="0"/>
              <a:t>Examples</a:t>
            </a:r>
            <a:r>
              <a:rPr lang="en-US" sz="2400" dirty="0"/>
              <a:t>:</a:t>
            </a:r>
          </a:p>
          <a:p>
            <a:r>
              <a:rPr lang="en-US" sz="2400" dirty="0"/>
              <a:t>[RE] will upgrade its Power Plant Controller software from V 2.11 to V 3.4 which will change anti-islanding capabilities to  enable the Resource to ride through frequency conditions beyond those defined in NOG § 2.6.2.1(1) to the maximum level the equipment allows</a:t>
            </a:r>
          </a:p>
          <a:p>
            <a:r>
              <a:rPr lang="en-US" sz="2400" dirty="0"/>
              <a:t>[RE] will upgrade its inverter firmware from V 1.6 to V 1.8 which will allow the Resource to not reduce active current injection during frequency conditions requiring ride-through</a:t>
            </a:r>
          </a:p>
        </p:txBody>
      </p:sp>
    </p:spTree>
    <p:extLst>
      <p:ext uri="{BB962C8B-B14F-4D97-AF65-F5344CB8AC3E}">
        <p14:creationId xmlns:p14="http://schemas.microsoft.com/office/powerpoint/2010/main" val="271342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E2A98-19C4-2B2E-906F-4AEEAB6587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0BAC703-0B3F-6857-275A-19855A385422}"/>
              </a:ext>
            </a:extLst>
          </p:cNvPr>
          <p:cNvSpPr>
            <a:spLocks noGrp="1"/>
          </p:cNvSpPr>
          <p:nvPr>
            <p:ph type="title"/>
          </p:nvPr>
        </p:nvSpPr>
        <p:spPr/>
        <p:txBody>
          <a:bodyPr/>
          <a:lstStyle/>
          <a:p>
            <a:r>
              <a:rPr lang="en-US" dirty="0"/>
              <a:t>IFRTCR/IVRTCR Item (j) – Post-Modification Capability Table</a:t>
            </a:r>
          </a:p>
        </p:txBody>
      </p:sp>
      <p:sp>
        <p:nvSpPr>
          <p:cNvPr id="4" name="Slide Number Placeholder 3">
            <a:extLst>
              <a:ext uri="{FF2B5EF4-FFF2-40B4-BE49-F238E27FC236}">
                <a16:creationId xmlns:a16="http://schemas.microsoft.com/office/drawing/2014/main" id="{4EB857A8-A476-6484-9993-A795AC06BA3B}"/>
              </a:ext>
            </a:extLst>
          </p:cNvPr>
          <p:cNvSpPr>
            <a:spLocks noGrp="1"/>
          </p:cNvSpPr>
          <p:nvPr>
            <p:ph type="sldNum" sz="quarter" idx="4"/>
          </p:nvPr>
        </p:nvSpPr>
        <p:spPr/>
        <p:txBody>
          <a:bodyPr/>
          <a:lstStyle/>
          <a:p>
            <a:fld id="{1D93BD3E-1E9A-4970-A6F7-E7AC52762E0C}" type="slidenum">
              <a:rPr lang="en-US" smtClean="0"/>
              <a:pPr/>
              <a:t>19</a:t>
            </a:fld>
            <a:endParaRPr lang="en-US"/>
          </a:p>
        </p:txBody>
      </p:sp>
      <p:sp>
        <p:nvSpPr>
          <p:cNvPr id="3" name="Content Placeholder 2">
            <a:extLst>
              <a:ext uri="{FF2B5EF4-FFF2-40B4-BE49-F238E27FC236}">
                <a16:creationId xmlns:a16="http://schemas.microsoft.com/office/drawing/2014/main" id="{CD483A58-C038-0BE9-2C36-419A7A354905}"/>
              </a:ext>
            </a:extLst>
          </p:cNvPr>
          <p:cNvSpPr>
            <a:spLocks noGrp="1"/>
          </p:cNvSpPr>
          <p:nvPr>
            <p:ph idx="1"/>
          </p:nvPr>
        </p:nvSpPr>
        <p:spPr>
          <a:xfrm>
            <a:off x="406400" y="762001"/>
            <a:ext cx="11379200" cy="5280822"/>
          </a:xfrm>
        </p:spPr>
        <p:txBody>
          <a:bodyPr/>
          <a:lstStyle/>
          <a:p>
            <a:pPr marL="0" indent="0">
              <a:buNone/>
            </a:pPr>
            <a:r>
              <a:rPr lang="en-US" sz="2200" b="1" dirty="0"/>
              <a:t>(j) Expected post-modification Resource capability in a format similar to the table in Section 2.6.2.1(1) and documentation of any expected remaining limitation(s) following implementation of such modifications </a:t>
            </a:r>
          </a:p>
          <a:p>
            <a:pPr marL="0" indent="0">
              <a:buNone/>
            </a:pPr>
            <a:endParaRPr lang="en-US" sz="2200" b="1" dirty="0"/>
          </a:p>
          <a:p>
            <a:pPr marL="0" indent="0">
              <a:buNone/>
            </a:pPr>
            <a:r>
              <a:rPr lang="en-US" sz="2200" b="1" u="sng" dirty="0"/>
              <a:t>What is required</a:t>
            </a:r>
            <a:r>
              <a:rPr lang="en-US" sz="2200" dirty="0"/>
              <a:t>: Resource’s complete post-maximization capability curve referenced to </a:t>
            </a:r>
            <a:r>
              <a:rPr lang="en-US" sz="2200" b="1" u="sng" dirty="0"/>
              <a:t>POI</a:t>
            </a:r>
            <a:r>
              <a:rPr lang="en-US" sz="2200" dirty="0"/>
              <a:t> and covering 0–600 second interval superimposed on applicable minimum requirements and with a clearly defined legend – you can attach table to the DocuSign envelope</a:t>
            </a:r>
          </a:p>
          <a:p>
            <a:pPr marL="0" indent="0">
              <a:buNone/>
            </a:pPr>
            <a:endParaRPr lang="en-US" sz="2200" i="1" dirty="0">
              <a:solidFill>
                <a:srgbClr val="FF0000"/>
              </a:solidFill>
            </a:endParaRPr>
          </a:p>
          <a:p>
            <a:pPr marL="0" indent="0">
              <a:buNone/>
            </a:pPr>
            <a:r>
              <a:rPr lang="en-US" sz="2200" b="1" i="1" u="sng" dirty="0"/>
              <a:t>Acceptable</a:t>
            </a:r>
            <a:r>
              <a:rPr lang="en-US" sz="2200" i="1" dirty="0"/>
              <a:t>:  </a:t>
            </a:r>
          </a:p>
          <a:p>
            <a:pPr marL="0" indent="0">
              <a:buNone/>
            </a:pPr>
            <a:endParaRPr lang="en-US" dirty="0"/>
          </a:p>
        </p:txBody>
      </p:sp>
      <p:pic>
        <p:nvPicPr>
          <p:cNvPr id="7" name="Picture 6">
            <a:extLst>
              <a:ext uri="{FF2B5EF4-FFF2-40B4-BE49-F238E27FC236}">
                <a16:creationId xmlns:a16="http://schemas.microsoft.com/office/drawing/2014/main" id="{72427BF9-63FF-9FDC-5535-EBD5E5404466}"/>
              </a:ext>
            </a:extLst>
          </p:cNvPr>
          <p:cNvPicPr>
            <a:picLocks noChangeAspect="1"/>
          </p:cNvPicPr>
          <p:nvPr/>
        </p:nvPicPr>
        <p:blipFill>
          <a:blip r:embed="rId2"/>
          <a:stretch>
            <a:fillRect/>
          </a:stretch>
        </p:blipFill>
        <p:spPr>
          <a:xfrm>
            <a:off x="2572610" y="4359920"/>
            <a:ext cx="4095961" cy="1778091"/>
          </a:xfrm>
          <a:prstGeom prst="rect">
            <a:avLst/>
          </a:prstGeom>
        </p:spPr>
      </p:pic>
      <p:pic>
        <p:nvPicPr>
          <p:cNvPr id="9" name="Picture 8">
            <a:extLst>
              <a:ext uri="{FF2B5EF4-FFF2-40B4-BE49-F238E27FC236}">
                <a16:creationId xmlns:a16="http://schemas.microsoft.com/office/drawing/2014/main" id="{A3DF6A75-F211-BDA0-FBBA-696ECA82EA50}"/>
              </a:ext>
            </a:extLst>
          </p:cNvPr>
          <p:cNvPicPr>
            <a:picLocks noChangeAspect="1"/>
          </p:cNvPicPr>
          <p:nvPr/>
        </p:nvPicPr>
        <p:blipFill>
          <a:blip r:embed="rId3"/>
          <a:stretch>
            <a:fillRect/>
          </a:stretch>
        </p:blipFill>
        <p:spPr>
          <a:xfrm>
            <a:off x="7232842" y="3543296"/>
            <a:ext cx="3475840" cy="2815055"/>
          </a:xfrm>
          <a:prstGeom prst="rect">
            <a:avLst/>
          </a:prstGeom>
        </p:spPr>
      </p:pic>
    </p:spTree>
    <p:extLst>
      <p:ext uri="{BB962C8B-B14F-4D97-AF65-F5344CB8AC3E}">
        <p14:creationId xmlns:p14="http://schemas.microsoft.com/office/powerpoint/2010/main" val="2276995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38C00C-FC13-BA1C-34F3-400BF61C4B1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92ABBD-DCDA-5087-E675-14B0A03A2076}"/>
              </a:ext>
            </a:extLst>
          </p:cNvPr>
          <p:cNvSpPr>
            <a:spLocks noGrp="1"/>
          </p:cNvSpPr>
          <p:nvPr>
            <p:ph type="title"/>
          </p:nvPr>
        </p:nvSpPr>
        <p:spPr/>
        <p:txBody>
          <a:bodyPr/>
          <a:lstStyle/>
          <a:p>
            <a:r>
              <a:rPr lang="en-US" dirty="0"/>
              <a:t>Initial Capability Reports Discussion</a:t>
            </a:r>
          </a:p>
        </p:txBody>
      </p:sp>
      <p:sp>
        <p:nvSpPr>
          <p:cNvPr id="3" name="Content Placeholder 2">
            <a:extLst>
              <a:ext uri="{FF2B5EF4-FFF2-40B4-BE49-F238E27FC236}">
                <a16:creationId xmlns:a16="http://schemas.microsoft.com/office/drawing/2014/main" id="{90C5F918-61CE-EA53-EB5B-7C2565787B5B}"/>
              </a:ext>
            </a:extLst>
          </p:cNvPr>
          <p:cNvSpPr>
            <a:spLocks noGrp="1"/>
          </p:cNvSpPr>
          <p:nvPr>
            <p:ph idx="1"/>
          </p:nvPr>
        </p:nvSpPr>
        <p:spPr>
          <a:xfrm>
            <a:off x="406401" y="1117599"/>
            <a:ext cx="10885888" cy="4925223"/>
          </a:xfrm>
        </p:spPr>
        <p:txBody>
          <a:bodyPr/>
          <a:lstStyle/>
          <a:p>
            <a:pPr>
              <a:spcBef>
                <a:spcPts val="600"/>
              </a:spcBef>
              <a:spcAft>
                <a:spcPts val="600"/>
              </a:spcAft>
            </a:pPr>
            <a:r>
              <a:rPr lang="en-US" sz="2200" dirty="0"/>
              <a:t>This presentation provides </a:t>
            </a:r>
            <a:r>
              <a:rPr lang="en-US" sz="2200" b="1" dirty="0"/>
              <a:t>examples</a:t>
            </a:r>
            <a:r>
              <a:rPr lang="en-US" sz="2200" dirty="0"/>
              <a:t> of the kinds of information Resource Entities (REs) and Interconnecting Entities (IEs) should enter into DocuSign based on information required in NOG §§ 2.11.1(1) and 2.11.2(1) (use Initial Frequency Ride-Through Capability Report (IFRTCR) and Initial Voltage Ride-Through Capability Report (IVRTCR) templates from ERCOT website to assist in preparation for DocuSign)</a:t>
            </a:r>
          </a:p>
          <a:p>
            <a:pPr>
              <a:spcBef>
                <a:spcPts val="600"/>
              </a:spcBef>
              <a:spcAft>
                <a:spcPts val="600"/>
              </a:spcAft>
            </a:pPr>
            <a:r>
              <a:rPr lang="en-US" sz="2200" dirty="0"/>
              <a:t>Examples are intended as a </a:t>
            </a:r>
            <a:r>
              <a:rPr lang="en-US" sz="2200" b="1" i="1" dirty="0"/>
              <a:t>guide</a:t>
            </a:r>
            <a:r>
              <a:rPr lang="en-US" sz="2200" dirty="0"/>
              <a:t> to assist REs/IEs in submitting acceptable information and documentation</a:t>
            </a:r>
            <a:endParaRPr lang="en-US" sz="2200" b="1" i="1" dirty="0"/>
          </a:p>
          <a:p>
            <a:pPr>
              <a:spcBef>
                <a:spcPts val="600"/>
              </a:spcBef>
              <a:spcAft>
                <a:spcPts val="600"/>
              </a:spcAft>
            </a:pPr>
            <a:r>
              <a:rPr lang="en-US" sz="2200" dirty="0"/>
              <a:t>Other acceptable language is possible</a:t>
            </a:r>
          </a:p>
        </p:txBody>
      </p:sp>
      <p:sp>
        <p:nvSpPr>
          <p:cNvPr id="4" name="Slide Number Placeholder 3">
            <a:extLst>
              <a:ext uri="{FF2B5EF4-FFF2-40B4-BE49-F238E27FC236}">
                <a16:creationId xmlns:a16="http://schemas.microsoft.com/office/drawing/2014/main" id="{3D11CFF7-FA12-B3D2-CCD5-683BDEC03EFC}"/>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0077909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DA4D91-092D-A3FB-D79B-7231A6A00FD4}"/>
            </a:ext>
          </a:extLst>
        </p:cNvPr>
        <p:cNvGrpSpPr/>
        <p:nvPr/>
      </p:nvGrpSpPr>
      <p:grpSpPr>
        <a:xfrm>
          <a:off x="0" y="0"/>
          <a:ext cx="0" cy="0"/>
          <a:chOff x="0" y="0"/>
          <a:chExt cx="0" cy="0"/>
        </a:xfrm>
      </p:grpSpPr>
      <p:pic>
        <p:nvPicPr>
          <p:cNvPr id="11" name="Picture 10">
            <a:extLst>
              <a:ext uri="{FF2B5EF4-FFF2-40B4-BE49-F238E27FC236}">
                <a16:creationId xmlns:a16="http://schemas.microsoft.com/office/drawing/2014/main" id="{30265816-6703-369B-7B37-076E5FF57D2A}"/>
              </a:ext>
            </a:extLst>
          </p:cNvPr>
          <p:cNvPicPr>
            <a:picLocks noChangeAspect="1"/>
          </p:cNvPicPr>
          <p:nvPr/>
        </p:nvPicPr>
        <p:blipFill>
          <a:blip r:embed="rId2"/>
          <a:stretch>
            <a:fillRect/>
          </a:stretch>
        </p:blipFill>
        <p:spPr>
          <a:xfrm>
            <a:off x="1210021" y="3600330"/>
            <a:ext cx="3663717" cy="1595489"/>
          </a:xfrm>
          <a:prstGeom prst="rect">
            <a:avLst/>
          </a:prstGeom>
        </p:spPr>
      </p:pic>
      <p:sp>
        <p:nvSpPr>
          <p:cNvPr id="2" name="Title 1">
            <a:extLst>
              <a:ext uri="{FF2B5EF4-FFF2-40B4-BE49-F238E27FC236}">
                <a16:creationId xmlns:a16="http://schemas.microsoft.com/office/drawing/2014/main" id="{1E098EFA-9A98-3231-AFD6-4365D62B2BA8}"/>
              </a:ext>
            </a:extLst>
          </p:cNvPr>
          <p:cNvSpPr>
            <a:spLocks noGrp="1"/>
          </p:cNvSpPr>
          <p:nvPr>
            <p:ph type="title"/>
          </p:nvPr>
        </p:nvSpPr>
        <p:spPr/>
        <p:txBody>
          <a:bodyPr/>
          <a:lstStyle/>
          <a:p>
            <a:r>
              <a:rPr lang="en-US" dirty="0"/>
              <a:t>IFRTCR/IVRTCR Item (j) – Post-Modification Capability Table</a:t>
            </a:r>
            <a:endParaRPr lang="en-US" b="0" dirty="0"/>
          </a:p>
        </p:txBody>
      </p:sp>
      <p:sp>
        <p:nvSpPr>
          <p:cNvPr id="4" name="Slide Number Placeholder 3">
            <a:extLst>
              <a:ext uri="{FF2B5EF4-FFF2-40B4-BE49-F238E27FC236}">
                <a16:creationId xmlns:a16="http://schemas.microsoft.com/office/drawing/2014/main" id="{2D138974-7743-CE50-0756-505F35CFD5FC}"/>
              </a:ext>
            </a:extLst>
          </p:cNvPr>
          <p:cNvSpPr>
            <a:spLocks noGrp="1"/>
          </p:cNvSpPr>
          <p:nvPr>
            <p:ph type="sldNum" sz="quarter" idx="4"/>
          </p:nvPr>
        </p:nvSpPr>
        <p:spPr/>
        <p:txBody>
          <a:bodyPr/>
          <a:lstStyle/>
          <a:p>
            <a:fld id="{1D93BD3E-1E9A-4970-A6F7-E7AC52762E0C}" type="slidenum">
              <a:rPr lang="en-US" smtClean="0"/>
              <a:pPr/>
              <a:t>20</a:t>
            </a:fld>
            <a:endParaRPr lang="en-US"/>
          </a:p>
        </p:txBody>
      </p:sp>
      <p:sp>
        <p:nvSpPr>
          <p:cNvPr id="3" name="Content Placeholder 2">
            <a:extLst>
              <a:ext uri="{FF2B5EF4-FFF2-40B4-BE49-F238E27FC236}">
                <a16:creationId xmlns:a16="http://schemas.microsoft.com/office/drawing/2014/main" id="{786BE126-7EBC-593C-3E63-D625B6C5CEDA}"/>
              </a:ext>
            </a:extLst>
          </p:cNvPr>
          <p:cNvSpPr>
            <a:spLocks noGrp="1"/>
          </p:cNvSpPr>
          <p:nvPr>
            <p:ph idx="1"/>
          </p:nvPr>
        </p:nvSpPr>
        <p:spPr>
          <a:xfrm>
            <a:off x="406400" y="876299"/>
            <a:ext cx="11379200" cy="5166523"/>
          </a:xfrm>
        </p:spPr>
        <p:txBody>
          <a:bodyPr/>
          <a:lstStyle/>
          <a:p>
            <a:pPr marL="0" indent="0">
              <a:buNone/>
            </a:pPr>
            <a:r>
              <a:rPr lang="en-US" b="1" u="sng" dirty="0"/>
              <a:t>Deficient</a:t>
            </a:r>
            <a:r>
              <a:rPr lang="en-US" dirty="0"/>
              <a:t>: Capability table missing; data not provided in table similar to table in NOG; presented at component level rather Resource level; not referenced to POI</a:t>
            </a:r>
          </a:p>
          <a:p>
            <a:endParaRPr lang="en-US" i="1" dirty="0">
              <a:solidFill>
                <a:srgbClr val="FF0000"/>
              </a:solidFill>
            </a:endParaRPr>
          </a:p>
          <a:p>
            <a:pPr marL="0" indent="0">
              <a:buNone/>
            </a:pPr>
            <a:r>
              <a:rPr lang="en-US" b="1" u="sng" dirty="0"/>
              <a:t>Examples</a:t>
            </a:r>
            <a:r>
              <a:rPr lang="en-US" dirty="0"/>
              <a:t>:</a:t>
            </a:r>
          </a:p>
          <a:p>
            <a:endParaRPr lang="en-US" dirty="0"/>
          </a:p>
        </p:txBody>
      </p:sp>
      <p:cxnSp>
        <p:nvCxnSpPr>
          <p:cNvPr id="7" name="Straight Arrow Connector 6">
            <a:extLst>
              <a:ext uri="{FF2B5EF4-FFF2-40B4-BE49-F238E27FC236}">
                <a16:creationId xmlns:a16="http://schemas.microsoft.com/office/drawing/2014/main" id="{1CACD6B3-BD31-D200-0FFE-B2C630B6D662}"/>
              </a:ext>
            </a:extLst>
          </p:cNvPr>
          <p:cNvCxnSpPr>
            <a:cxnSpLocks/>
          </p:cNvCxnSpPr>
          <p:nvPr/>
        </p:nvCxnSpPr>
        <p:spPr>
          <a:xfrm flipH="1">
            <a:off x="4665259" y="4248142"/>
            <a:ext cx="569350" cy="0"/>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AF4D4B5-3DAC-17DC-C38F-F79B329A148F}"/>
              </a:ext>
            </a:extLst>
          </p:cNvPr>
          <p:cNvSpPr txBox="1"/>
          <p:nvPr/>
        </p:nvSpPr>
        <p:spPr>
          <a:xfrm>
            <a:off x="5234609" y="4063476"/>
            <a:ext cx="2113005" cy="369332"/>
          </a:xfrm>
          <a:prstGeom prst="rect">
            <a:avLst/>
          </a:prstGeom>
          <a:noFill/>
        </p:spPr>
        <p:txBody>
          <a:bodyPr wrap="square" rtlCol="0">
            <a:spAutoFit/>
          </a:bodyPr>
          <a:lstStyle/>
          <a:p>
            <a:r>
              <a:rPr lang="en-US" dirty="0"/>
              <a:t>No legend</a:t>
            </a:r>
          </a:p>
        </p:txBody>
      </p:sp>
      <p:sp>
        <p:nvSpPr>
          <p:cNvPr id="9" name="Rectangle 8">
            <a:extLst>
              <a:ext uri="{FF2B5EF4-FFF2-40B4-BE49-F238E27FC236}">
                <a16:creationId xmlns:a16="http://schemas.microsoft.com/office/drawing/2014/main" id="{2A886127-B1E8-76A9-020F-5F5DA0B54953}"/>
              </a:ext>
            </a:extLst>
          </p:cNvPr>
          <p:cNvSpPr/>
          <p:nvPr/>
        </p:nvSpPr>
        <p:spPr>
          <a:xfrm>
            <a:off x="3154861" y="4824208"/>
            <a:ext cx="1510399" cy="1695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a:extLst>
              <a:ext uri="{FF2B5EF4-FFF2-40B4-BE49-F238E27FC236}">
                <a16:creationId xmlns:a16="http://schemas.microsoft.com/office/drawing/2014/main" id="{0808B4AB-C729-201B-06D7-3A960EC1FA3F}"/>
              </a:ext>
            </a:extLst>
          </p:cNvPr>
          <p:cNvCxnSpPr>
            <a:cxnSpLocks/>
            <a:stCxn id="25" idx="1"/>
            <a:endCxn id="9" idx="3"/>
          </p:cNvCxnSpPr>
          <p:nvPr/>
        </p:nvCxnSpPr>
        <p:spPr>
          <a:xfrm flipH="1">
            <a:off x="4665260" y="4871202"/>
            <a:ext cx="843741" cy="37771"/>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1328714D-4369-2B13-6A9F-B1C03589BA29}"/>
              </a:ext>
            </a:extLst>
          </p:cNvPr>
          <p:cNvSpPr/>
          <p:nvPr/>
        </p:nvSpPr>
        <p:spPr>
          <a:xfrm>
            <a:off x="3154860" y="4163377"/>
            <a:ext cx="1510399" cy="1695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29E0B224-A267-1EF6-8689-6E3509FEE05C}"/>
              </a:ext>
            </a:extLst>
          </p:cNvPr>
          <p:cNvPicPr>
            <a:picLocks noChangeAspect="1"/>
          </p:cNvPicPr>
          <p:nvPr/>
        </p:nvPicPr>
        <p:blipFill>
          <a:blip r:embed="rId3"/>
          <a:stretch>
            <a:fillRect/>
          </a:stretch>
        </p:blipFill>
        <p:spPr>
          <a:xfrm>
            <a:off x="6987751" y="2440583"/>
            <a:ext cx="3422458" cy="2755236"/>
          </a:xfrm>
          <a:prstGeom prst="rect">
            <a:avLst/>
          </a:prstGeom>
        </p:spPr>
      </p:pic>
      <p:cxnSp>
        <p:nvCxnSpPr>
          <p:cNvPr id="19" name="Straight Arrow Connector 18">
            <a:extLst>
              <a:ext uri="{FF2B5EF4-FFF2-40B4-BE49-F238E27FC236}">
                <a16:creationId xmlns:a16="http://schemas.microsoft.com/office/drawing/2014/main" id="{4D4FE809-6038-DDA2-9DD3-DCBB6D9BA096}"/>
              </a:ext>
            </a:extLst>
          </p:cNvPr>
          <p:cNvCxnSpPr>
            <a:cxnSpLocks/>
          </p:cNvCxnSpPr>
          <p:nvPr/>
        </p:nvCxnSpPr>
        <p:spPr>
          <a:xfrm>
            <a:off x="6475824" y="4248142"/>
            <a:ext cx="2292365" cy="114802"/>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FD023E3F-9A20-EE4D-8928-B591810CDE51}"/>
              </a:ext>
            </a:extLst>
          </p:cNvPr>
          <p:cNvSpPr/>
          <p:nvPr/>
        </p:nvSpPr>
        <p:spPr>
          <a:xfrm>
            <a:off x="8793664" y="3733436"/>
            <a:ext cx="1510399" cy="126030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4C881B9F-ABF7-AA82-97BA-1C703B0D58D5}"/>
              </a:ext>
            </a:extLst>
          </p:cNvPr>
          <p:cNvSpPr/>
          <p:nvPr/>
        </p:nvSpPr>
        <p:spPr>
          <a:xfrm>
            <a:off x="8793663" y="5023272"/>
            <a:ext cx="1510399" cy="1695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a:extLst>
              <a:ext uri="{FF2B5EF4-FFF2-40B4-BE49-F238E27FC236}">
                <a16:creationId xmlns:a16="http://schemas.microsoft.com/office/drawing/2014/main" id="{F81DFA70-DCEC-B6AE-6DCB-8622FFCB8FB0}"/>
              </a:ext>
            </a:extLst>
          </p:cNvPr>
          <p:cNvSpPr txBox="1"/>
          <p:nvPr/>
        </p:nvSpPr>
        <p:spPr>
          <a:xfrm>
            <a:off x="5509001" y="4686536"/>
            <a:ext cx="2113005" cy="369332"/>
          </a:xfrm>
          <a:prstGeom prst="rect">
            <a:avLst/>
          </a:prstGeom>
          <a:noFill/>
        </p:spPr>
        <p:txBody>
          <a:bodyPr wrap="square" rtlCol="0">
            <a:spAutoFit/>
          </a:bodyPr>
          <a:lstStyle/>
          <a:p>
            <a:r>
              <a:rPr lang="en-US" dirty="0"/>
              <a:t>Blank</a:t>
            </a:r>
          </a:p>
        </p:txBody>
      </p:sp>
      <p:cxnSp>
        <p:nvCxnSpPr>
          <p:cNvPr id="27" name="Straight Arrow Connector 26">
            <a:extLst>
              <a:ext uri="{FF2B5EF4-FFF2-40B4-BE49-F238E27FC236}">
                <a16:creationId xmlns:a16="http://schemas.microsoft.com/office/drawing/2014/main" id="{83240594-C344-B219-45EA-FD1C2DD4B892}"/>
              </a:ext>
            </a:extLst>
          </p:cNvPr>
          <p:cNvCxnSpPr>
            <a:cxnSpLocks/>
            <a:endCxn id="24" idx="1"/>
          </p:cNvCxnSpPr>
          <p:nvPr/>
        </p:nvCxnSpPr>
        <p:spPr>
          <a:xfrm>
            <a:off x="6250609" y="4928351"/>
            <a:ext cx="2543054" cy="179686"/>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F8DBBBD0-DE7E-BD51-E6D0-101E32FA88EC}"/>
              </a:ext>
            </a:extLst>
          </p:cNvPr>
          <p:cNvSpPr/>
          <p:nvPr/>
        </p:nvSpPr>
        <p:spPr>
          <a:xfrm>
            <a:off x="3154859" y="3961296"/>
            <a:ext cx="1510399" cy="1695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4" name="Straight Arrow Connector 33">
            <a:extLst>
              <a:ext uri="{FF2B5EF4-FFF2-40B4-BE49-F238E27FC236}">
                <a16:creationId xmlns:a16="http://schemas.microsoft.com/office/drawing/2014/main" id="{84233C6A-29DF-CF15-4892-E34F40E8EDCB}"/>
              </a:ext>
            </a:extLst>
          </p:cNvPr>
          <p:cNvCxnSpPr>
            <a:cxnSpLocks/>
            <a:endCxn id="33" idx="3"/>
          </p:cNvCxnSpPr>
          <p:nvPr/>
        </p:nvCxnSpPr>
        <p:spPr>
          <a:xfrm flipH="1">
            <a:off x="4665258" y="3971238"/>
            <a:ext cx="737142" cy="74823"/>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8B8A1581-18A0-62FA-208A-2C74B7429CB6}"/>
              </a:ext>
            </a:extLst>
          </p:cNvPr>
          <p:cNvSpPr/>
          <p:nvPr/>
        </p:nvSpPr>
        <p:spPr>
          <a:xfrm>
            <a:off x="8768189" y="2781764"/>
            <a:ext cx="1510399" cy="64723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9" name="Straight Arrow Connector 38">
            <a:extLst>
              <a:ext uri="{FF2B5EF4-FFF2-40B4-BE49-F238E27FC236}">
                <a16:creationId xmlns:a16="http://schemas.microsoft.com/office/drawing/2014/main" id="{01FD3F0F-7B0D-88A1-B324-0284815CB41D}"/>
              </a:ext>
            </a:extLst>
          </p:cNvPr>
          <p:cNvCxnSpPr>
            <a:cxnSpLocks/>
            <a:endCxn id="38" idx="1"/>
          </p:cNvCxnSpPr>
          <p:nvPr/>
        </p:nvCxnSpPr>
        <p:spPr>
          <a:xfrm flipV="1">
            <a:off x="6347791" y="3105382"/>
            <a:ext cx="2420398" cy="777505"/>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781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50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50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100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100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100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50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grpId="0" nodeType="withEffect">
                                  <p:stCondLst>
                                    <p:cond delay="100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grpId="0" nodeType="withEffect">
                                  <p:stCondLst>
                                    <p:cond delay="1000"/>
                                  </p:stCondLst>
                                  <p:childTnLst>
                                    <p:set>
                                      <p:cBhvr>
                                        <p:cTn id="22" dur="1" fill="hold">
                                          <p:stCondLst>
                                            <p:cond delay="0"/>
                                          </p:stCondLst>
                                        </p:cTn>
                                        <p:tgtEl>
                                          <p:spTgt spid="24"/>
                                        </p:tgtEl>
                                        <p:attrNameLst>
                                          <p:attrName>style.visibility</p:attrName>
                                        </p:attrNameLst>
                                      </p:cBhvr>
                                      <p:to>
                                        <p:strVal val="visible"/>
                                      </p:to>
                                    </p:set>
                                  </p:childTnLst>
                                </p:cTn>
                              </p:par>
                              <p:par>
                                <p:cTn id="23" presetID="1" presetClass="entr" presetSubtype="0" fill="hold" grpId="0" nodeType="withEffect">
                                  <p:stCondLst>
                                    <p:cond delay="500"/>
                                  </p:stCondLst>
                                  <p:childTnLst>
                                    <p:set>
                                      <p:cBhvr>
                                        <p:cTn id="24" dur="1" fill="hold">
                                          <p:stCondLst>
                                            <p:cond delay="0"/>
                                          </p:stCondLst>
                                        </p:cTn>
                                        <p:tgtEl>
                                          <p:spTgt spid="25"/>
                                        </p:tgtEl>
                                        <p:attrNameLst>
                                          <p:attrName>style.visibility</p:attrName>
                                        </p:attrNameLst>
                                      </p:cBhvr>
                                      <p:to>
                                        <p:strVal val="visible"/>
                                      </p:to>
                                    </p:set>
                                  </p:childTnLst>
                                </p:cTn>
                              </p:par>
                              <p:par>
                                <p:cTn id="25" presetID="1" presetClass="entr" presetSubtype="0" fill="hold" nodeType="withEffect">
                                  <p:stCondLst>
                                    <p:cond delay="100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grpId="0" nodeType="withEffect">
                                  <p:stCondLst>
                                    <p:cond delay="100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500"/>
                                  </p:stCondLst>
                                  <p:childTnLst>
                                    <p:set>
                                      <p:cBhvr>
                                        <p:cTn id="30" dur="1" fill="hold">
                                          <p:stCondLst>
                                            <p:cond delay="0"/>
                                          </p:stCondLst>
                                        </p:cTn>
                                        <p:tgtEl>
                                          <p:spTgt spid="34"/>
                                        </p:tgtEl>
                                        <p:attrNameLst>
                                          <p:attrName>style.visibility</p:attrName>
                                        </p:attrNameLst>
                                      </p:cBhvr>
                                      <p:to>
                                        <p:strVal val="visible"/>
                                      </p:to>
                                    </p:set>
                                  </p:childTnLst>
                                </p:cTn>
                              </p:par>
                              <p:par>
                                <p:cTn id="31" presetID="1" presetClass="entr" presetSubtype="0" fill="hold" grpId="0" nodeType="withEffect">
                                  <p:stCondLst>
                                    <p:cond delay="1000"/>
                                  </p:stCondLst>
                                  <p:childTnLst>
                                    <p:set>
                                      <p:cBhvr>
                                        <p:cTn id="32" dur="1" fill="hold">
                                          <p:stCondLst>
                                            <p:cond delay="0"/>
                                          </p:stCondLst>
                                        </p:cTn>
                                        <p:tgtEl>
                                          <p:spTgt spid="38"/>
                                        </p:tgtEl>
                                        <p:attrNameLst>
                                          <p:attrName>style.visibility</p:attrName>
                                        </p:attrNameLst>
                                      </p:cBhvr>
                                      <p:to>
                                        <p:strVal val="visible"/>
                                      </p:to>
                                    </p:set>
                                  </p:childTnLst>
                                </p:cTn>
                              </p:par>
                              <p:par>
                                <p:cTn id="33" presetID="1" presetClass="entr" presetSubtype="0" fill="hold" nodeType="withEffect">
                                  <p:stCondLst>
                                    <p:cond delay="50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nodeType="withEffect">
                                  <p:stCondLst>
                                    <p:cond delay="500"/>
                                  </p:stCondLst>
                                  <p:childTnLst>
                                    <p:set>
                                      <p:cBhvr>
                                        <p:cTn id="36" dur="1" fill="hold">
                                          <p:stCondLst>
                                            <p:cond delay="0"/>
                                          </p:stCondLst>
                                        </p:cTn>
                                        <p:tgtEl>
                                          <p:spTgt spid="11"/>
                                        </p:tgtEl>
                                        <p:attrNameLst>
                                          <p:attrName>style.visibility</p:attrName>
                                        </p:attrNameLst>
                                      </p:cBhvr>
                                      <p:to>
                                        <p:strVal val="visible"/>
                                      </p:to>
                                    </p:set>
                                  </p:childTnLst>
                                </p:cTn>
                              </p:par>
                              <p:par>
                                <p:cTn id="37" presetID="1" presetClass="entr" presetSubtype="0" fill="hold" nodeType="withEffect">
                                  <p:stCondLst>
                                    <p:cond delay="500"/>
                                  </p:stCondLst>
                                  <p:childTnLst>
                                    <p:set>
                                      <p:cBhvr>
                                        <p:cTn id="38"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4" grpId="0" animBg="1"/>
      <p:bldP spid="22" grpId="0" animBg="1"/>
      <p:bldP spid="24" grpId="0" animBg="1"/>
      <p:bldP spid="25" grpId="0"/>
      <p:bldP spid="33" grpId="0" animBg="1"/>
      <p:bldP spid="3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939179-1461-1B9A-55A3-529A6EC4E4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E53AA1-14F5-2891-5F71-252595AD7D08}"/>
              </a:ext>
            </a:extLst>
          </p:cNvPr>
          <p:cNvSpPr>
            <a:spLocks noGrp="1"/>
          </p:cNvSpPr>
          <p:nvPr>
            <p:ph type="title"/>
          </p:nvPr>
        </p:nvSpPr>
        <p:spPr/>
        <p:txBody>
          <a:bodyPr/>
          <a:lstStyle/>
          <a:p>
            <a:r>
              <a:rPr lang="en-US" dirty="0"/>
              <a:t>IFRTCR/IVRTCR Item (k) – Implementation Schedule</a:t>
            </a:r>
          </a:p>
        </p:txBody>
      </p:sp>
      <p:sp>
        <p:nvSpPr>
          <p:cNvPr id="4" name="Slide Number Placeholder 3">
            <a:extLst>
              <a:ext uri="{FF2B5EF4-FFF2-40B4-BE49-F238E27FC236}">
                <a16:creationId xmlns:a16="http://schemas.microsoft.com/office/drawing/2014/main" id="{670D1D85-F5EB-3368-0AB9-EF4C49567875}"/>
              </a:ext>
            </a:extLst>
          </p:cNvPr>
          <p:cNvSpPr>
            <a:spLocks noGrp="1"/>
          </p:cNvSpPr>
          <p:nvPr>
            <p:ph type="sldNum" sz="quarter" idx="4"/>
          </p:nvPr>
        </p:nvSpPr>
        <p:spPr/>
        <p:txBody>
          <a:bodyPr/>
          <a:lstStyle/>
          <a:p>
            <a:fld id="{1D93BD3E-1E9A-4970-A6F7-E7AC52762E0C}" type="slidenum">
              <a:rPr lang="en-US" smtClean="0"/>
              <a:pPr/>
              <a:t>21</a:t>
            </a:fld>
            <a:endParaRPr lang="en-US"/>
          </a:p>
        </p:txBody>
      </p:sp>
      <p:sp>
        <p:nvSpPr>
          <p:cNvPr id="3" name="Content Placeholder 2">
            <a:extLst>
              <a:ext uri="{FF2B5EF4-FFF2-40B4-BE49-F238E27FC236}">
                <a16:creationId xmlns:a16="http://schemas.microsoft.com/office/drawing/2014/main" id="{690CABF5-68EC-AB92-BE27-EE940F36FF03}"/>
              </a:ext>
            </a:extLst>
          </p:cNvPr>
          <p:cNvSpPr>
            <a:spLocks noGrp="1"/>
          </p:cNvSpPr>
          <p:nvPr>
            <p:ph idx="1"/>
          </p:nvPr>
        </p:nvSpPr>
        <p:spPr>
          <a:xfrm>
            <a:off x="406400" y="762002"/>
            <a:ext cx="11379200" cy="2228334"/>
          </a:xfrm>
        </p:spPr>
        <p:txBody>
          <a:bodyPr/>
          <a:lstStyle/>
          <a:p>
            <a:pPr marL="0" indent="0">
              <a:buNone/>
            </a:pPr>
            <a:r>
              <a:rPr lang="en-US" sz="2200" b="1" dirty="0"/>
              <a:t>(k) A schedule for implementing the modification(s)</a:t>
            </a:r>
          </a:p>
          <a:p>
            <a:pPr marL="0" indent="0">
              <a:spcBef>
                <a:spcPts val="1800"/>
              </a:spcBef>
              <a:buNone/>
            </a:pPr>
            <a:r>
              <a:rPr lang="en-US" sz="2200" b="1" u="sng" dirty="0"/>
              <a:t>What is required</a:t>
            </a:r>
            <a:r>
              <a:rPr lang="en-US" sz="2200" dirty="0"/>
              <a:t>: </a:t>
            </a:r>
            <a:r>
              <a:rPr lang="en-US" sz="2200" i="1" dirty="0"/>
              <a:t>Detailed implementation schedule with specific actions RE will take to meet new requirements with associated timelines for each milestone</a:t>
            </a:r>
          </a:p>
          <a:p>
            <a:pPr marL="0" indent="0">
              <a:spcBef>
                <a:spcPts val="1200"/>
              </a:spcBef>
              <a:buNone/>
            </a:pPr>
            <a:r>
              <a:rPr lang="en-US" sz="2200" b="1" u="sng" dirty="0"/>
              <a:t>Acceptable</a:t>
            </a:r>
            <a:r>
              <a:rPr lang="en-US" sz="2200" dirty="0"/>
              <a:t>:  </a:t>
            </a:r>
          </a:p>
          <a:p>
            <a:pPr marL="0" indent="0">
              <a:buNone/>
            </a:pPr>
            <a:endParaRPr lang="en-US" dirty="0"/>
          </a:p>
        </p:txBody>
      </p:sp>
      <p:sp>
        <p:nvSpPr>
          <p:cNvPr id="5" name="TextBox 4">
            <a:extLst>
              <a:ext uri="{FF2B5EF4-FFF2-40B4-BE49-F238E27FC236}">
                <a16:creationId xmlns:a16="http://schemas.microsoft.com/office/drawing/2014/main" id="{D0E2D854-9938-D90B-6812-7AD04DB31B80}"/>
              </a:ext>
            </a:extLst>
          </p:cNvPr>
          <p:cNvSpPr txBox="1"/>
          <p:nvPr/>
        </p:nvSpPr>
        <p:spPr>
          <a:xfrm>
            <a:off x="508000" y="2952077"/>
            <a:ext cx="5756876" cy="3139321"/>
          </a:xfrm>
          <a:prstGeom prst="rect">
            <a:avLst/>
          </a:prstGeom>
          <a:noFill/>
          <a:ln>
            <a:solidFill>
              <a:schemeClr val="tx1"/>
            </a:solidFill>
          </a:ln>
        </p:spPr>
        <p:txBody>
          <a:bodyPr wrap="square" rtlCol="0">
            <a:spAutoFit/>
          </a:bodyPr>
          <a:lstStyle/>
          <a:p>
            <a:r>
              <a:rPr lang="en-US" b="1" dirty="0"/>
              <a:t>9/30/25</a:t>
            </a:r>
            <a:r>
              <a:rPr lang="en-US" dirty="0"/>
              <a:t>: Submit model with modified settings and parameters to ERCOT and TSP for review/approval pursuant to Planning Guide § 5.5(6)</a:t>
            </a:r>
          </a:p>
          <a:p>
            <a:r>
              <a:rPr lang="en-US" b="1" dirty="0"/>
              <a:t>10/1/25 – 10/25/25</a:t>
            </a:r>
            <a:r>
              <a:rPr lang="en-US" dirty="0"/>
              <a:t>: ERCOT review/approval of model</a:t>
            </a:r>
          </a:p>
          <a:p>
            <a:r>
              <a:rPr lang="en-US" b="1" dirty="0"/>
              <a:t>10/25/25 – 11/30/25</a:t>
            </a:r>
            <a:r>
              <a:rPr lang="en-US" dirty="0"/>
              <a:t>: Upgrade inverter firmware from v1.6 to v1.8</a:t>
            </a:r>
          </a:p>
          <a:p>
            <a:r>
              <a:rPr lang="en-US" b="1" dirty="0"/>
              <a:t>11/15/25 – 12/15/25</a:t>
            </a:r>
            <a:r>
              <a:rPr lang="en-US" dirty="0"/>
              <a:t>: Upgrade Power Plant Controller software from v2.11 to v3.2</a:t>
            </a:r>
          </a:p>
          <a:p>
            <a:r>
              <a:rPr lang="en-US" b="1" dirty="0"/>
              <a:t>12/1/25 – 1/15/26</a:t>
            </a:r>
            <a:r>
              <a:rPr lang="en-US" dirty="0"/>
              <a:t>: Change protection system settings</a:t>
            </a:r>
          </a:p>
          <a:p>
            <a:r>
              <a:rPr lang="en-US" b="1" dirty="0"/>
              <a:t>1/15/26</a:t>
            </a:r>
            <a:r>
              <a:rPr lang="en-US" dirty="0"/>
              <a:t>: </a:t>
            </a:r>
            <a:r>
              <a:rPr lang="en-US"/>
              <a:t>Submit as-built </a:t>
            </a:r>
            <a:r>
              <a:rPr lang="en-US" dirty="0"/>
              <a:t>data to ERCOT pursuant to Planning Guide</a:t>
            </a:r>
          </a:p>
        </p:txBody>
      </p:sp>
      <p:sp>
        <p:nvSpPr>
          <p:cNvPr id="6" name="TextBox 5">
            <a:extLst>
              <a:ext uri="{FF2B5EF4-FFF2-40B4-BE49-F238E27FC236}">
                <a16:creationId xmlns:a16="http://schemas.microsoft.com/office/drawing/2014/main" id="{F724B9E3-506F-20BC-82BB-80CB58F8B848}"/>
              </a:ext>
            </a:extLst>
          </p:cNvPr>
          <p:cNvSpPr txBox="1"/>
          <p:nvPr/>
        </p:nvSpPr>
        <p:spPr>
          <a:xfrm>
            <a:off x="6366476" y="2951926"/>
            <a:ext cx="5659702" cy="2585323"/>
          </a:xfrm>
          <a:prstGeom prst="rect">
            <a:avLst/>
          </a:prstGeom>
          <a:noFill/>
          <a:ln>
            <a:solidFill>
              <a:schemeClr val="tx1"/>
            </a:solidFill>
          </a:ln>
        </p:spPr>
        <p:txBody>
          <a:bodyPr wrap="square" rtlCol="0">
            <a:spAutoFit/>
          </a:bodyPr>
          <a:lstStyle/>
          <a:p>
            <a:r>
              <a:rPr lang="en-US" b="1" dirty="0"/>
              <a:t>Q1 2025</a:t>
            </a:r>
            <a:r>
              <a:rPr lang="en-US" dirty="0"/>
              <a:t>: Submit model with modified settings and parameters to ERCOT and TSP for review/approval pursuant to Planning Guide § 5.5(6)</a:t>
            </a:r>
          </a:p>
          <a:p>
            <a:r>
              <a:rPr lang="en-US" b="1" dirty="0"/>
              <a:t>Q2 2025</a:t>
            </a:r>
            <a:r>
              <a:rPr lang="en-US" dirty="0"/>
              <a:t>: ERCOT review/approval of model</a:t>
            </a:r>
          </a:p>
          <a:p>
            <a:r>
              <a:rPr lang="en-US" b="1" dirty="0"/>
              <a:t>Q3 2025</a:t>
            </a:r>
            <a:r>
              <a:rPr lang="en-US" dirty="0"/>
              <a:t>: Schedule on-site work with OEM/contractor</a:t>
            </a:r>
          </a:p>
          <a:p>
            <a:r>
              <a:rPr lang="en-US" b="1" dirty="0"/>
              <a:t>Q1 2026</a:t>
            </a:r>
            <a:r>
              <a:rPr lang="en-US" dirty="0"/>
              <a:t>: Implement field work to implement modifications [NOTE: OEM has 6-month backlog that may impact schedule]</a:t>
            </a:r>
          </a:p>
          <a:p>
            <a:r>
              <a:rPr lang="en-US" b="1" dirty="0"/>
              <a:t>Q3 2026</a:t>
            </a:r>
            <a:r>
              <a:rPr lang="en-US" dirty="0"/>
              <a:t>: Complete field setting changes</a:t>
            </a:r>
          </a:p>
        </p:txBody>
      </p:sp>
    </p:spTree>
    <p:extLst>
      <p:ext uri="{BB962C8B-B14F-4D97-AF65-F5344CB8AC3E}">
        <p14:creationId xmlns:p14="http://schemas.microsoft.com/office/powerpoint/2010/main" val="3114870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93746-71A8-41A5-60F6-0DB1F40C87B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C5A6F0-7E3A-74AE-C6B4-F0974D99C8C0}"/>
              </a:ext>
            </a:extLst>
          </p:cNvPr>
          <p:cNvSpPr>
            <a:spLocks noGrp="1"/>
          </p:cNvSpPr>
          <p:nvPr>
            <p:ph type="title"/>
          </p:nvPr>
        </p:nvSpPr>
        <p:spPr/>
        <p:txBody>
          <a:bodyPr/>
          <a:lstStyle/>
          <a:p>
            <a:r>
              <a:rPr lang="en-US" dirty="0"/>
              <a:t>IFRTCR/IVRTCR Item (k) – Implementation Schedule</a:t>
            </a:r>
          </a:p>
        </p:txBody>
      </p:sp>
      <p:sp>
        <p:nvSpPr>
          <p:cNvPr id="4" name="Slide Number Placeholder 3">
            <a:extLst>
              <a:ext uri="{FF2B5EF4-FFF2-40B4-BE49-F238E27FC236}">
                <a16:creationId xmlns:a16="http://schemas.microsoft.com/office/drawing/2014/main" id="{BC517F81-CF35-44AE-D246-AA363585896D}"/>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Content Placeholder 2">
            <a:extLst>
              <a:ext uri="{FF2B5EF4-FFF2-40B4-BE49-F238E27FC236}">
                <a16:creationId xmlns:a16="http://schemas.microsoft.com/office/drawing/2014/main" id="{E3395474-545F-FCD0-9491-C3EE634DAF3D}"/>
              </a:ext>
            </a:extLst>
          </p:cNvPr>
          <p:cNvSpPr>
            <a:spLocks noGrp="1"/>
          </p:cNvSpPr>
          <p:nvPr>
            <p:ph idx="1"/>
          </p:nvPr>
        </p:nvSpPr>
        <p:spPr>
          <a:xfrm>
            <a:off x="406400" y="1150705"/>
            <a:ext cx="11379200" cy="4892117"/>
          </a:xfrm>
        </p:spPr>
        <p:txBody>
          <a:bodyPr/>
          <a:lstStyle/>
          <a:p>
            <a:pPr marL="0" indent="0">
              <a:buNone/>
            </a:pPr>
            <a:r>
              <a:rPr lang="en-US" sz="2200" b="1" u="sng" dirty="0"/>
              <a:t>Deficient</a:t>
            </a:r>
            <a:r>
              <a:rPr lang="en-US" sz="2200" dirty="0"/>
              <a:t>: No schedule; schedule falls outside timeframes in NOG</a:t>
            </a:r>
          </a:p>
          <a:p>
            <a:pPr marL="0" indent="0">
              <a:buNone/>
            </a:pPr>
            <a:endParaRPr lang="en-US" sz="2200" i="1" dirty="0">
              <a:solidFill>
                <a:srgbClr val="FF0000"/>
              </a:solidFill>
            </a:endParaRPr>
          </a:p>
          <a:p>
            <a:pPr marL="0" indent="0">
              <a:buNone/>
            </a:pPr>
            <a:r>
              <a:rPr lang="en-US" sz="2200" b="1" u="sng" dirty="0"/>
              <a:t>Examples</a:t>
            </a:r>
            <a:r>
              <a:rPr lang="en-US" sz="2200" dirty="0"/>
              <a:t>:</a:t>
            </a:r>
          </a:p>
          <a:p>
            <a:r>
              <a:rPr lang="en-US" sz="2200" dirty="0"/>
              <a:t>[RE] is currently exploring the most effective and feasible way to meet the ride-through requirements. Once the path forward is decided, a schedule will be developed. [RE] will work with the OEM to determine the most feasible approach prior to December 31, 2025</a:t>
            </a:r>
          </a:p>
          <a:p>
            <a:r>
              <a:rPr lang="en-US" sz="2200" dirty="0"/>
              <a:t>April 1, 2025 to October 1, 2025: Contract with engineering consultant to perform voltage coordination study for the overall plant</a:t>
            </a:r>
          </a:p>
        </p:txBody>
      </p:sp>
    </p:spTree>
    <p:extLst>
      <p:ext uri="{BB962C8B-B14F-4D97-AF65-F5344CB8AC3E}">
        <p14:creationId xmlns:p14="http://schemas.microsoft.com/office/powerpoint/2010/main" val="3464635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84AFCA-DC28-DD7B-1770-6F51C97D14D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1E6813-F3FF-A638-A9E8-BE19C235B69B}"/>
              </a:ext>
            </a:extLst>
          </p:cNvPr>
          <p:cNvSpPr>
            <a:spLocks noGrp="1"/>
          </p:cNvSpPr>
          <p:nvPr>
            <p:ph type="title"/>
          </p:nvPr>
        </p:nvSpPr>
        <p:spPr/>
        <p:txBody>
          <a:bodyPr/>
          <a:lstStyle/>
          <a:p>
            <a:r>
              <a:rPr lang="en-US" sz="2200" dirty="0"/>
              <a:t>IFRTCR/IVRTCR Item (l) – Model Accurately Representing Expected Performance</a:t>
            </a:r>
          </a:p>
        </p:txBody>
      </p:sp>
      <p:sp>
        <p:nvSpPr>
          <p:cNvPr id="4" name="Slide Number Placeholder 3">
            <a:extLst>
              <a:ext uri="{FF2B5EF4-FFF2-40B4-BE49-F238E27FC236}">
                <a16:creationId xmlns:a16="http://schemas.microsoft.com/office/drawing/2014/main" id="{1B47DFD6-9AFC-959A-25DC-3552D4DF9EC5}"/>
              </a:ext>
            </a:extLst>
          </p:cNvPr>
          <p:cNvSpPr>
            <a:spLocks noGrp="1"/>
          </p:cNvSpPr>
          <p:nvPr>
            <p:ph type="sldNum" sz="quarter" idx="4"/>
          </p:nvPr>
        </p:nvSpPr>
        <p:spPr/>
        <p:txBody>
          <a:bodyPr/>
          <a:lstStyle/>
          <a:p>
            <a:fld id="{1D93BD3E-1E9A-4970-A6F7-E7AC52762E0C}" type="slidenum">
              <a:rPr lang="en-US" smtClean="0"/>
              <a:pPr/>
              <a:t>23</a:t>
            </a:fld>
            <a:endParaRPr lang="en-US"/>
          </a:p>
        </p:txBody>
      </p:sp>
      <p:sp>
        <p:nvSpPr>
          <p:cNvPr id="3" name="Content Placeholder 2">
            <a:extLst>
              <a:ext uri="{FF2B5EF4-FFF2-40B4-BE49-F238E27FC236}">
                <a16:creationId xmlns:a16="http://schemas.microsoft.com/office/drawing/2014/main" id="{F70D0063-5907-4DD6-C407-9116D551F078}"/>
              </a:ext>
            </a:extLst>
          </p:cNvPr>
          <p:cNvSpPr>
            <a:spLocks noGrp="1"/>
          </p:cNvSpPr>
          <p:nvPr>
            <p:ph idx="1"/>
          </p:nvPr>
        </p:nvSpPr>
        <p:spPr>
          <a:xfrm>
            <a:off x="406400" y="762001"/>
            <a:ext cx="11379200" cy="5597702"/>
          </a:xfrm>
        </p:spPr>
        <p:txBody>
          <a:bodyPr/>
          <a:lstStyle/>
          <a:p>
            <a:pPr marL="0" indent="0">
              <a:buNone/>
            </a:pPr>
            <a:r>
              <a:rPr lang="en-US" sz="2200" b="1" dirty="0"/>
              <a:t>(l) A model accurately representing expected performance reflecting all technical limitations, or a statement that there are no new models available other than what is currently submitted to ERCOT that already reflect all technical limitations in frequency ride-through capability</a:t>
            </a:r>
          </a:p>
          <a:p>
            <a:pPr marL="0" indent="0">
              <a:spcBef>
                <a:spcPts val="1800"/>
              </a:spcBef>
              <a:buNone/>
            </a:pPr>
            <a:r>
              <a:rPr lang="en-US" sz="1800" b="1" u="sng" dirty="0"/>
              <a:t>What is required</a:t>
            </a:r>
            <a:r>
              <a:rPr lang="en-US" sz="1800" dirty="0"/>
              <a:t>: Model meeting all requirements of Planning Guide:</a:t>
            </a:r>
          </a:p>
          <a:p>
            <a:r>
              <a:rPr lang="en-US" sz="1800" dirty="0">
                <a:solidFill>
                  <a:schemeClr val="tx1"/>
                </a:solidFill>
              </a:rPr>
              <a:t>Dynamics data includes data to represent dynamic and transient response of devices when connected to ERCOT System, including data for privately owned transmission system or collection system to connect Resource to ERCOT System [PG § 6.2(3)]</a:t>
            </a:r>
          </a:p>
          <a:p>
            <a:r>
              <a:rPr lang="en-US" sz="1800" dirty="0">
                <a:solidFill>
                  <a:schemeClr val="tx1"/>
                </a:solidFill>
              </a:rPr>
              <a:t>Provide statement indicating whether new model will be submitted or has already been submitted (include RIOO Change Request number, if applicable) - if no new model is planned because no changes can be made to improve the capability of the Resource that would change the existing model, confirm the model currently with ERCOT is </a:t>
            </a:r>
            <a:r>
              <a:rPr lang="en-US" sz="1800" b="1" i="1" dirty="0">
                <a:solidFill>
                  <a:schemeClr val="tx1"/>
                </a:solidFill>
              </a:rPr>
              <a:t>accurate and valid</a:t>
            </a:r>
          </a:p>
          <a:p>
            <a:pPr marL="0" lvl="1" indent="0">
              <a:spcBef>
                <a:spcPts val="1800"/>
              </a:spcBef>
              <a:buNone/>
            </a:pPr>
            <a:r>
              <a:rPr lang="en-US" b="1" u="sng" dirty="0"/>
              <a:t>Acceptable</a:t>
            </a:r>
            <a:r>
              <a:rPr lang="en-US" dirty="0"/>
              <a:t>:  </a:t>
            </a:r>
          </a:p>
          <a:p>
            <a:pPr marL="285750" lvl="1">
              <a:buFont typeface="Arial" panose="020B0604020202020204" pitchFamily="34" charset="0"/>
              <a:buChar char="•"/>
            </a:pPr>
            <a:r>
              <a:rPr lang="en-US" dirty="0"/>
              <a:t>Model containing all post-modification data</a:t>
            </a:r>
          </a:p>
          <a:p>
            <a:pPr marL="285750" lvl="1">
              <a:buFont typeface="Arial" panose="020B0604020202020204" pitchFamily="34" charset="0"/>
              <a:buChar char="•"/>
            </a:pPr>
            <a:r>
              <a:rPr lang="en-US" b="1" i="1" dirty="0"/>
              <a:t>If RE is requesting an exemption</a:t>
            </a:r>
            <a:r>
              <a:rPr lang="en-US" dirty="0"/>
              <a:t>, RE can state “There are no new models other than what is currently submitted to ERCOT, which contains all post-modification data”</a:t>
            </a:r>
          </a:p>
        </p:txBody>
      </p:sp>
    </p:spTree>
    <p:extLst>
      <p:ext uri="{BB962C8B-B14F-4D97-AF65-F5344CB8AC3E}">
        <p14:creationId xmlns:p14="http://schemas.microsoft.com/office/powerpoint/2010/main" val="31617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F7169D-76E6-60E0-7430-394EEA7DB4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E0EA559-EFC6-B2F8-9009-23AE6B5AFCCD}"/>
              </a:ext>
            </a:extLst>
          </p:cNvPr>
          <p:cNvSpPr>
            <a:spLocks noGrp="1"/>
          </p:cNvSpPr>
          <p:nvPr>
            <p:ph type="title"/>
          </p:nvPr>
        </p:nvSpPr>
        <p:spPr/>
        <p:txBody>
          <a:bodyPr/>
          <a:lstStyle/>
          <a:p>
            <a:r>
              <a:rPr lang="en-US" sz="2200" dirty="0"/>
              <a:t>IFRTCR/IVRTCR Item (l) – Model Accurately Representing Expected Performance</a:t>
            </a:r>
          </a:p>
        </p:txBody>
      </p:sp>
      <p:sp>
        <p:nvSpPr>
          <p:cNvPr id="4" name="Slide Number Placeholder 3">
            <a:extLst>
              <a:ext uri="{FF2B5EF4-FFF2-40B4-BE49-F238E27FC236}">
                <a16:creationId xmlns:a16="http://schemas.microsoft.com/office/drawing/2014/main" id="{44A4B5F3-5722-1B18-10FF-4A1D075C0D4C}"/>
              </a:ext>
            </a:extLst>
          </p:cNvPr>
          <p:cNvSpPr>
            <a:spLocks noGrp="1"/>
          </p:cNvSpPr>
          <p:nvPr>
            <p:ph type="sldNum" sz="quarter" idx="4"/>
          </p:nvPr>
        </p:nvSpPr>
        <p:spPr/>
        <p:txBody>
          <a:bodyPr/>
          <a:lstStyle/>
          <a:p>
            <a:fld id="{1D93BD3E-1E9A-4970-A6F7-E7AC52762E0C}" type="slidenum">
              <a:rPr lang="en-US" smtClean="0"/>
              <a:pPr/>
              <a:t>24</a:t>
            </a:fld>
            <a:endParaRPr lang="en-US"/>
          </a:p>
        </p:txBody>
      </p:sp>
      <p:sp>
        <p:nvSpPr>
          <p:cNvPr id="3" name="Content Placeholder 2">
            <a:extLst>
              <a:ext uri="{FF2B5EF4-FFF2-40B4-BE49-F238E27FC236}">
                <a16:creationId xmlns:a16="http://schemas.microsoft.com/office/drawing/2014/main" id="{360BFD40-3E66-8429-BC6D-37106E60CF0E}"/>
              </a:ext>
            </a:extLst>
          </p:cNvPr>
          <p:cNvSpPr>
            <a:spLocks noGrp="1"/>
          </p:cNvSpPr>
          <p:nvPr>
            <p:ph idx="1"/>
          </p:nvPr>
        </p:nvSpPr>
        <p:spPr>
          <a:xfrm>
            <a:off x="406400" y="762001"/>
            <a:ext cx="11379200" cy="5597702"/>
          </a:xfrm>
        </p:spPr>
        <p:txBody>
          <a:bodyPr/>
          <a:lstStyle/>
          <a:p>
            <a:pPr marL="0" indent="0">
              <a:buNone/>
            </a:pPr>
            <a:r>
              <a:rPr lang="en-US" sz="2200" b="1" dirty="0"/>
              <a:t>(l) A model accurately representing expected performance reflecting all technical limitations, or a statement that there are no new models available other than what is currently submitted to ERCOT that already reflect all technical limitations in frequency ride-through capability</a:t>
            </a:r>
          </a:p>
          <a:p>
            <a:pPr marL="0" lvl="1" indent="0">
              <a:spcBef>
                <a:spcPts val="1800"/>
              </a:spcBef>
              <a:buNone/>
            </a:pPr>
            <a:r>
              <a:rPr lang="en-US" b="1" u="sng" dirty="0">
                <a:solidFill>
                  <a:schemeClr val="bg2">
                    <a:lumMod val="10000"/>
                  </a:schemeClr>
                </a:solidFill>
              </a:rPr>
              <a:t>Acceptable</a:t>
            </a:r>
            <a:r>
              <a:rPr lang="en-US" dirty="0">
                <a:solidFill>
                  <a:schemeClr val="bg2">
                    <a:lumMod val="10000"/>
                  </a:schemeClr>
                </a:solidFill>
              </a:rPr>
              <a:t>:  </a:t>
            </a:r>
          </a:p>
          <a:p>
            <a:pPr marL="285750" lvl="1">
              <a:buFont typeface="Arial" panose="020B0604020202020204" pitchFamily="34" charset="0"/>
              <a:buChar char="•"/>
            </a:pPr>
            <a:r>
              <a:rPr lang="en-US" dirty="0">
                <a:solidFill>
                  <a:schemeClr val="bg2">
                    <a:lumMod val="10000"/>
                  </a:schemeClr>
                </a:solidFill>
              </a:rPr>
              <a:t>[RE] has submitted the post-maximization model for NOGRR245 on [XX/XX/20XX] via RIOO-RS Change Request #YYYYY. It was approved by ERCOT on [XX/XXX/20XXX], please see attached email.</a:t>
            </a:r>
          </a:p>
          <a:p>
            <a:pPr marL="285750" lvl="1">
              <a:buFont typeface="Arial" panose="020B0604020202020204" pitchFamily="34" charset="0"/>
              <a:buChar char="•"/>
            </a:pPr>
            <a:endParaRPr lang="en-US" dirty="0">
              <a:solidFill>
                <a:schemeClr val="bg2">
                  <a:lumMod val="10000"/>
                </a:schemeClr>
              </a:solidFill>
            </a:endParaRPr>
          </a:p>
          <a:p>
            <a:pPr marL="285750" lvl="1">
              <a:buFont typeface="Arial" panose="020B0604020202020204" pitchFamily="34" charset="0"/>
              <a:buChar char="•"/>
            </a:pPr>
            <a:r>
              <a:rPr lang="en-US" dirty="0">
                <a:solidFill>
                  <a:schemeClr val="bg2">
                    <a:lumMod val="10000"/>
                  </a:schemeClr>
                </a:solidFill>
              </a:rPr>
              <a:t>[RE] is requesting an Exemption for the Resource X. The current model that was submitted on [XX/XX/XXXX] and approved on by ERCOT on [XX/XX/XXXX] is our accurate and valid model. The model represents all technical limitations and capability of the Resource.</a:t>
            </a:r>
          </a:p>
          <a:p>
            <a:pPr marL="285750" lvl="1">
              <a:buFont typeface="Arial" panose="020B0604020202020204" pitchFamily="34" charset="0"/>
              <a:buChar char="•"/>
            </a:pPr>
            <a:endParaRPr lang="en-US" dirty="0"/>
          </a:p>
        </p:txBody>
      </p:sp>
    </p:spTree>
    <p:extLst>
      <p:ext uri="{BB962C8B-B14F-4D97-AF65-F5344CB8AC3E}">
        <p14:creationId xmlns:p14="http://schemas.microsoft.com/office/powerpoint/2010/main" val="1161308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22B7FD-04B1-055C-6C0C-D20A18054C6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4670FEA-586F-3CCF-537F-5848DC7782D8}"/>
              </a:ext>
            </a:extLst>
          </p:cNvPr>
          <p:cNvSpPr>
            <a:spLocks noGrp="1"/>
          </p:cNvSpPr>
          <p:nvPr>
            <p:ph type="title"/>
          </p:nvPr>
        </p:nvSpPr>
        <p:spPr/>
        <p:txBody>
          <a:bodyPr/>
          <a:lstStyle/>
          <a:p>
            <a:r>
              <a:rPr lang="en-US" sz="2200" dirty="0"/>
              <a:t>IFRTCR/IVRTCR Item (l) – Model Accurately Representing Expected Performance</a:t>
            </a:r>
          </a:p>
        </p:txBody>
      </p:sp>
      <p:sp>
        <p:nvSpPr>
          <p:cNvPr id="4" name="Slide Number Placeholder 3">
            <a:extLst>
              <a:ext uri="{FF2B5EF4-FFF2-40B4-BE49-F238E27FC236}">
                <a16:creationId xmlns:a16="http://schemas.microsoft.com/office/drawing/2014/main" id="{ADBFA2C7-1FC2-A8C1-1C48-D4E7981A9686}"/>
              </a:ext>
            </a:extLst>
          </p:cNvPr>
          <p:cNvSpPr>
            <a:spLocks noGrp="1"/>
          </p:cNvSpPr>
          <p:nvPr>
            <p:ph type="sldNum" sz="quarter" idx="4"/>
          </p:nvPr>
        </p:nvSpPr>
        <p:spPr/>
        <p:txBody>
          <a:bodyPr/>
          <a:lstStyle/>
          <a:p>
            <a:fld id="{1D93BD3E-1E9A-4970-A6F7-E7AC52762E0C}" type="slidenum">
              <a:rPr lang="en-US" smtClean="0"/>
              <a:pPr/>
              <a:t>25</a:t>
            </a:fld>
            <a:endParaRPr lang="en-US"/>
          </a:p>
        </p:txBody>
      </p:sp>
      <p:sp>
        <p:nvSpPr>
          <p:cNvPr id="3" name="Content Placeholder 2">
            <a:extLst>
              <a:ext uri="{FF2B5EF4-FFF2-40B4-BE49-F238E27FC236}">
                <a16:creationId xmlns:a16="http://schemas.microsoft.com/office/drawing/2014/main" id="{21A8FF01-E51D-CBF8-3588-3E6EBF3F9024}"/>
              </a:ext>
            </a:extLst>
          </p:cNvPr>
          <p:cNvSpPr>
            <a:spLocks noGrp="1"/>
          </p:cNvSpPr>
          <p:nvPr>
            <p:ph idx="1"/>
          </p:nvPr>
        </p:nvSpPr>
        <p:spPr>
          <a:xfrm>
            <a:off x="406400" y="1028699"/>
            <a:ext cx="11379200" cy="5331003"/>
          </a:xfrm>
        </p:spPr>
        <p:txBody>
          <a:bodyPr/>
          <a:lstStyle/>
          <a:p>
            <a:pPr marL="0" indent="0">
              <a:buNone/>
            </a:pPr>
            <a:r>
              <a:rPr lang="en-US" sz="2400" b="1" u="sng" dirty="0"/>
              <a:t>Deficient</a:t>
            </a:r>
            <a:r>
              <a:rPr lang="en-US" sz="2400" dirty="0"/>
              <a:t>: Response either fails to clearly indicate whether a new model will be provided or RE submitted no response</a:t>
            </a:r>
          </a:p>
          <a:p>
            <a:pPr marL="0" indent="0">
              <a:buNone/>
            </a:pPr>
            <a:endParaRPr lang="en-US" sz="2400" dirty="0"/>
          </a:p>
          <a:p>
            <a:pPr marL="0" indent="0">
              <a:buNone/>
            </a:pPr>
            <a:r>
              <a:rPr lang="en-US" sz="2400" b="1" u="sng" dirty="0"/>
              <a:t>Examples</a:t>
            </a:r>
            <a:r>
              <a:rPr lang="en-US" sz="2400" dirty="0"/>
              <a:t>:</a:t>
            </a:r>
          </a:p>
          <a:p>
            <a:r>
              <a:rPr lang="en-US" sz="2400" dirty="0"/>
              <a:t>[RE] is working with [OEM] to develop a model</a:t>
            </a:r>
          </a:p>
          <a:p>
            <a:r>
              <a:rPr lang="en-US" sz="2400" dirty="0"/>
              <a:t>OEM is not cooperating</a:t>
            </a:r>
          </a:p>
          <a:p>
            <a:r>
              <a:rPr lang="en-US" sz="2400" dirty="0"/>
              <a:t>OEM has not provided [RE] a model</a:t>
            </a:r>
          </a:p>
          <a:p>
            <a:endParaRPr lang="en-US" sz="2400" dirty="0"/>
          </a:p>
          <a:p>
            <a:pPr marL="0" indent="0">
              <a:buNone/>
            </a:pPr>
            <a:r>
              <a:rPr lang="en-US" sz="2400" b="1" dirty="0"/>
              <a:t>NOTE</a:t>
            </a:r>
            <a:r>
              <a:rPr lang="en-US" sz="2400" dirty="0"/>
              <a:t>: If </a:t>
            </a:r>
            <a:r>
              <a:rPr lang="en-US" sz="2400" i="1" dirty="0"/>
              <a:t>not</a:t>
            </a:r>
            <a:r>
              <a:rPr lang="en-US" sz="2400" dirty="0"/>
              <a:t> requesting an exemption, RE </a:t>
            </a:r>
            <a:r>
              <a:rPr lang="en-US" sz="2400" b="1" dirty="0"/>
              <a:t>cannot </a:t>
            </a:r>
            <a:r>
              <a:rPr lang="en-US" sz="2400" dirty="0"/>
              <a:t>state, “There are no new models other than what is currently submitted to ERCOT, which contains all post-modification data” – NOG required post-modification model by 4/1/25</a:t>
            </a:r>
          </a:p>
          <a:p>
            <a:pPr marL="0" indent="0">
              <a:buNone/>
            </a:pPr>
            <a:endParaRPr lang="en-US" sz="2400" dirty="0"/>
          </a:p>
        </p:txBody>
      </p:sp>
    </p:spTree>
    <p:extLst>
      <p:ext uri="{BB962C8B-B14F-4D97-AF65-F5344CB8AC3E}">
        <p14:creationId xmlns:p14="http://schemas.microsoft.com/office/powerpoint/2010/main" val="636226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81B9D6-C773-E820-D240-278633119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1D70D1-E58B-B945-3986-41603084BE17}"/>
              </a:ext>
            </a:extLst>
          </p:cNvPr>
          <p:cNvSpPr>
            <a:spLocks noGrp="1"/>
          </p:cNvSpPr>
          <p:nvPr>
            <p:ph type="title"/>
          </p:nvPr>
        </p:nvSpPr>
        <p:spPr/>
        <p:txBody>
          <a:bodyPr/>
          <a:lstStyle/>
          <a:p>
            <a:r>
              <a:rPr lang="en-US" dirty="0"/>
              <a:t>IFRTCR/IVRTCR Item (m) –Limitations that Cannot be Represented in Model</a:t>
            </a:r>
          </a:p>
        </p:txBody>
      </p:sp>
      <p:sp>
        <p:nvSpPr>
          <p:cNvPr id="4" name="Slide Number Placeholder 3">
            <a:extLst>
              <a:ext uri="{FF2B5EF4-FFF2-40B4-BE49-F238E27FC236}">
                <a16:creationId xmlns:a16="http://schemas.microsoft.com/office/drawing/2014/main" id="{BCD5558B-8B77-69BB-12EB-55ECB0E789A1}"/>
              </a:ext>
            </a:extLst>
          </p:cNvPr>
          <p:cNvSpPr>
            <a:spLocks noGrp="1"/>
          </p:cNvSpPr>
          <p:nvPr>
            <p:ph type="sldNum" sz="quarter" idx="4"/>
          </p:nvPr>
        </p:nvSpPr>
        <p:spPr/>
        <p:txBody>
          <a:bodyPr/>
          <a:lstStyle/>
          <a:p>
            <a:fld id="{1D93BD3E-1E9A-4970-A6F7-E7AC52762E0C}" type="slidenum">
              <a:rPr lang="en-US" smtClean="0"/>
              <a:pPr/>
              <a:t>26</a:t>
            </a:fld>
            <a:endParaRPr lang="en-US"/>
          </a:p>
        </p:txBody>
      </p:sp>
      <p:sp>
        <p:nvSpPr>
          <p:cNvPr id="3" name="Content Placeholder 2">
            <a:extLst>
              <a:ext uri="{FF2B5EF4-FFF2-40B4-BE49-F238E27FC236}">
                <a16:creationId xmlns:a16="http://schemas.microsoft.com/office/drawing/2014/main" id="{CC0972C3-2E3B-BC46-5332-23174039322A}"/>
              </a:ext>
            </a:extLst>
          </p:cNvPr>
          <p:cNvSpPr>
            <a:spLocks noGrp="1"/>
          </p:cNvSpPr>
          <p:nvPr>
            <p:ph idx="1"/>
          </p:nvPr>
        </p:nvSpPr>
        <p:spPr>
          <a:xfrm>
            <a:off x="406400" y="1037967"/>
            <a:ext cx="11379200" cy="5004855"/>
          </a:xfrm>
        </p:spPr>
        <p:txBody>
          <a:bodyPr/>
          <a:lstStyle/>
          <a:p>
            <a:pPr marL="0" indent="0">
              <a:buNone/>
            </a:pPr>
            <a:r>
              <a:rPr lang="en-US" sz="2400" b="1" dirty="0"/>
              <a:t>(m) A description of any limitation that cannot be accurately represented in a model</a:t>
            </a:r>
            <a:endParaRPr lang="en-US" sz="2400" dirty="0"/>
          </a:p>
          <a:p>
            <a:endParaRPr lang="en-US" sz="1400" dirty="0"/>
          </a:p>
          <a:p>
            <a:pPr marL="0" indent="0">
              <a:buNone/>
            </a:pPr>
            <a:r>
              <a:rPr lang="en-US" sz="2400" b="1" u="sng" dirty="0"/>
              <a:t>What is required</a:t>
            </a:r>
            <a:r>
              <a:rPr lang="en-US" sz="2400" dirty="0"/>
              <a:t>: Clear explanation of system behaviors or limitations RE cannot accurately represent in a model or confirm all relevant behaviors and limitations are fully captured</a:t>
            </a:r>
          </a:p>
          <a:p>
            <a:pPr marL="0" indent="0">
              <a:buNone/>
            </a:pPr>
            <a:endParaRPr lang="en-US" sz="1400" dirty="0"/>
          </a:p>
          <a:p>
            <a:pPr marL="0" indent="0">
              <a:buNone/>
            </a:pPr>
            <a:r>
              <a:rPr lang="en-US" sz="2400" b="1" u="sng" dirty="0"/>
              <a:t>Acceptable</a:t>
            </a:r>
            <a:r>
              <a:rPr lang="en-US" sz="2400" dirty="0"/>
              <a:t>:  </a:t>
            </a:r>
          </a:p>
          <a:p>
            <a:pPr marL="0" indent="0">
              <a:buNone/>
            </a:pPr>
            <a:endParaRPr lang="en-US" sz="1400" dirty="0"/>
          </a:p>
          <a:p>
            <a:r>
              <a:rPr lang="en-US" sz="2400" dirty="0"/>
              <a:t>[RE] cannot accurately represent phase angle jump technical limitation in the model because the method for inverter controls to disconnect individual turbines during frequency conditions where ride-through is required cannot be shown in PSCAD because [explain]</a:t>
            </a:r>
          </a:p>
        </p:txBody>
      </p:sp>
    </p:spTree>
    <p:extLst>
      <p:ext uri="{BB962C8B-B14F-4D97-AF65-F5344CB8AC3E}">
        <p14:creationId xmlns:p14="http://schemas.microsoft.com/office/powerpoint/2010/main" val="328666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7D776-368F-FE3D-3778-E2712AAF941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BE62F6-128A-2A01-B821-8F9D1535C4F6}"/>
              </a:ext>
            </a:extLst>
          </p:cNvPr>
          <p:cNvSpPr>
            <a:spLocks noGrp="1"/>
          </p:cNvSpPr>
          <p:nvPr>
            <p:ph type="title"/>
          </p:nvPr>
        </p:nvSpPr>
        <p:spPr/>
        <p:txBody>
          <a:bodyPr/>
          <a:lstStyle/>
          <a:p>
            <a:r>
              <a:rPr lang="en-US" dirty="0"/>
              <a:t>IFRTCR/IVRTCR Item (m) –Limitations that Cannot be Represented in Model</a:t>
            </a:r>
          </a:p>
        </p:txBody>
      </p:sp>
      <p:sp>
        <p:nvSpPr>
          <p:cNvPr id="4" name="Slide Number Placeholder 3">
            <a:extLst>
              <a:ext uri="{FF2B5EF4-FFF2-40B4-BE49-F238E27FC236}">
                <a16:creationId xmlns:a16="http://schemas.microsoft.com/office/drawing/2014/main" id="{20B0C097-8ADF-57E2-C4A3-2D495A53F2D1}"/>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3" name="Content Placeholder 2">
            <a:extLst>
              <a:ext uri="{FF2B5EF4-FFF2-40B4-BE49-F238E27FC236}">
                <a16:creationId xmlns:a16="http://schemas.microsoft.com/office/drawing/2014/main" id="{195ED49A-5ABE-63F0-72CA-85449DEE0B19}"/>
              </a:ext>
            </a:extLst>
          </p:cNvPr>
          <p:cNvSpPr>
            <a:spLocks noGrp="1"/>
          </p:cNvSpPr>
          <p:nvPr>
            <p:ph idx="1"/>
          </p:nvPr>
        </p:nvSpPr>
        <p:spPr>
          <a:xfrm>
            <a:off x="406400" y="762001"/>
            <a:ext cx="11379200" cy="5280822"/>
          </a:xfrm>
        </p:spPr>
        <p:txBody>
          <a:bodyPr/>
          <a:lstStyle/>
          <a:p>
            <a:pPr marL="0" indent="0">
              <a:buNone/>
            </a:pPr>
            <a:r>
              <a:rPr lang="en-US" sz="2400" b="1" u="sng" dirty="0"/>
              <a:t>Deficient</a:t>
            </a:r>
            <a:r>
              <a:rPr lang="en-US" sz="2400" dirty="0"/>
              <a:t>: </a:t>
            </a:r>
          </a:p>
          <a:p>
            <a:r>
              <a:rPr lang="en-US" sz="2400" dirty="0"/>
              <a:t>No response or response not specific to limitations that cannot be represented in model</a:t>
            </a:r>
          </a:p>
          <a:p>
            <a:r>
              <a:rPr lang="en-US" sz="2400" dirty="0"/>
              <a:t>Response either fails to clearly indicate whether a new model will be provided or RE submitted no response</a:t>
            </a:r>
          </a:p>
          <a:p>
            <a:pPr marL="0" indent="0">
              <a:buNone/>
            </a:pPr>
            <a:endParaRPr lang="en-US" sz="1400" dirty="0"/>
          </a:p>
          <a:p>
            <a:pPr marL="0" indent="0">
              <a:buNone/>
            </a:pPr>
            <a:r>
              <a:rPr lang="en-US" sz="2400" b="1" u="sng" dirty="0"/>
              <a:t>Examples</a:t>
            </a:r>
            <a:r>
              <a:rPr lang="en-US" sz="2400" dirty="0"/>
              <a:t>:</a:t>
            </a:r>
          </a:p>
          <a:p>
            <a:pPr marL="0" indent="0">
              <a:buNone/>
            </a:pPr>
            <a:endParaRPr lang="en-US" sz="1400" dirty="0"/>
          </a:p>
          <a:p>
            <a:r>
              <a:rPr lang="en-US" sz="2400" dirty="0"/>
              <a:t>The post-maximization ride-through settings will not be represented in the model until final design has been completed</a:t>
            </a:r>
          </a:p>
          <a:p>
            <a:r>
              <a:rPr lang="en-US" sz="2400" dirty="0"/>
              <a:t>[RE] is working with OEM to develop a model</a:t>
            </a:r>
          </a:p>
          <a:p>
            <a:r>
              <a:rPr lang="en-US" sz="2400" dirty="0"/>
              <a:t>OEM will provide limitations in Q2 2026</a:t>
            </a:r>
          </a:p>
        </p:txBody>
      </p:sp>
    </p:spTree>
    <p:extLst>
      <p:ext uri="{BB962C8B-B14F-4D97-AF65-F5344CB8AC3E}">
        <p14:creationId xmlns:p14="http://schemas.microsoft.com/office/powerpoint/2010/main" val="222292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A73EC7-CB8B-486A-F68F-173B522AF66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183A79-7F94-C953-AA2A-45FAA1A3C501}"/>
              </a:ext>
            </a:extLst>
          </p:cNvPr>
          <p:cNvSpPr>
            <a:spLocks noGrp="1"/>
          </p:cNvSpPr>
          <p:nvPr>
            <p:ph type="title"/>
          </p:nvPr>
        </p:nvSpPr>
        <p:spPr/>
        <p:txBody>
          <a:bodyPr/>
          <a:lstStyle/>
          <a:p>
            <a:r>
              <a:rPr lang="en-US" dirty="0"/>
              <a:t>Before Submitting</a:t>
            </a:r>
          </a:p>
        </p:txBody>
      </p:sp>
      <p:sp>
        <p:nvSpPr>
          <p:cNvPr id="4" name="Slide Number Placeholder 3">
            <a:extLst>
              <a:ext uri="{FF2B5EF4-FFF2-40B4-BE49-F238E27FC236}">
                <a16:creationId xmlns:a16="http://schemas.microsoft.com/office/drawing/2014/main" id="{7893BC4D-8CB5-F2FC-64DE-8C10A44C7C8E}"/>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Content Placeholder 2">
            <a:extLst>
              <a:ext uri="{FF2B5EF4-FFF2-40B4-BE49-F238E27FC236}">
                <a16:creationId xmlns:a16="http://schemas.microsoft.com/office/drawing/2014/main" id="{FA6021BC-55F7-548C-4100-65099D5981EA}"/>
              </a:ext>
            </a:extLst>
          </p:cNvPr>
          <p:cNvSpPr>
            <a:spLocks noGrp="1"/>
          </p:cNvSpPr>
          <p:nvPr>
            <p:ph idx="1"/>
          </p:nvPr>
        </p:nvSpPr>
        <p:spPr>
          <a:xfrm>
            <a:off x="406400" y="762001"/>
            <a:ext cx="11379200" cy="5280822"/>
          </a:xfrm>
        </p:spPr>
        <p:txBody>
          <a:bodyPr/>
          <a:lstStyle/>
          <a:p>
            <a:r>
              <a:rPr lang="en-US" dirty="0"/>
              <a:t>To get Resources a head start, templates are available at: </a:t>
            </a:r>
            <a:r>
              <a:rPr lang="en-US" dirty="0">
                <a:hlinkClick r:id="rId2"/>
              </a:rPr>
              <a:t>Resource Integration</a:t>
            </a:r>
            <a:endParaRPr lang="en-US" dirty="0"/>
          </a:p>
          <a:p>
            <a:pPr marL="457200" lvl="1" indent="0">
              <a:buNone/>
            </a:pPr>
            <a:endParaRPr lang="en-US" i="1" dirty="0">
              <a:solidFill>
                <a:srgbClr val="FF0000"/>
              </a:solidFill>
            </a:endParaRPr>
          </a:p>
          <a:p>
            <a:pPr marL="457200" lvl="1" indent="0">
              <a:buNone/>
            </a:pPr>
            <a:endParaRPr lang="en-US" i="1" dirty="0">
              <a:solidFill>
                <a:srgbClr val="FF0000"/>
              </a:solidFill>
            </a:endParaRPr>
          </a:p>
          <a:p>
            <a:pPr marL="457200" lvl="1" indent="0">
              <a:buNone/>
            </a:pPr>
            <a:endParaRPr lang="en-US" i="1" dirty="0">
              <a:solidFill>
                <a:srgbClr val="FF0000"/>
              </a:solidFill>
            </a:endParaRPr>
          </a:p>
          <a:p>
            <a:pPr marL="457200" lvl="1" indent="0">
              <a:buNone/>
            </a:pPr>
            <a:endParaRPr lang="en-US" i="1" dirty="0">
              <a:solidFill>
                <a:srgbClr val="FF0000"/>
              </a:solidFill>
            </a:endParaRPr>
          </a:p>
          <a:p>
            <a:pPr marL="457200" lvl="1" indent="0">
              <a:buNone/>
            </a:pPr>
            <a:endParaRPr lang="en-US" i="1" dirty="0">
              <a:solidFill>
                <a:srgbClr val="FF0000"/>
              </a:solidFill>
            </a:endParaRPr>
          </a:p>
          <a:p>
            <a:pPr marL="457200" lvl="1" indent="0">
              <a:buNone/>
            </a:pPr>
            <a:endParaRPr lang="en-US" i="1" dirty="0">
              <a:solidFill>
                <a:srgbClr val="FF0000"/>
              </a:solidFill>
            </a:endParaRPr>
          </a:p>
          <a:p>
            <a:endParaRPr lang="en-US" dirty="0"/>
          </a:p>
          <a:p>
            <a:r>
              <a:rPr lang="en-US" dirty="0"/>
              <a:t>Do not substitute consultant or OEM version of capability report - will be rejected</a:t>
            </a:r>
          </a:p>
          <a:p>
            <a:endParaRPr lang="en-US" i="1" dirty="0">
              <a:solidFill>
                <a:srgbClr val="FF0000"/>
              </a:solidFill>
            </a:endParaRPr>
          </a:p>
          <a:p>
            <a:r>
              <a:rPr lang="en-US" dirty="0"/>
              <a:t>Complete the fields in DocuSign</a:t>
            </a:r>
            <a:endParaRPr lang="en-US" i="1" dirty="0">
              <a:solidFill>
                <a:srgbClr val="FF0000"/>
              </a:solidFill>
            </a:endParaRPr>
          </a:p>
        </p:txBody>
      </p:sp>
      <p:pic>
        <p:nvPicPr>
          <p:cNvPr id="7" name="Picture 6">
            <a:extLst>
              <a:ext uri="{FF2B5EF4-FFF2-40B4-BE49-F238E27FC236}">
                <a16:creationId xmlns:a16="http://schemas.microsoft.com/office/drawing/2014/main" id="{18B29E8C-DAE1-D1A8-4477-4D7AE7BF8CE9}"/>
              </a:ext>
            </a:extLst>
          </p:cNvPr>
          <p:cNvPicPr>
            <a:picLocks noChangeAspect="1"/>
          </p:cNvPicPr>
          <p:nvPr/>
        </p:nvPicPr>
        <p:blipFill>
          <a:blip r:embed="rId3"/>
          <a:stretch>
            <a:fillRect/>
          </a:stretch>
        </p:blipFill>
        <p:spPr>
          <a:xfrm>
            <a:off x="1601245" y="1597596"/>
            <a:ext cx="8989509" cy="180937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6" name="Straight Arrow Connector 5">
            <a:extLst>
              <a:ext uri="{FF2B5EF4-FFF2-40B4-BE49-F238E27FC236}">
                <a16:creationId xmlns:a16="http://schemas.microsoft.com/office/drawing/2014/main" id="{C1C40A1A-AD5A-5B80-4DDF-922A1C3FA45E}"/>
              </a:ext>
            </a:extLst>
          </p:cNvPr>
          <p:cNvCxnSpPr>
            <a:cxnSpLocks/>
          </p:cNvCxnSpPr>
          <p:nvPr/>
        </p:nvCxnSpPr>
        <p:spPr>
          <a:xfrm flipH="1">
            <a:off x="5575300" y="2679700"/>
            <a:ext cx="2197100"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2698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100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1+#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09A386-C17A-99E4-3F49-F8BFE50F690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6978D8-AE2C-E825-1FF0-730798AED2DD}"/>
              </a:ext>
            </a:extLst>
          </p:cNvPr>
          <p:cNvSpPr>
            <a:spLocks noGrp="1"/>
          </p:cNvSpPr>
          <p:nvPr>
            <p:ph type="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994FCDE1-D295-7D79-9CE7-92FA019C302E}"/>
              </a:ext>
            </a:extLst>
          </p:cNvPr>
          <p:cNvSpPr>
            <a:spLocks noGrp="1"/>
          </p:cNvSpPr>
          <p:nvPr>
            <p:ph type="sldNum" sz="quarter" idx="4"/>
          </p:nvPr>
        </p:nvSpPr>
        <p:spPr/>
        <p:txBody>
          <a:bodyPr/>
          <a:lstStyle/>
          <a:p>
            <a:fld id="{1D93BD3E-1E9A-4970-A6F7-E7AC52762E0C}" type="slidenum">
              <a:rPr lang="en-US" smtClean="0"/>
              <a:pPr/>
              <a:t>29</a:t>
            </a:fld>
            <a:endParaRPr lang="en-US"/>
          </a:p>
        </p:txBody>
      </p:sp>
      <p:pic>
        <p:nvPicPr>
          <p:cNvPr id="7" name="Picture 6" descr="Question mark on green pastel background">
            <a:extLst>
              <a:ext uri="{FF2B5EF4-FFF2-40B4-BE49-F238E27FC236}">
                <a16:creationId xmlns:a16="http://schemas.microsoft.com/office/drawing/2014/main" id="{4670D828-997B-30BC-C5E1-079465E260D3}"/>
              </a:ext>
            </a:extLst>
          </p:cNvPr>
          <p:cNvPicPr>
            <a:picLocks noChangeAspect="1"/>
          </p:cNvPicPr>
          <p:nvPr/>
        </p:nvPicPr>
        <p:blipFill>
          <a:blip r:embed="rId2">
            <a:extLst>
              <a:ext uri="{28A0092B-C50C-407E-A947-70E740481C1C}">
                <a14:useLocalDpi xmlns:a14="http://schemas.microsoft.com/office/drawing/2010/main" val="0"/>
              </a:ext>
            </a:extLst>
          </a:blip>
          <a:srcRect t="12439" b="28363"/>
          <a:stretch/>
        </p:blipFill>
        <p:spPr>
          <a:xfrm>
            <a:off x="406400" y="902890"/>
            <a:ext cx="11379200" cy="5052221"/>
          </a:xfrm>
          <a:prstGeom prst="rect">
            <a:avLst/>
          </a:prstGeom>
          <a:noFill/>
        </p:spPr>
      </p:pic>
    </p:spTree>
    <p:extLst>
      <p:ext uri="{BB962C8B-B14F-4D97-AF65-F5344CB8AC3E}">
        <p14:creationId xmlns:p14="http://schemas.microsoft.com/office/powerpoint/2010/main" val="44000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F018-2E8A-C6AE-D85B-300123E0CDB8}"/>
              </a:ext>
            </a:extLst>
          </p:cNvPr>
          <p:cNvSpPr>
            <a:spLocks noGrp="1"/>
          </p:cNvSpPr>
          <p:nvPr>
            <p:ph type="title"/>
          </p:nvPr>
        </p:nvSpPr>
        <p:spPr/>
        <p:txBody>
          <a:bodyPr/>
          <a:lstStyle/>
          <a:p>
            <a:r>
              <a:rPr lang="en-US" dirty="0"/>
              <a:t>Initial Capability Reports</a:t>
            </a:r>
          </a:p>
        </p:txBody>
      </p:sp>
      <p:sp>
        <p:nvSpPr>
          <p:cNvPr id="3" name="Content Placeholder 2">
            <a:extLst>
              <a:ext uri="{FF2B5EF4-FFF2-40B4-BE49-F238E27FC236}">
                <a16:creationId xmlns:a16="http://schemas.microsoft.com/office/drawing/2014/main" id="{69823479-87A3-9EC9-FBB3-B31F6B6601B4}"/>
              </a:ext>
            </a:extLst>
          </p:cNvPr>
          <p:cNvSpPr>
            <a:spLocks noGrp="1"/>
          </p:cNvSpPr>
          <p:nvPr>
            <p:ph idx="1"/>
          </p:nvPr>
        </p:nvSpPr>
        <p:spPr/>
        <p:txBody>
          <a:bodyPr lIns="274320" tIns="182880" rIns="274320" bIns="182880" anchor="t"/>
          <a:lstStyle/>
          <a:p>
            <a:r>
              <a:rPr lang="en-US" sz="2400" dirty="0"/>
              <a:t>IFRTCR / IVRTCR</a:t>
            </a:r>
          </a:p>
          <a:p>
            <a:pPr lvl="1"/>
            <a:r>
              <a:rPr lang="en-US" sz="2400" dirty="0"/>
              <a:t>Nodal Operating Guide (NOG) Section 2.6.2.1(7)</a:t>
            </a:r>
            <a:endParaRPr lang="en-US" sz="2400" dirty="0">
              <a:cs typeface="Arial"/>
            </a:endParaRPr>
          </a:p>
          <a:p>
            <a:pPr lvl="1"/>
            <a:r>
              <a:rPr lang="en-US" sz="2400" dirty="0"/>
              <a:t>NOG Section 2.11.1</a:t>
            </a:r>
          </a:p>
          <a:p>
            <a:pPr lvl="1"/>
            <a:r>
              <a:rPr lang="en-US" sz="2400" dirty="0"/>
              <a:t>NOG Section 2.11.2</a:t>
            </a:r>
            <a:endParaRPr lang="en-US" sz="2400" dirty="0">
              <a:cs typeface="Arial"/>
            </a:endParaRPr>
          </a:p>
          <a:p>
            <a:endParaRPr lang="en-US" sz="2400" dirty="0"/>
          </a:p>
          <a:p>
            <a:r>
              <a:rPr lang="en-US" sz="2400" dirty="0"/>
              <a:t>IFRTCR / IVRTCR Files: </a:t>
            </a:r>
            <a:r>
              <a:rPr lang="en-US" sz="2400" dirty="0">
                <a:hlinkClick r:id="rId2"/>
              </a:rPr>
              <a:t>Resource Integration</a:t>
            </a:r>
            <a:endParaRPr lang="en-US" sz="2400" dirty="0"/>
          </a:p>
          <a:p>
            <a:pPr lvl="1"/>
            <a:endParaRPr lang="en-US" sz="2400" dirty="0">
              <a:cs typeface="Arial"/>
            </a:endParaRPr>
          </a:p>
        </p:txBody>
      </p:sp>
      <p:sp>
        <p:nvSpPr>
          <p:cNvPr id="4" name="Slide Number Placeholder 3">
            <a:extLst>
              <a:ext uri="{FF2B5EF4-FFF2-40B4-BE49-F238E27FC236}">
                <a16:creationId xmlns:a16="http://schemas.microsoft.com/office/drawing/2014/main" id="{B2E9F36E-3DCC-6F05-15ED-BF94A7A36702}"/>
              </a:ext>
            </a:extLst>
          </p:cNvPr>
          <p:cNvSpPr>
            <a:spLocks noGrp="1"/>
          </p:cNvSpPr>
          <p:nvPr>
            <p:ph type="sldNum" sz="quarter" idx="4"/>
          </p:nvPr>
        </p:nvSpPr>
        <p:spPr/>
        <p:txBody>
          <a:bodyPr/>
          <a:lstStyle/>
          <a:p>
            <a:fld id="{1D93BD3E-1E9A-4970-A6F7-E7AC52762E0C}" type="slidenum">
              <a:rPr lang="en-US" smtClean="0"/>
              <a:pPr/>
              <a:t>3</a:t>
            </a:fld>
            <a:endParaRPr lang="en-US"/>
          </a:p>
        </p:txBody>
      </p:sp>
      <p:pic>
        <p:nvPicPr>
          <p:cNvPr id="6" name="Picture 5">
            <a:extLst>
              <a:ext uri="{FF2B5EF4-FFF2-40B4-BE49-F238E27FC236}">
                <a16:creationId xmlns:a16="http://schemas.microsoft.com/office/drawing/2014/main" id="{49475F4B-86B6-D2D6-01B1-94E36377F090}"/>
              </a:ext>
            </a:extLst>
          </p:cNvPr>
          <p:cNvPicPr>
            <a:picLocks noChangeAspect="1"/>
          </p:cNvPicPr>
          <p:nvPr/>
        </p:nvPicPr>
        <p:blipFill>
          <a:blip r:embed="rId3"/>
          <a:stretch>
            <a:fillRect/>
          </a:stretch>
        </p:blipFill>
        <p:spPr>
          <a:xfrm>
            <a:off x="1095431" y="4038332"/>
            <a:ext cx="8570517" cy="15090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cxnSp>
        <p:nvCxnSpPr>
          <p:cNvPr id="5" name="Straight Arrow Connector 4">
            <a:extLst>
              <a:ext uri="{FF2B5EF4-FFF2-40B4-BE49-F238E27FC236}">
                <a16:creationId xmlns:a16="http://schemas.microsoft.com/office/drawing/2014/main" id="{50140519-1465-6672-9ADE-E6D384A81D1B}"/>
              </a:ext>
            </a:extLst>
          </p:cNvPr>
          <p:cNvCxnSpPr>
            <a:cxnSpLocks/>
          </p:cNvCxnSpPr>
          <p:nvPr/>
        </p:nvCxnSpPr>
        <p:spPr>
          <a:xfrm flipH="1">
            <a:off x="4933950" y="4941400"/>
            <a:ext cx="2222500" cy="0"/>
          </a:xfrm>
          <a:prstGeom prst="straightConnector1">
            <a:avLst/>
          </a:prstGeom>
          <a:ln w="158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507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withEffect">
                                  <p:stCondLst>
                                    <p:cond delay="50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1+#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426B1-20F6-0B65-5E3B-4470517150D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7EF20F-9091-032F-07FF-330FEBD37563}"/>
              </a:ext>
            </a:extLst>
          </p:cNvPr>
          <p:cNvSpPr>
            <a:spLocks noGrp="1"/>
          </p:cNvSpPr>
          <p:nvPr>
            <p:ph type="title"/>
          </p:nvPr>
        </p:nvSpPr>
        <p:spPr/>
        <p:txBody>
          <a:bodyPr/>
          <a:lstStyle/>
          <a:p>
            <a:r>
              <a:rPr lang="en-US" dirty="0"/>
              <a:t>IFRTCR/IVRTCR Items (a) – (c)</a:t>
            </a:r>
          </a:p>
        </p:txBody>
      </p:sp>
      <p:sp>
        <p:nvSpPr>
          <p:cNvPr id="4" name="Slide Number Placeholder 3">
            <a:extLst>
              <a:ext uri="{FF2B5EF4-FFF2-40B4-BE49-F238E27FC236}">
                <a16:creationId xmlns:a16="http://schemas.microsoft.com/office/drawing/2014/main" id="{9FD65743-2EB9-9053-E2A8-62929F5D3E1E}"/>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8" name="Content Placeholder 2">
            <a:extLst>
              <a:ext uri="{FF2B5EF4-FFF2-40B4-BE49-F238E27FC236}">
                <a16:creationId xmlns:a16="http://schemas.microsoft.com/office/drawing/2014/main" id="{01E04A6E-DCBC-93B6-C753-22C77C1B5822}"/>
              </a:ext>
            </a:extLst>
          </p:cNvPr>
          <p:cNvSpPr>
            <a:spLocks noGrp="1"/>
          </p:cNvSpPr>
          <p:nvPr>
            <p:ph idx="1"/>
          </p:nvPr>
        </p:nvSpPr>
        <p:spPr>
          <a:xfrm>
            <a:off x="3366582" y="1688621"/>
            <a:ext cx="7824520" cy="956145"/>
          </a:xfrm>
          <a:solidFill>
            <a:schemeClr val="bg1"/>
          </a:solidFill>
          <a:ln>
            <a:solidFill>
              <a:srgbClr val="FF0000"/>
            </a:solidFill>
          </a:ln>
        </p:spPr>
        <p:txBody>
          <a:bodyPr lIns="274320" tIns="182880" rIns="274320" bIns="182880" anchor="t"/>
          <a:lstStyle/>
          <a:p>
            <a:pPr marL="0" indent="0">
              <a:buNone/>
            </a:pPr>
            <a:r>
              <a:rPr lang="en-US" i="1" dirty="0">
                <a:solidFill>
                  <a:srgbClr val="FF0000"/>
                </a:solidFill>
              </a:rPr>
              <a:t>Substation ERCOT Code either from RIOO-RS or Substation Details in RIOO-IS</a:t>
            </a:r>
            <a:endParaRPr lang="en-US" i="1" dirty="0">
              <a:solidFill>
                <a:srgbClr val="FF0000"/>
              </a:solidFill>
              <a:cs typeface="Arial"/>
            </a:endParaRPr>
          </a:p>
        </p:txBody>
      </p:sp>
      <p:sp>
        <p:nvSpPr>
          <p:cNvPr id="9" name="Content Placeholder 2">
            <a:extLst>
              <a:ext uri="{FF2B5EF4-FFF2-40B4-BE49-F238E27FC236}">
                <a16:creationId xmlns:a16="http://schemas.microsoft.com/office/drawing/2014/main" id="{2996BADC-B80D-0408-A0C0-86F17DD72664}"/>
              </a:ext>
            </a:extLst>
          </p:cNvPr>
          <p:cNvSpPr txBox="1">
            <a:spLocks/>
          </p:cNvSpPr>
          <p:nvPr/>
        </p:nvSpPr>
        <p:spPr>
          <a:xfrm>
            <a:off x="3554680" y="2851868"/>
            <a:ext cx="7824520" cy="889884"/>
          </a:xfrm>
          <a:prstGeom prst="rect">
            <a:avLst/>
          </a:prstGeom>
          <a:solidFill>
            <a:schemeClr val="bg1"/>
          </a:solidFill>
          <a:ln>
            <a:solidFill>
              <a:srgbClr val="FF0000"/>
            </a:solidFill>
          </a:ln>
        </p:spPr>
        <p:txBody>
          <a:bodyPr lIns="274320" tIns="182880" rIns="274320" bIns="182880" anchor="t"/>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i="1" dirty="0">
                <a:solidFill>
                  <a:srgbClr val="FF0000"/>
                </a:solidFill>
              </a:rPr>
              <a:t>ERCOT Resource Mnemonic from RIOO-RS or unit name under Substation Details in RIOO-IS</a:t>
            </a:r>
            <a:endParaRPr lang="en-US" i="1" dirty="0">
              <a:solidFill>
                <a:srgbClr val="FF0000"/>
              </a:solidFill>
              <a:cs typeface="Arial"/>
            </a:endParaRPr>
          </a:p>
        </p:txBody>
      </p:sp>
      <p:sp>
        <p:nvSpPr>
          <p:cNvPr id="3" name="TextBox 2">
            <a:extLst>
              <a:ext uri="{FF2B5EF4-FFF2-40B4-BE49-F238E27FC236}">
                <a16:creationId xmlns:a16="http://schemas.microsoft.com/office/drawing/2014/main" id="{E35A1A94-8340-F1DB-2EEB-BD33A0B04CA5}"/>
              </a:ext>
            </a:extLst>
          </p:cNvPr>
          <p:cNvSpPr txBox="1"/>
          <p:nvPr/>
        </p:nvSpPr>
        <p:spPr>
          <a:xfrm>
            <a:off x="630195" y="1087395"/>
            <a:ext cx="10749005" cy="2585323"/>
          </a:xfrm>
          <a:prstGeom prst="rect">
            <a:avLst/>
          </a:prstGeom>
          <a:noFill/>
        </p:spPr>
        <p:txBody>
          <a:bodyPr wrap="square" rtlCol="0">
            <a:spAutoFit/>
          </a:bodyPr>
          <a:lstStyle/>
          <a:p>
            <a:pPr lvl="0"/>
            <a:r>
              <a:rPr lang="en-US" dirty="0"/>
              <a:t>(a) Resource Entity or Interconnecting Entity Data Universal Numbering System (DUNS) Number:  </a:t>
            </a:r>
          </a:p>
          <a:p>
            <a:pPr lvl="0"/>
            <a:r>
              <a:rPr lang="en-US" dirty="0"/>
              <a:t> </a:t>
            </a:r>
          </a:p>
          <a:p>
            <a:pPr lvl="0"/>
            <a:endParaRPr lang="en-US" dirty="0"/>
          </a:p>
          <a:p>
            <a:pPr lvl="0"/>
            <a:r>
              <a:rPr lang="en-US" dirty="0"/>
              <a:t>(b) IBR/WGR Site Name:</a:t>
            </a:r>
          </a:p>
          <a:p>
            <a:r>
              <a:rPr lang="en-US" dirty="0"/>
              <a:t> </a:t>
            </a:r>
          </a:p>
          <a:p>
            <a:pPr lvl="0"/>
            <a:endParaRPr lang="en-US" dirty="0"/>
          </a:p>
          <a:p>
            <a:pPr lvl="0"/>
            <a:endParaRPr lang="en-US" dirty="0"/>
          </a:p>
          <a:p>
            <a:pPr lvl="0"/>
            <a:r>
              <a:rPr lang="en-US" dirty="0"/>
              <a:t>(c) IBR/WGR Unit Name(s):</a:t>
            </a:r>
          </a:p>
          <a:p>
            <a:endParaRPr lang="en-US" dirty="0"/>
          </a:p>
        </p:txBody>
      </p:sp>
    </p:spTree>
    <p:extLst>
      <p:ext uri="{BB962C8B-B14F-4D97-AF65-F5344CB8AC3E}">
        <p14:creationId xmlns:p14="http://schemas.microsoft.com/office/powerpoint/2010/main" val="291056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000"/>
                                  </p:stCondLst>
                                  <p:childTnLst>
                                    <p:set>
                                      <p:cBhvr>
                                        <p:cTn id="6" dur="1" fill="hold">
                                          <p:stCondLst>
                                            <p:cond delay="0"/>
                                          </p:stCondLst>
                                        </p:cTn>
                                        <p:tgtEl>
                                          <p:spTgt spid="8">
                                            <p:bg/>
                                          </p:spTgt>
                                        </p:tgtEl>
                                        <p:attrNameLst>
                                          <p:attrName>style.visibility</p:attrName>
                                        </p:attrNameLst>
                                      </p:cBhvr>
                                      <p:to>
                                        <p:strVal val="visible"/>
                                      </p:to>
                                    </p:set>
                                  </p:childTnLst>
                                </p:cTn>
                              </p:par>
                              <p:par>
                                <p:cTn id="7" presetID="1" presetClass="entr" presetSubtype="0" fill="hold" grpId="0" nodeType="withEffect">
                                  <p:stCondLst>
                                    <p:cond delay="1000"/>
                                  </p:stCondLst>
                                  <p:childTnLst>
                                    <p:set>
                                      <p:cBhvr>
                                        <p:cTn id="8" dur="1" fill="hold">
                                          <p:stCondLst>
                                            <p:cond delay="0"/>
                                          </p:stCondLst>
                                        </p:cTn>
                                        <p:tgtEl>
                                          <p:spTgt spid="8">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FD7C70-2A6B-C266-D33C-D27760E5731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831F38-1E64-58E1-348E-F17AEE058910}"/>
              </a:ext>
            </a:extLst>
          </p:cNvPr>
          <p:cNvSpPr>
            <a:spLocks noGrp="1"/>
          </p:cNvSpPr>
          <p:nvPr>
            <p:ph type="title"/>
          </p:nvPr>
        </p:nvSpPr>
        <p:spPr>
          <a:xfrm>
            <a:off x="508000" y="243682"/>
            <a:ext cx="11277600" cy="518320"/>
          </a:xfrm>
        </p:spPr>
        <p:txBody>
          <a:bodyPr/>
          <a:lstStyle/>
          <a:p>
            <a:r>
              <a:rPr lang="en-US" dirty="0"/>
              <a:t>IFRTCR/IVRTCR Item (d) – NOG Sections Resource Cannot Meet</a:t>
            </a:r>
          </a:p>
        </p:txBody>
      </p:sp>
      <p:sp>
        <p:nvSpPr>
          <p:cNvPr id="4" name="Slide Number Placeholder 3">
            <a:extLst>
              <a:ext uri="{FF2B5EF4-FFF2-40B4-BE49-F238E27FC236}">
                <a16:creationId xmlns:a16="http://schemas.microsoft.com/office/drawing/2014/main" id="{1A53BF65-6F1B-2B61-9E2A-0048CA851EE9}"/>
              </a:ext>
            </a:extLst>
          </p:cNvPr>
          <p:cNvSpPr>
            <a:spLocks noGrp="1"/>
          </p:cNvSpPr>
          <p:nvPr>
            <p:ph type="sldNum" sz="quarter" idx="4"/>
          </p:nvPr>
        </p:nvSpPr>
        <p:spPr/>
        <p:txBody>
          <a:bodyPr/>
          <a:lstStyle/>
          <a:p>
            <a:fld id="{1D93BD3E-1E9A-4970-A6F7-E7AC52762E0C}" type="slidenum">
              <a:rPr lang="en-US" smtClean="0"/>
              <a:pPr/>
              <a:t>5</a:t>
            </a:fld>
            <a:endParaRPr lang="en-US"/>
          </a:p>
        </p:txBody>
      </p:sp>
      <p:sp>
        <p:nvSpPr>
          <p:cNvPr id="3" name="Content Placeholder 2">
            <a:extLst>
              <a:ext uri="{FF2B5EF4-FFF2-40B4-BE49-F238E27FC236}">
                <a16:creationId xmlns:a16="http://schemas.microsoft.com/office/drawing/2014/main" id="{AEC06E9E-3FCB-90F0-ED3B-69B8349815C7}"/>
              </a:ext>
            </a:extLst>
          </p:cNvPr>
          <p:cNvSpPr>
            <a:spLocks noGrp="1"/>
          </p:cNvSpPr>
          <p:nvPr>
            <p:ph idx="1"/>
          </p:nvPr>
        </p:nvSpPr>
        <p:spPr>
          <a:xfrm>
            <a:off x="406400" y="1003299"/>
            <a:ext cx="11379200" cy="5315307"/>
          </a:xfrm>
        </p:spPr>
        <p:txBody>
          <a:bodyPr/>
          <a:lstStyle/>
          <a:p>
            <a:pPr marL="0" indent="0">
              <a:buNone/>
            </a:pPr>
            <a:r>
              <a:rPr lang="en-US" sz="2200" b="1" dirty="0"/>
              <a:t>(d) Nodal Operating Guide Section(s) with which the Resource cannot comply.</a:t>
            </a:r>
          </a:p>
          <a:p>
            <a:endParaRPr lang="en-US" sz="2200" dirty="0"/>
          </a:p>
          <a:p>
            <a:pPr marL="0" indent="0">
              <a:buNone/>
            </a:pPr>
            <a:r>
              <a:rPr lang="en-US" sz="2200" b="1" u="sng" dirty="0"/>
              <a:t>What is required</a:t>
            </a:r>
            <a:r>
              <a:rPr lang="en-US" sz="2200" dirty="0"/>
              <a:t>: Specify </a:t>
            </a:r>
            <a:r>
              <a:rPr lang="en-US" sz="2200" b="1" dirty="0"/>
              <a:t>distinct</a:t>
            </a:r>
            <a:r>
              <a:rPr lang="en-US" sz="2200" dirty="0"/>
              <a:t> requirements in </a:t>
            </a:r>
            <a:r>
              <a:rPr lang="en-US" sz="2200" b="1" dirty="0"/>
              <a:t>sub</a:t>
            </a:r>
            <a:r>
              <a:rPr lang="en-US" sz="2200" dirty="0"/>
              <a:t>-sections Resource cannot meet</a:t>
            </a:r>
          </a:p>
          <a:p>
            <a:pPr marL="0" indent="0">
              <a:buNone/>
            </a:pPr>
            <a:endParaRPr lang="en-US" sz="2200" dirty="0"/>
          </a:p>
          <a:p>
            <a:pPr marL="0" indent="0">
              <a:buNone/>
            </a:pPr>
            <a:r>
              <a:rPr lang="en-US" sz="2200" b="1" i="1" u="sng" dirty="0"/>
              <a:t>Acceptable</a:t>
            </a:r>
            <a:r>
              <a:rPr lang="en-US" sz="2200" i="1" dirty="0"/>
              <a:t>:  </a:t>
            </a:r>
          </a:p>
          <a:p>
            <a:pPr marL="457200" lvl="1" indent="0">
              <a:buNone/>
            </a:pPr>
            <a:r>
              <a:rPr lang="en-US" sz="2200" b="1" dirty="0">
                <a:solidFill>
                  <a:schemeClr val="tx1"/>
                </a:solidFill>
              </a:rPr>
              <a:t>FRT</a:t>
            </a:r>
            <a:r>
              <a:rPr lang="en-US" sz="2200" dirty="0">
                <a:solidFill>
                  <a:schemeClr val="tx1"/>
                </a:solidFill>
              </a:rPr>
              <a:t>: NOG § 2.6.2.1(1); NOG § 2.6.2.1(3); NOG § 2.6.2.1(4); NOG § 2.6.2.1(5); NOG § 2.6.2.1(6)</a:t>
            </a:r>
          </a:p>
          <a:p>
            <a:pPr marL="457200" lvl="1" indent="0">
              <a:buNone/>
            </a:pPr>
            <a:r>
              <a:rPr lang="en-US" sz="2200" b="1" dirty="0">
                <a:solidFill>
                  <a:schemeClr val="tx1"/>
                </a:solidFill>
              </a:rPr>
              <a:t>VRT Legacy</a:t>
            </a:r>
            <a:r>
              <a:rPr lang="en-US" sz="2200" dirty="0">
                <a:solidFill>
                  <a:schemeClr val="tx1"/>
                </a:solidFill>
              </a:rPr>
              <a:t>: NOG § 2.9.1.2(1); NOG § 2.9.1.2(3); NOG § 2.9.1.2(4); NOG § 2.9.1.2(5); NOG § 2.9.1.2(6); 2.9.1.2(7)</a:t>
            </a:r>
          </a:p>
        </p:txBody>
      </p:sp>
    </p:spTree>
    <p:extLst>
      <p:ext uri="{BB962C8B-B14F-4D97-AF65-F5344CB8AC3E}">
        <p14:creationId xmlns:p14="http://schemas.microsoft.com/office/powerpoint/2010/main" val="5979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E407C1-B605-0047-ABFB-4023E4DC90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5A01A15-6C66-7DAD-6624-024B8903A3DE}"/>
              </a:ext>
            </a:extLst>
          </p:cNvPr>
          <p:cNvSpPr>
            <a:spLocks noGrp="1"/>
          </p:cNvSpPr>
          <p:nvPr>
            <p:ph type="title"/>
          </p:nvPr>
        </p:nvSpPr>
        <p:spPr/>
        <p:txBody>
          <a:bodyPr/>
          <a:lstStyle/>
          <a:p>
            <a:r>
              <a:rPr lang="en-US" dirty="0"/>
              <a:t>IFRTCR/IVRTCR Item (d) – NOG Sections Resource Cannot Meet</a:t>
            </a:r>
          </a:p>
        </p:txBody>
      </p:sp>
      <p:sp>
        <p:nvSpPr>
          <p:cNvPr id="4" name="Slide Number Placeholder 3">
            <a:extLst>
              <a:ext uri="{FF2B5EF4-FFF2-40B4-BE49-F238E27FC236}">
                <a16:creationId xmlns:a16="http://schemas.microsoft.com/office/drawing/2014/main" id="{9A79E68B-D0B5-A972-BAAC-CD3E5269B068}"/>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3" name="Content Placeholder 2">
            <a:extLst>
              <a:ext uri="{FF2B5EF4-FFF2-40B4-BE49-F238E27FC236}">
                <a16:creationId xmlns:a16="http://schemas.microsoft.com/office/drawing/2014/main" id="{F5B05E01-E967-2A40-CE5E-44DA7F90108E}"/>
              </a:ext>
            </a:extLst>
          </p:cNvPr>
          <p:cNvSpPr>
            <a:spLocks noGrp="1"/>
          </p:cNvSpPr>
          <p:nvPr>
            <p:ph idx="1"/>
          </p:nvPr>
        </p:nvSpPr>
        <p:spPr>
          <a:xfrm>
            <a:off x="406400" y="762001"/>
            <a:ext cx="11379200" cy="5556606"/>
          </a:xfrm>
        </p:spPr>
        <p:txBody>
          <a:bodyPr/>
          <a:lstStyle/>
          <a:p>
            <a:endParaRPr lang="en-US" sz="2200" dirty="0"/>
          </a:p>
          <a:p>
            <a:pPr marL="0" indent="0">
              <a:buNone/>
            </a:pPr>
            <a:r>
              <a:rPr lang="en-US" sz="2200" b="1" u="sng" dirty="0"/>
              <a:t>Deficient</a:t>
            </a:r>
            <a:r>
              <a:rPr lang="en-US" sz="2200" dirty="0"/>
              <a:t>: </a:t>
            </a:r>
          </a:p>
          <a:p>
            <a:pPr lvl="1"/>
            <a:r>
              <a:rPr lang="en-US" sz="2200" dirty="0">
                <a:solidFill>
                  <a:schemeClr val="tx1"/>
                </a:solidFill>
              </a:rPr>
              <a:t>Specific sub-sections not identified</a:t>
            </a:r>
          </a:p>
          <a:p>
            <a:pPr lvl="1"/>
            <a:r>
              <a:rPr lang="en-US" sz="2200" dirty="0">
                <a:solidFill>
                  <a:schemeClr val="tx1"/>
                </a:solidFill>
              </a:rPr>
              <a:t>Reference to separate file</a:t>
            </a:r>
          </a:p>
          <a:p>
            <a:pPr lvl="1"/>
            <a:r>
              <a:rPr lang="en-US" sz="2200" dirty="0">
                <a:solidFill>
                  <a:schemeClr val="tx1"/>
                </a:solidFill>
              </a:rPr>
              <a:t>No response</a:t>
            </a:r>
          </a:p>
          <a:p>
            <a:pPr lvl="1"/>
            <a:endParaRPr lang="en-US" sz="2200" dirty="0">
              <a:solidFill>
                <a:schemeClr val="tx1"/>
              </a:solidFill>
            </a:endParaRPr>
          </a:p>
          <a:p>
            <a:pPr marL="0" indent="0">
              <a:buNone/>
            </a:pPr>
            <a:r>
              <a:rPr lang="en-US" sz="2200" b="1" u="sng" dirty="0"/>
              <a:t>Examples</a:t>
            </a:r>
            <a:r>
              <a:rPr lang="en-US" sz="2200" dirty="0"/>
              <a:t>:</a:t>
            </a:r>
          </a:p>
          <a:p>
            <a:r>
              <a:rPr lang="en-US" sz="2200" dirty="0"/>
              <a:t>NOG § 2.6.2.1(7) (section is not a requirement)</a:t>
            </a:r>
          </a:p>
          <a:p>
            <a:r>
              <a:rPr lang="en-US" sz="2200" dirty="0"/>
              <a:t>NOG § 2.9.1.1(8) </a:t>
            </a:r>
          </a:p>
          <a:p>
            <a:r>
              <a:rPr lang="en-US" sz="2200" dirty="0"/>
              <a:t>NOG § 2.9.1.2(9) (section is not a requirement)</a:t>
            </a:r>
          </a:p>
          <a:p>
            <a:r>
              <a:rPr lang="en-US" sz="2200" dirty="0"/>
              <a:t>See file named </a:t>
            </a:r>
            <a:r>
              <a:rPr lang="en-US" sz="2200" i="1" dirty="0"/>
              <a:t>Consultant_Report_Final.pdf</a:t>
            </a:r>
          </a:p>
        </p:txBody>
      </p:sp>
    </p:spTree>
    <p:extLst>
      <p:ext uri="{BB962C8B-B14F-4D97-AF65-F5344CB8AC3E}">
        <p14:creationId xmlns:p14="http://schemas.microsoft.com/office/powerpoint/2010/main" val="2532520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F7A4E2-9CE9-C20E-D4BA-12A51EC950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0F20AE-2EEE-99F6-BB00-4535C7E3FAD4}"/>
              </a:ext>
            </a:extLst>
          </p:cNvPr>
          <p:cNvSpPr>
            <a:spLocks noGrp="1"/>
          </p:cNvSpPr>
          <p:nvPr>
            <p:ph type="title"/>
          </p:nvPr>
        </p:nvSpPr>
        <p:spPr/>
        <p:txBody>
          <a:bodyPr/>
          <a:lstStyle/>
          <a:p>
            <a:r>
              <a:rPr lang="en-US" dirty="0"/>
              <a:t>IFRTCR/IVRTCR Item (e) – Current FRT/VRT Capability</a:t>
            </a:r>
          </a:p>
        </p:txBody>
      </p:sp>
      <p:sp>
        <p:nvSpPr>
          <p:cNvPr id="4" name="Slide Number Placeholder 3">
            <a:extLst>
              <a:ext uri="{FF2B5EF4-FFF2-40B4-BE49-F238E27FC236}">
                <a16:creationId xmlns:a16="http://schemas.microsoft.com/office/drawing/2014/main" id="{DB757608-2C7D-DDF1-98D1-1423B76B027B}"/>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3" name="Content Placeholder 2">
            <a:extLst>
              <a:ext uri="{FF2B5EF4-FFF2-40B4-BE49-F238E27FC236}">
                <a16:creationId xmlns:a16="http://schemas.microsoft.com/office/drawing/2014/main" id="{E657222C-0908-7EEC-C9D7-269070108590}"/>
              </a:ext>
            </a:extLst>
          </p:cNvPr>
          <p:cNvSpPr>
            <a:spLocks noGrp="1"/>
          </p:cNvSpPr>
          <p:nvPr>
            <p:ph idx="1"/>
          </p:nvPr>
        </p:nvSpPr>
        <p:spPr>
          <a:xfrm>
            <a:off x="406400" y="762001"/>
            <a:ext cx="11379200" cy="5280822"/>
          </a:xfrm>
        </p:spPr>
        <p:txBody>
          <a:bodyPr/>
          <a:lstStyle/>
          <a:p>
            <a:pPr marL="0" indent="0">
              <a:buNone/>
            </a:pPr>
            <a:r>
              <a:rPr lang="en-US" sz="2200" b="1" dirty="0"/>
              <a:t>(e) Current frequency / voltage ride-through capability in a format similar to the table in paragraph (1) of Section 2.6.2.1 | 2.9.1.2</a:t>
            </a:r>
          </a:p>
          <a:p>
            <a:endParaRPr lang="en-US" sz="2200" b="1" dirty="0"/>
          </a:p>
          <a:p>
            <a:pPr marL="0" indent="0">
              <a:buNone/>
            </a:pPr>
            <a:r>
              <a:rPr lang="en-US" sz="2200" b="1" u="sng" dirty="0"/>
              <a:t>What is required</a:t>
            </a:r>
            <a:r>
              <a:rPr lang="en-US" sz="2200" dirty="0"/>
              <a:t>: Current ride-through capability relative to Point of Interconnect (POI) </a:t>
            </a:r>
            <a:r>
              <a:rPr lang="en-US" sz="2200" b="1" dirty="0"/>
              <a:t>not at inverter/turbine</a:t>
            </a:r>
            <a:r>
              <a:rPr lang="en-US" sz="2200" dirty="0"/>
              <a:t> – you can attach table to the DocuSign envelope</a:t>
            </a:r>
            <a:endParaRPr lang="en-US" sz="2200" b="1" dirty="0"/>
          </a:p>
          <a:p>
            <a:pPr marL="0" indent="0">
              <a:buNone/>
            </a:pPr>
            <a:r>
              <a:rPr lang="en-US" sz="2200" b="1" i="1" u="sng" dirty="0"/>
              <a:t>Acceptable</a:t>
            </a:r>
            <a:r>
              <a:rPr lang="en-US" sz="2200" i="1" dirty="0"/>
              <a:t>:  </a:t>
            </a:r>
          </a:p>
          <a:p>
            <a:pPr marL="0" indent="0">
              <a:buNone/>
            </a:pPr>
            <a:endParaRPr lang="en-US" sz="2200" i="1" dirty="0">
              <a:solidFill>
                <a:srgbClr val="FF0000"/>
              </a:solidFill>
            </a:endParaRPr>
          </a:p>
        </p:txBody>
      </p:sp>
      <p:pic>
        <p:nvPicPr>
          <p:cNvPr id="20" name="Picture 19">
            <a:extLst>
              <a:ext uri="{FF2B5EF4-FFF2-40B4-BE49-F238E27FC236}">
                <a16:creationId xmlns:a16="http://schemas.microsoft.com/office/drawing/2014/main" id="{EB61E194-47C9-CC26-2F46-D06224B62242}"/>
              </a:ext>
            </a:extLst>
          </p:cNvPr>
          <p:cNvPicPr>
            <a:picLocks noChangeAspect="1"/>
          </p:cNvPicPr>
          <p:nvPr/>
        </p:nvPicPr>
        <p:blipFill>
          <a:blip r:embed="rId2"/>
          <a:stretch>
            <a:fillRect/>
          </a:stretch>
        </p:blipFill>
        <p:spPr>
          <a:xfrm>
            <a:off x="7670088" y="3429000"/>
            <a:ext cx="2600157" cy="2103120"/>
          </a:xfrm>
          <a:prstGeom prst="rect">
            <a:avLst/>
          </a:prstGeom>
        </p:spPr>
      </p:pic>
      <p:pic>
        <p:nvPicPr>
          <p:cNvPr id="22" name="Picture 21">
            <a:extLst>
              <a:ext uri="{FF2B5EF4-FFF2-40B4-BE49-F238E27FC236}">
                <a16:creationId xmlns:a16="http://schemas.microsoft.com/office/drawing/2014/main" id="{BA28939D-CEB0-FEA0-D889-771DC0A86B01}"/>
              </a:ext>
            </a:extLst>
          </p:cNvPr>
          <p:cNvPicPr>
            <a:picLocks noChangeAspect="1"/>
          </p:cNvPicPr>
          <p:nvPr/>
        </p:nvPicPr>
        <p:blipFill>
          <a:blip r:embed="rId3"/>
          <a:stretch>
            <a:fillRect/>
          </a:stretch>
        </p:blipFill>
        <p:spPr>
          <a:xfrm>
            <a:off x="4812647" y="3429000"/>
            <a:ext cx="2603187" cy="2103120"/>
          </a:xfrm>
          <a:prstGeom prst="rect">
            <a:avLst/>
          </a:prstGeom>
        </p:spPr>
      </p:pic>
      <p:pic>
        <p:nvPicPr>
          <p:cNvPr id="24" name="Picture 23">
            <a:extLst>
              <a:ext uri="{FF2B5EF4-FFF2-40B4-BE49-F238E27FC236}">
                <a16:creationId xmlns:a16="http://schemas.microsoft.com/office/drawing/2014/main" id="{A72080B0-8FE2-F8BD-75D9-649FC99CD36B}"/>
              </a:ext>
            </a:extLst>
          </p:cNvPr>
          <p:cNvPicPr>
            <a:picLocks noChangeAspect="1"/>
          </p:cNvPicPr>
          <p:nvPr/>
        </p:nvPicPr>
        <p:blipFill>
          <a:blip r:embed="rId4"/>
          <a:stretch>
            <a:fillRect/>
          </a:stretch>
        </p:blipFill>
        <p:spPr>
          <a:xfrm>
            <a:off x="1217413" y="3229112"/>
            <a:ext cx="2896029" cy="1244819"/>
          </a:xfrm>
          <a:prstGeom prst="rect">
            <a:avLst/>
          </a:prstGeom>
        </p:spPr>
      </p:pic>
      <p:pic>
        <p:nvPicPr>
          <p:cNvPr id="26" name="Picture 25">
            <a:extLst>
              <a:ext uri="{FF2B5EF4-FFF2-40B4-BE49-F238E27FC236}">
                <a16:creationId xmlns:a16="http://schemas.microsoft.com/office/drawing/2014/main" id="{97D015F6-734A-56A4-7E22-D5D4FA5930EA}"/>
              </a:ext>
            </a:extLst>
          </p:cNvPr>
          <p:cNvPicPr>
            <a:picLocks noChangeAspect="1"/>
          </p:cNvPicPr>
          <p:nvPr/>
        </p:nvPicPr>
        <p:blipFill>
          <a:blip r:embed="rId5"/>
          <a:stretch>
            <a:fillRect/>
          </a:stretch>
        </p:blipFill>
        <p:spPr>
          <a:xfrm>
            <a:off x="1217413" y="4770492"/>
            <a:ext cx="2901947" cy="1244819"/>
          </a:xfrm>
          <a:prstGeom prst="rect">
            <a:avLst/>
          </a:prstGeom>
        </p:spPr>
      </p:pic>
    </p:spTree>
    <p:extLst>
      <p:ext uri="{BB962C8B-B14F-4D97-AF65-F5344CB8AC3E}">
        <p14:creationId xmlns:p14="http://schemas.microsoft.com/office/powerpoint/2010/main" val="376521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1000"/>
                                  </p:stCondLst>
                                  <p:childTnLst>
                                    <p:set>
                                      <p:cBhvr>
                                        <p:cTn id="20" dur="1" fill="hold">
                                          <p:stCondLst>
                                            <p:cond delay="0"/>
                                          </p:stCondLst>
                                        </p:cTn>
                                        <p:tgtEl>
                                          <p:spTgt spid="22"/>
                                        </p:tgtEl>
                                        <p:attrNameLst>
                                          <p:attrName>style.visibility</p:attrName>
                                        </p:attrNameLst>
                                      </p:cBhvr>
                                      <p:to>
                                        <p:strVal val="visible"/>
                                      </p:to>
                                    </p:set>
                                  </p:childTnLst>
                                </p:cTn>
                              </p:par>
                              <p:par>
                                <p:cTn id="21" presetID="1" presetClass="entr" presetSubtype="0" fill="hold" nodeType="withEffect">
                                  <p:stCondLst>
                                    <p:cond delay="100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6A0F1-AA5D-4359-765E-3579E87CB1F0}"/>
            </a:ext>
          </a:extLst>
        </p:cNvPr>
        <p:cNvGrpSpPr/>
        <p:nvPr/>
      </p:nvGrpSpPr>
      <p:grpSpPr>
        <a:xfrm>
          <a:off x="0" y="0"/>
          <a:ext cx="0" cy="0"/>
          <a:chOff x="0" y="0"/>
          <a:chExt cx="0" cy="0"/>
        </a:xfrm>
      </p:grpSpPr>
      <p:pic>
        <p:nvPicPr>
          <p:cNvPr id="30" name="Picture 29">
            <a:extLst>
              <a:ext uri="{FF2B5EF4-FFF2-40B4-BE49-F238E27FC236}">
                <a16:creationId xmlns:a16="http://schemas.microsoft.com/office/drawing/2014/main" id="{5D7C31A8-F950-8680-D1B1-A8A59E93CD2A}"/>
              </a:ext>
            </a:extLst>
          </p:cNvPr>
          <p:cNvPicPr>
            <a:picLocks noChangeAspect="1"/>
          </p:cNvPicPr>
          <p:nvPr/>
        </p:nvPicPr>
        <p:blipFill>
          <a:blip r:embed="rId3"/>
          <a:stretch>
            <a:fillRect/>
          </a:stretch>
        </p:blipFill>
        <p:spPr>
          <a:xfrm>
            <a:off x="618393" y="4678766"/>
            <a:ext cx="2878666" cy="1243584"/>
          </a:xfrm>
          <a:prstGeom prst="rect">
            <a:avLst/>
          </a:prstGeom>
        </p:spPr>
      </p:pic>
      <p:pic>
        <p:nvPicPr>
          <p:cNvPr id="28" name="Picture 27">
            <a:extLst>
              <a:ext uri="{FF2B5EF4-FFF2-40B4-BE49-F238E27FC236}">
                <a16:creationId xmlns:a16="http://schemas.microsoft.com/office/drawing/2014/main" id="{D239806C-4752-A58B-58BF-726F7F3F4A00}"/>
              </a:ext>
            </a:extLst>
          </p:cNvPr>
          <p:cNvPicPr>
            <a:picLocks noChangeAspect="1"/>
          </p:cNvPicPr>
          <p:nvPr/>
        </p:nvPicPr>
        <p:blipFill>
          <a:blip r:embed="rId4"/>
          <a:stretch>
            <a:fillRect/>
          </a:stretch>
        </p:blipFill>
        <p:spPr>
          <a:xfrm>
            <a:off x="660665" y="3229827"/>
            <a:ext cx="2836394" cy="1243584"/>
          </a:xfrm>
          <a:prstGeom prst="rect">
            <a:avLst/>
          </a:prstGeom>
        </p:spPr>
      </p:pic>
      <p:pic>
        <p:nvPicPr>
          <p:cNvPr id="24" name="Picture 23">
            <a:extLst>
              <a:ext uri="{FF2B5EF4-FFF2-40B4-BE49-F238E27FC236}">
                <a16:creationId xmlns:a16="http://schemas.microsoft.com/office/drawing/2014/main" id="{A055864A-4D6F-DE81-8F2C-186A05A3FB26}"/>
              </a:ext>
            </a:extLst>
          </p:cNvPr>
          <p:cNvPicPr>
            <a:picLocks noChangeAspect="1"/>
          </p:cNvPicPr>
          <p:nvPr/>
        </p:nvPicPr>
        <p:blipFill>
          <a:blip r:embed="rId5"/>
          <a:stretch>
            <a:fillRect/>
          </a:stretch>
        </p:blipFill>
        <p:spPr>
          <a:xfrm>
            <a:off x="7121751" y="3429000"/>
            <a:ext cx="2590649" cy="2103120"/>
          </a:xfrm>
          <a:prstGeom prst="rect">
            <a:avLst/>
          </a:prstGeom>
        </p:spPr>
      </p:pic>
      <p:sp>
        <p:nvSpPr>
          <p:cNvPr id="2" name="Title 1">
            <a:extLst>
              <a:ext uri="{FF2B5EF4-FFF2-40B4-BE49-F238E27FC236}">
                <a16:creationId xmlns:a16="http://schemas.microsoft.com/office/drawing/2014/main" id="{8C9855BC-FCB6-589B-771A-67E1D5ECB8F3}"/>
              </a:ext>
            </a:extLst>
          </p:cNvPr>
          <p:cNvSpPr>
            <a:spLocks noGrp="1"/>
          </p:cNvSpPr>
          <p:nvPr>
            <p:ph type="title"/>
          </p:nvPr>
        </p:nvSpPr>
        <p:spPr/>
        <p:txBody>
          <a:bodyPr/>
          <a:lstStyle/>
          <a:p>
            <a:r>
              <a:rPr lang="en-US" dirty="0"/>
              <a:t>IFRTCR/IVRTCR Item (e) – Current FRT/VRT Capability</a:t>
            </a:r>
          </a:p>
        </p:txBody>
      </p:sp>
      <p:sp>
        <p:nvSpPr>
          <p:cNvPr id="4" name="Slide Number Placeholder 3">
            <a:extLst>
              <a:ext uri="{FF2B5EF4-FFF2-40B4-BE49-F238E27FC236}">
                <a16:creationId xmlns:a16="http://schemas.microsoft.com/office/drawing/2014/main" id="{0F37E277-2D40-C2F5-A760-7054C33A8746}"/>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12" name="Content Placeholder 2">
            <a:extLst>
              <a:ext uri="{FF2B5EF4-FFF2-40B4-BE49-F238E27FC236}">
                <a16:creationId xmlns:a16="http://schemas.microsoft.com/office/drawing/2014/main" id="{9BA67FAA-085E-6216-5885-778CA72DD29E}"/>
              </a:ext>
            </a:extLst>
          </p:cNvPr>
          <p:cNvSpPr txBox="1">
            <a:spLocks/>
          </p:cNvSpPr>
          <p:nvPr/>
        </p:nvSpPr>
        <p:spPr>
          <a:xfrm>
            <a:off x="323490" y="835683"/>
            <a:ext cx="11379200" cy="3204295"/>
          </a:xfrm>
          <a:prstGeom prst="rect">
            <a:avLst/>
          </a:prstGeom>
        </p:spPr>
        <p:txBody>
          <a:bodyPr lIns="274320" tIns="182880" rIns="274320" bIns="182880"/>
          <a:lstStyle>
            <a:lvl1pPr marL="342900" indent="-342900" algn="l" defTabSz="914400" rtl="0" eaLnBrk="1" latinLnBrk="0" hangingPunct="1">
              <a:spcBef>
                <a:spcPct val="20000"/>
              </a:spcBef>
              <a:buFont typeface="Arial" panose="020B0604020202020204" pitchFamily="34" charset="0"/>
              <a:buChar char="•"/>
              <a:defRPr sz="2000" b="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800" kern="1200">
                <a:solidFill>
                  <a:srgbClr val="5B6770"/>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600" kern="1200">
                <a:solidFill>
                  <a:srgbClr val="5B6770"/>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400" kern="1200">
                <a:solidFill>
                  <a:srgbClr val="5B6770"/>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rgbClr val="5B677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200" b="1" u="sng" dirty="0"/>
              <a:t>Deficient</a:t>
            </a:r>
            <a:r>
              <a:rPr lang="en-US" sz="2200" dirty="0"/>
              <a:t>: </a:t>
            </a:r>
          </a:p>
          <a:p>
            <a:pPr lvl="1"/>
            <a:r>
              <a:rPr lang="en-US" sz="2200" dirty="0">
                <a:solidFill>
                  <a:schemeClr val="tx1"/>
                </a:solidFill>
              </a:rPr>
              <a:t>Not </a:t>
            </a:r>
            <a:r>
              <a:rPr lang="en-US" sz="2200" i="1" dirty="0">
                <a:solidFill>
                  <a:schemeClr val="tx1"/>
                </a:solidFill>
              </a:rPr>
              <a:t>current</a:t>
            </a:r>
            <a:r>
              <a:rPr lang="en-US" sz="2200" dirty="0">
                <a:solidFill>
                  <a:schemeClr val="tx1"/>
                </a:solidFill>
              </a:rPr>
              <a:t> capability</a:t>
            </a:r>
          </a:p>
          <a:p>
            <a:pPr lvl="1"/>
            <a:r>
              <a:rPr lang="en-US" sz="2200" dirty="0">
                <a:solidFill>
                  <a:schemeClr val="tx1"/>
                </a:solidFill>
              </a:rPr>
              <a:t>Unknown or blank </a:t>
            </a:r>
          </a:p>
          <a:p>
            <a:pPr lvl="1"/>
            <a:r>
              <a:rPr lang="en-US" sz="2200" dirty="0">
                <a:solidFill>
                  <a:schemeClr val="tx1"/>
                </a:solidFill>
              </a:rPr>
              <a:t>Waiting on OEM</a:t>
            </a:r>
          </a:p>
          <a:p>
            <a:pPr lvl="1"/>
            <a:endParaRPr lang="en-US" sz="1200" dirty="0">
              <a:solidFill>
                <a:schemeClr val="tx1"/>
              </a:solidFill>
            </a:endParaRPr>
          </a:p>
          <a:p>
            <a:pPr marL="57150" indent="0">
              <a:buNone/>
            </a:pPr>
            <a:r>
              <a:rPr lang="en-US" sz="2200" b="1" u="sng" dirty="0">
                <a:solidFill>
                  <a:schemeClr val="tx1"/>
                </a:solidFill>
              </a:rPr>
              <a:t>Examples</a:t>
            </a:r>
            <a:r>
              <a:rPr lang="en-US" sz="2200" dirty="0">
                <a:solidFill>
                  <a:schemeClr val="tx1"/>
                </a:solidFill>
              </a:rPr>
              <a:t>:</a:t>
            </a:r>
          </a:p>
        </p:txBody>
      </p:sp>
      <p:pic>
        <p:nvPicPr>
          <p:cNvPr id="16" name="Picture 15">
            <a:extLst>
              <a:ext uri="{FF2B5EF4-FFF2-40B4-BE49-F238E27FC236}">
                <a16:creationId xmlns:a16="http://schemas.microsoft.com/office/drawing/2014/main" id="{40D40CB5-0586-F9C9-1910-68BC1AC12107}"/>
              </a:ext>
            </a:extLst>
          </p:cNvPr>
          <p:cNvPicPr>
            <a:picLocks noChangeAspect="1"/>
          </p:cNvPicPr>
          <p:nvPr/>
        </p:nvPicPr>
        <p:blipFill>
          <a:blip r:embed="rId6"/>
          <a:stretch>
            <a:fillRect/>
          </a:stretch>
        </p:blipFill>
        <p:spPr>
          <a:xfrm>
            <a:off x="4094357" y="3429000"/>
            <a:ext cx="2590650" cy="2103120"/>
          </a:xfrm>
          <a:prstGeom prst="rect">
            <a:avLst/>
          </a:prstGeom>
        </p:spPr>
      </p:pic>
      <p:sp>
        <p:nvSpPr>
          <p:cNvPr id="6" name="Rectangle 5">
            <a:extLst>
              <a:ext uri="{FF2B5EF4-FFF2-40B4-BE49-F238E27FC236}">
                <a16:creationId xmlns:a16="http://schemas.microsoft.com/office/drawing/2014/main" id="{12D84D32-5206-A4C5-C64A-DFF5E6FE3912}"/>
              </a:ext>
            </a:extLst>
          </p:cNvPr>
          <p:cNvSpPr/>
          <p:nvPr/>
        </p:nvSpPr>
        <p:spPr>
          <a:xfrm>
            <a:off x="2154205" y="3496454"/>
            <a:ext cx="1161535" cy="1359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ED7F758-0DA0-DC49-A4E1-32B2858574B8}"/>
              </a:ext>
            </a:extLst>
          </p:cNvPr>
          <p:cNvSpPr/>
          <p:nvPr/>
        </p:nvSpPr>
        <p:spPr>
          <a:xfrm>
            <a:off x="2158321" y="4340835"/>
            <a:ext cx="1161535" cy="13592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94076B26-61B4-5A5E-BF91-FE88A5B877A7}"/>
              </a:ext>
            </a:extLst>
          </p:cNvPr>
          <p:cNvSpPr/>
          <p:nvPr/>
        </p:nvSpPr>
        <p:spPr>
          <a:xfrm>
            <a:off x="5389682" y="3662792"/>
            <a:ext cx="1161535" cy="186932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CACFB73D-9B7B-15F7-3654-3957DE3E28A2}"/>
              </a:ext>
            </a:extLst>
          </p:cNvPr>
          <p:cNvSpPr/>
          <p:nvPr/>
        </p:nvSpPr>
        <p:spPr>
          <a:xfrm>
            <a:off x="8409204" y="3650657"/>
            <a:ext cx="1161535" cy="51106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7755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8"/>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P spid="7" grpId="0" animBg="1"/>
      <p:bldP spid="8"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3DEFF7-B02B-D31F-1EC2-487C46A604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84860D-2AC2-0397-05CD-6DC210F779AE}"/>
              </a:ext>
            </a:extLst>
          </p:cNvPr>
          <p:cNvSpPr>
            <a:spLocks noGrp="1"/>
          </p:cNvSpPr>
          <p:nvPr>
            <p:ph type="title"/>
          </p:nvPr>
        </p:nvSpPr>
        <p:spPr/>
        <p:txBody>
          <a:bodyPr/>
          <a:lstStyle/>
          <a:p>
            <a:r>
              <a:rPr lang="en-US" dirty="0"/>
              <a:t>IFRTCR/IVRTCR Item (f) – Known Ride-Through Limitations</a:t>
            </a:r>
          </a:p>
        </p:txBody>
      </p:sp>
      <p:sp>
        <p:nvSpPr>
          <p:cNvPr id="4" name="Slide Number Placeholder 3">
            <a:extLst>
              <a:ext uri="{FF2B5EF4-FFF2-40B4-BE49-F238E27FC236}">
                <a16:creationId xmlns:a16="http://schemas.microsoft.com/office/drawing/2014/main" id="{901387AE-9FFD-BE58-596D-3D32AAE15532}"/>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3" name="Content Placeholder 2">
            <a:extLst>
              <a:ext uri="{FF2B5EF4-FFF2-40B4-BE49-F238E27FC236}">
                <a16:creationId xmlns:a16="http://schemas.microsoft.com/office/drawing/2014/main" id="{5C6203A0-0B2E-9D4B-A4A1-623925A5A805}"/>
              </a:ext>
            </a:extLst>
          </p:cNvPr>
          <p:cNvSpPr>
            <a:spLocks noGrp="1"/>
          </p:cNvSpPr>
          <p:nvPr>
            <p:ph idx="1"/>
          </p:nvPr>
        </p:nvSpPr>
        <p:spPr>
          <a:xfrm>
            <a:off x="406400" y="762001"/>
            <a:ext cx="11379200" cy="5280822"/>
          </a:xfrm>
        </p:spPr>
        <p:txBody>
          <a:bodyPr/>
          <a:lstStyle/>
          <a:p>
            <a:pPr marL="0" indent="0">
              <a:buNone/>
            </a:pPr>
            <a:r>
              <a:rPr lang="en-US" b="1" dirty="0"/>
              <a:t>(f) Known frequency / voltage ride-through limitations of the IBR, Type 1 WGR or Type 2 WGR as compared to the requirements in Section 2.6.2.1(1) - (5) | Section 2.9.1.2(1) - (7)</a:t>
            </a:r>
          </a:p>
          <a:p>
            <a:pPr marL="0" indent="0">
              <a:buNone/>
            </a:pPr>
            <a:endParaRPr lang="en-US" b="1" dirty="0"/>
          </a:p>
          <a:p>
            <a:pPr marL="0" indent="0">
              <a:buNone/>
            </a:pPr>
            <a:r>
              <a:rPr lang="en-US" b="1" u="sng" dirty="0"/>
              <a:t>What is required</a:t>
            </a:r>
            <a:r>
              <a:rPr lang="en-US" dirty="0"/>
              <a:t>: Identify specific limitation(s) preventing Resource from meeting NOG section</a:t>
            </a:r>
          </a:p>
          <a:p>
            <a:pPr marL="0" indent="0">
              <a:buNone/>
            </a:pPr>
            <a:endParaRPr lang="en-US" sz="1800" b="1" i="1" u="sng" dirty="0"/>
          </a:p>
          <a:p>
            <a:pPr marL="0" indent="0">
              <a:buNone/>
            </a:pPr>
            <a:r>
              <a:rPr lang="en-US" b="1" i="1" u="sng" dirty="0"/>
              <a:t>Acceptable</a:t>
            </a:r>
            <a:r>
              <a:rPr lang="en-US" i="1" dirty="0"/>
              <a:t>:  </a:t>
            </a:r>
          </a:p>
          <a:p>
            <a:r>
              <a:rPr lang="en-US" dirty="0"/>
              <a:t>Resource cannot meet ROCOF requirement in § 2.6.2.1(3) </a:t>
            </a:r>
          </a:p>
          <a:p>
            <a:r>
              <a:rPr lang="en-US" dirty="0"/>
              <a:t>Resource cannot meet phase angle jump requirement in § 2.6.2.1(3) </a:t>
            </a:r>
          </a:p>
          <a:p>
            <a:r>
              <a:rPr lang="en-US" dirty="0"/>
              <a:t>Resource cannot meet requirement in § 2.6.2.1(5) that the turbine </a:t>
            </a:r>
            <a:r>
              <a:rPr lang="en-US"/>
              <a:t>controls not </a:t>
            </a:r>
            <a:r>
              <a:rPr lang="en-US" dirty="0"/>
              <a:t>disconnect the plant or any individual inverter/turbine or prevent current exchange between the Resource and the ERCOT Transmission Grid during frequency conditions where ride-through is required. </a:t>
            </a:r>
          </a:p>
          <a:p>
            <a:endParaRPr lang="en-US" dirty="0"/>
          </a:p>
        </p:txBody>
      </p:sp>
    </p:spTree>
    <p:extLst>
      <p:ext uri="{BB962C8B-B14F-4D97-AF65-F5344CB8AC3E}">
        <p14:creationId xmlns:p14="http://schemas.microsoft.com/office/powerpoint/2010/main" val="2491903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orizont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Gra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E6EBF0"/>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3.xml><?xml version="1.0" encoding="utf-8"?>
<a:theme xmlns:a="http://schemas.openxmlformats.org/drawingml/2006/main" name="Vertical Theme">
  <a:themeElements>
    <a:clrScheme name="ERCOT Brand Colors">
      <a:dk1>
        <a:srgbClr val="2D3338"/>
      </a:dk1>
      <a:lt1>
        <a:srgbClr val="FFFFFF"/>
      </a:lt1>
      <a:dk2>
        <a:srgbClr val="5B6770"/>
      </a:dk2>
      <a:lt2>
        <a:srgbClr val="E6EBF0"/>
      </a:lt2>
      <a:accent1>
        <a:srgbClr val="00AEC7"/>
      </a:accent1>
      <a:accent2>
        <a:srgbClr val="7C858C"/>
      </a:accent2>
      <a:accent3>
        <a:srgbClr val="26D07C"/>
      </a:accent3>
      <a:accent4>
        <a:srgbClr val="003865"/>
      </a:accent4>
      <a:accent5>
        <a:srgbClr val="685BC7"/>
      </a:accent5>
      <a:accent6>
        <a:srgbClr val="1F8B9D"/>
      </a:accent6>
      <a:hlink>
        <a:srgbClr val="0063B4"/>
      </a:hlink>
      <a:folHlink>
        <a:srgbClr val="800080"/>
      </a:folHlink>
    </a:clrScheme>
    <a:fontScheme name="H1-Aqu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96417584-65c4-407b-9312-e469f8b0af55" xsi:nil="true"/>
    <lcf76f155ced4ddcb4097134ff3c332f xmlns="fe259938-a9ad-451f-a920-90c725f67a72">
      <Terms xmlns="http://schemas.microsoft.com/office/infopath/2007/PartnerControls"/>
    </lcf76f155ced4ddcb4097134ff3c332f>
    <Reviewer xmlns="fe259938-a9ad-451f-a920-90c725f67a72">
      <UserInfo>
        <DisplayName/>
        <AccountId xsi:nil="true"/>
        <AccountType/>
      </UserInfo>
    </Reviewer>
    <Status xmlns="fe259938-a9ad-451f-a920-90c725f67a72" xsi:nil="true"/>
    <File_Path xmlns="fe259938-a9ad-451f-a920-90c725f67a7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A70784DF22D804B9D091FE9222AD14B" ma:contentTypeVersion="14" ma:contentTypeDescription="Create a new document." ma:contentTypeScope="" ma:versionID="2c148de9f1cd6a6b88647e5837e285fe">
  <xsd:schema xmlns:xsd="http://www.w3.org/2001/XMLSchema" xmlns:xs="http://www.w3.org/2001/XMLSchema" xmlns:p="http://schemas.microsoft.com/office/2006/metadata/properties" xmlns:ns2="fe259938-a9ad-451f-a920-90c725f67a72" xmlns:ns3="96417584-65c4-407b-9312-e469f8b0af55" targetNamespace="http://schemas.microsoft.com/office/2006/metadata/properties" ma:root="true" ma:fieldsID="43065007ff4e726bb1fef1fefa4c064c" ns2:_="" ns3:_="">
    <xsd:import namespace="fe259938-a9ad-451f-a920-90c725f67a72"/>
    <xsd:import namespace="96417584-65c4-407b-9312-e469f8b0af5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Reviewer" minOccurs="0"/>
                <xsd:element ref="ns2:Status" minOccurs="0"/>
                <xsd:element ref="ns2:File_Pat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259938-a9ad-451f-a920-90c725f67a7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Reviewer" ma:index="18" nillable="true" ma:displayName="Reviewer" ma:description="Person reviewing the submission" ma:format="Dropdown" ma:list="UserInfo" ma:SharePointGroup="0" ma:internalName="Review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atus" ma:index="19" nillable="true" ma:displayName="Status" ma:format="Dropdown" ma:internalName="Status">
      <xsd:simpleType>
        <xsd:restriction base="dms:Text">
          <xsd:maxLength value="255"/>
        </xsd:restriction>
      </xsd:simpleType>
    </xsd:element>
    <xsd:element name="File_Path" ma:index="20" nillable="true" ma:displayName="File_Path" ma:internalName="File_Path">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6417584-65c4-407b-9312-e469f8b0af55"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e8353929-11b7-42b0-85ae-c51165d597f4}" ma:internalName="TaxCatchAll" ma:showField="CatchAllData" ma:web="96417584-65c4-407b-9312-e469f8b0af5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A526C54-2038-4DDB-9077-84C80FF069E0}">
  <ds:schemaRefs>
    <ds:schemaRef ds:uri="http://purl.org/dc/elements/1.1/"/>
    <ds:schemaRef ds:uri="fe259938-a9ad-451f-a920-90c725f67a72"/>
    <ds:schemaRef ds:uri="http://schemas.microsoft.com/office/2006/documentManagement/types"/>
    <ds:schemaRef ds:uri="http://schemas.microsoft.com/office/2006/metadata/properties"/>
    <ds:schemaRef ds:uri="http://www.w3.org/XML/1998/namespace"/>
    <ds:schemaRef ds:uri="http://purl.org/dc/dcmitype/"/>
    <ds:schemaRef ds:uri="http://schemas.openxmlformats.org/package/2006/metadata/core-properties"/>
    <ds:schemaRef ds:uri="http://purl.org/dc/terms/"/>
    <ds:schemaRef ds:uri="http://schemas.microsoft.com/office/infopath/2007/PartnerControls"/>
    <ds:schemaRef ds:uri="96417584-65c4-407b-9312-e469f8b0af55"/>
  </ds:schemaRefs>
</ds:datastoreItem>
</file>

<file path=customXml/itemProps2.xml><?xml version="1.0" encoding="utf-8"?>
<ds:datastoreItem xmlns:ds="http://schemas.openxmlformats.org/officeDocument/2006/customXml" ds:itemID="{9F18ABE5-2C97-4413-ACB0-B3080BAFCAD6}">
  <ds:schemaRefs>
    <ds:schemaRef ds:uri="http://schemas.microsoft.com/sharepoint/v3/contenttype/forms"/>
  </ds:schemaRefs>
</ds:datastoreItem>
</file>

<file path=customXml/itemProps3.xml><?xml version="1.0" encoding="utf-8"?>
<ds:datastoreItem xmlns:ds="http://schemas.openxmlformats.org/officeDocument/2006/customXml" ds:itemID="{89412ED4-31A3-431F-B1BC-BA4EB3A39A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259938-a9ad-451f-a920-90c725f67a72"/>
    <ds:schemaRef ds:uri="96417584-65c4-407b-9312-e469f8b0af5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3361</TotalTime>
  <Words>2993</Words>
  <Application>Microsoft Office PowerPoint</Application>
  <PresentationFormat>Widescreen</PresentationFormat>
  <Paragraphs>248</Paragraphs>
  <Slides>29</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29</vt:i4>
      </vt:variant>
    </vt:vector>
  </HeadingPairs>
  <TitlesOfParts>
    <vt:vector size="34" baseType="lpstr">
      <vt:lpstr>Arial</vt:lpstr>
      <vt:lpstr>Calibri</vt:lpstr>
      <vt:lpstr>1_Custom Design</vt:lpstr>
      <vt:lpstr>Horizontal Theme</vt:lpstr>
      <vt:lpstr>Vertical Theme</vt:lpstr>
      <vt:lpstr>PowerPoint Presentation</vt:lpstr>
      <vt:lpstr>Initial Capability Reports Discussion</vt:lpstr>
      <vt:lpstr>Initial Capability Reports</vt:lpstr>
      <vt:lpstr>IFRTCR/IVRTCR Items (a) – (c)</vt:lpstr>
      <vt:lpstr>IFRTCR/IVRTCR Item (d) – NOG Sections Resource Cannot Meet</vt:lpstr>
      <vt:lpstr>IFRTCR/IVRTCR Item (d) – NOG Sections Resource Cannot Meet</vt:lpstr>
      <vt:lpstr>IFRTCR/IVRTCR Item (e) – Current FRT/VRT Capability</vt:lpstr>
      <vt:lpstr>IFRTCR/IVRTCR Item (e) – Current FRT/VRT Capability</vt:lpstr>
      <vt:lpstr>IFRTCR/IVRTCR Item (f) – Known Ride-Through Limitations</vt:lpstr>
      <vt:lpstr>IFRTCR/IVRTCR Item (f) – Known Ride-Through Limitations</vt:lpstr>
      <vt:lpstr>IFRTCR/IVRTCR Item (g) – Technical Limitations with OEM Letter</vt:lpstr>
      <vt:lpstr>IFRTCR/IVRTCR Item (g) – Technical Limitations with OEM Letter</vt:lpstr>
      <vt:lpstr>IFRTCR/IVRTCR Item (g)(i) – Letter from OEM or Consulting Firm</vt:lpstr>
      <vt:lpstr>IFRTCR/IVRTCR Item (g)(i) – Letter from OEM or Consulting Firm</vt:lpstr>
      <vt:lpstr>IFRTCR/IVRTCR Item (h) – Available Software, Firmware, Settings, Parameterization Modifications</vt:lpstr>
      <vt:lpstr>IFRTCR/IVRTCR Item (h) – Available Software, Firmware, Settings, Parameterization Modifications</vt:lpstr>
      <vt:lpstr>IFRTCR/IVRTCR Item (i) – Changes to Existing Equipment </vt:lpstr>
      <vt:lpstr>IFRTCR/IVRTCR Item (i) – Changes to Existing Equipment </vt:lpstr>
      <vt:lpstr>IFRTCR/IVRTCR Item (j) – Post-Modification Capability Table</vt:lpstr>
      <vt:lpstr>IFRTCR/IVRTCR Item (j) – Post-Modification Capability Table</vt:lpstr>
      <vt:lpstr>IFRTCR/IVRTCR Item (k) – Implementation Schedule</vt:lpstr>
      <vt:lpstr>IFRTCR/IVRTCR Item (k) – Implementation Schedule</vt:lpstr>
      <vt:lpstr>IFRTCR/IVRTCR Item (l) – Model Accurately Representing Expected Performance</vt:lpstr>
      <vt:lpstr>IFRTCR/IVRTCR Item (l) – Model Accurately Representing Expected Performance</vt:lpstr>
      <vt:lpstr>IFRTCR/IVRTCR Item (l) – Model Accurately Representing Expected Performance</vt:lpstr>
      <vt:lpstr>IFRTCR/IVRTCR Item (m) –Limitations that Cannot be Represented in Model</vt:lpstr>
      <vt:lpstr>IFRTCR/IVRTCR Item (m) –Limitations that Cannot be Represented in Model</vt:lpstr>
      <vt:lpstr>Before Submitting</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Andrew Gallo</cp:lastModifiedBy>
  <cp:revision>142</cp:revision>
  <cp:lastPrinted>2017-10-10T21:31:05Z</cp:lastPrinted>
  <dcterms:created xsi:type="dcterms:W3CDTF">2016-01-21T15:20:31Z</dcterms:created>
  <dcterms:modified xsi:type="dcterms:W3CDTF">2025-08-12T16:22:44Z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0x0101008A70784DF22D804B9D091FE9222AD14B</vt:lpwstr>
  </property>
  <property fmtid="{D5CDD505-2E9C-101B-9397-08002B2CF9AE}" pid="3" name="MSIP_Label_7084cbda-52b8-46fb-a7b7-cb5bd465ed85_Enabled">
    <vt:lpwstr>true</vt:lpwstr>
  </property>
  <property fmtid="{D5CDD505-2E9C-101B-9397-08002B2CF9AE}" pid="4" name="MSIP_Label_7084cbda-52b8-46fb-a7b7-cb5bd465ed85_Method">
    <vt:lpwstr>Standard</vt:lpwstr>
  </property>
  <property fmtid="{D5CDD505-2E9C-101B-9397-08002B2CF9AE}" pid="5" name="MSIP_Label_7084cbda-52b8-46fb-a7b7-cb5bd465ed85_Name">
    <vt:lpwstr>Internal</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ActionId">
    <vt:lpwstr>2010146c-0011-47e0-87c0-aaebb2024fc3</vt:lpwstr>
  </property>
  <property fmtid="{D5CDD505-2E9C-101B-9397-08002B2CF9AE}" pid="8" name="MSIP_Label_7084cbda-52b8-46fb-a7b7-cb5bd465ed85_ContentBits">
    <vt:lpwstr>0</vt:lpwstr>
  </property>
  <property fmtid="{D5CDD505-2E9C-101B-9397-08002B2CF9AE}" pid="9" name="Order">
    <vt:r8>2600</vt:r8>
  </property>
  <property fmtid="{D5CDD505-2E9C-101B-9397-08002B2CF9AE}" pid="10" name="xd_Signature">
    <vt:bool>false</vt:bool>
  </property>
  <property fmtid="{D5CDD505-2E9C-101B-9397-08002B2CF9AE}" pid="11" name="xd_ProgID">
    <vt:lpwstr/>
  </property>
  <property fmtid="{D5CDD505-2E9C-101B-9397-08002B2CF9AE}" pid="12" name="Audience">
    <vt:lpwstr>Public</vt:lpwstr>
  </property>
  <property fmtid="{D5CDD505-2E9C-101B-9397-08002B2CF9AE}" pid="13" name="ComplianceAssetId">
    <vt:lpwstr/>
  </property>
  <property fmtid="{D5CDD505-2E9C-101B-9397-08002B2CF9AE}" pid="14" name="TemplateUrl">
    <vt:lpwstr/>
  </property>
  <property fmtid="{D5CDD505-2E9C-101B-9397-08002B2CF9AE}" pid="15" name="Dimensions">
    <vt:lpwstr>Default Width</vt:lpwstr>
  </property>
  <property fmtid="{D5CDD505-2E9C-101B-9397-08002B2CF9AE}" pid="16" name="_ExtendedDescription">
    <vt:lpwstr/>
  </property>
  <property fmtid="{D5CDD505-2E9C-101B-9397-08002B2CF9AE}" pid="17" name="TriggerFlowInfo">
    <vt:lpwstr/>
  </property>
  <property fmtid="{D5CDD505-2E9C-101B-9397-08002B2CF9AE}" pid="18" name="MSIP_Label_7084cbda-52b8-46fb-a7b7-cb5bd465ed85_Tag">
    <vt:lpwstr>10, 3, 0, 2</vt:lpwstr>
  </property>
  <property fmtid="{D5CDD505-2E9C-101B-9397-08002B2CF9AE}" pid="19" name="MSIP_Label_7084cbda-52b8-46fb-a7b7-cb5bd465ed85_SetDate">
    <vt:lpwstr>2025-06-12T21:07:48Z</vt:lpwstr>
  </property>
  <property fmtid="{D5CDD505-2E9C-101B-9397-08002B2CF9AE}" pid="20" name="MediaServiceImageTags">
    <vt:lpwstr/>
  </property>
</Properties>
</file>