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402" r:id="rId8"/>
    <p:sldId id="286" r:id="rId9"/>
    <p:sldId id="413" r:id="rId10"/>
    <p:sldId id="422" r:id="rId11"/>
    <p:sldId id="423" r:id="rId12"/>
    <p:sldId id="421" r:id="rId13"/>
    <p:sldId id="424" r:id="rId14"/>
    <p:sldId id="425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22"/>
            <p14:sldId id="423"/>
            <p14:sldId id="421"/>
            <p14:sldId id="424"/>
            <p14:sldId id="4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D9A30D-FABB-4AB8-8B5A-B44DED324741}" v="20" dt="2025-08-08T21:02:03.0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660"/>
  </p:normalViewPr>
  <p:slideViewPr>
    <p:cSldViewPr showGuides="1">
      <p:cViewPr varScale="1">
        <p:scale>
          <a:sx n="97" d="100"/>
          <a:sy n="97" d="100"/>
        </p:scale>
        <p:origin x="2070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dson, Joshua" userId="04dc2e99-16e4-4c49-a91a-25a951000035" providerId="ADAL" clId="{09353D3E-6133-4976-983E-93E7B4238477}"/>
    <pc:docChg chg="undo custSel addSld modSld modSection">
      <pc:chgData name="Hudson, Joshua" userId="04dc2e99-16e4-4c49-a91a-25a951000035" providerId="ADAL" clId="{09353D3E-6133-4976-983E-93E7B4238477}" dt="2024-01-03T18:01:50.505" v="182" actId="20577"/>
      <pc:docMkLst>
        <pc:docMk/>
      </pc:docMkLst>
      <pc:sldChg chg="modSp mod">
        <pc:chgData name="Hudson, Joshua" userId="04dc2e99-16e4-4c49-a91a-25a951000035" providerId="ADAL" clId="{09353D3E-6133-4976-983E-93E7B4238477}" dt="2024-01-03T17:57:36.292" v="117" actId="20577"/>
        <pc:sldMkLst>
          <pc:docMk/>
          <pc:sldMk cId="769589810" sldId="414"/>
        </pc:sldMkLst>
      </pc:sldChg>
      <pc:sldChg chg="modSp mod">
        <pc:chgData name="Hudson, Joshua" userId="04dc2e99-16e4-4c49-a91a-25a951000035" providerId="ADAL" clId="{09353D3E-6133-4976-983E-93E7B4238477}" dt="2024-01-03T18:01:26.734" v="152" actId="20577"/>
        <pc:sldMkLst>
          <pc:docMk/>
          <pc:sldMk cId="2033245671" sldId="415"/>
        </pc:sldMkLst>
      </pc:sldChg>
      <pc:sldChg chg="modSp mod">
        <pc:chgData name="Hudson, Joshua" userId="04dc2e99-16e4-4c49-a91a-25a951000035" providerId="ADAL" clId="{09353D3E-6133-4976-983E-93E7B4238477}" dt="2024-01-03T17:57:43.306" v="125" actId="20577"/>
        <pc:sldMkLst>
          <pc:docMk/>
          <pc:sldMk cId="686433562" sldId="416"/>
        </pc:sldMkLst>
      </pc:sldChg>
      <pc:sldChg chg="modSp mod">
        <pc:chgData name="Hudson, Joshua" userId="04dc2e99-16e4-4c49-a91a-25a951000035" providerId="ADAL" clId="{09353D3E-6133-4976-983E-93E7B4238477}" dt="2024-01-03T18:01:34.054" v="160" actId="20577"/>
        <pc:sldMkLst>
          <pc:docMk/>
          <pc:sldMk cId="3325521999" sldId="417"/>
        </pc:sldMkLst>
      </pc:sldChg>
      <pc:sldChg chg="modSp mod">
        <pc:chgData name="Hudson, Joshua" userId="04dc2e99-16e4-4c49-a91a-25a951000035" providerId="ADAL" clId="{09353D3E-6133-4976-983E-93E7B4238477}" dt="2024-01-03T18:01:40.744" v="168" actId="20577"/>
        <pc:sldMkLst>
          <pc:docMk/>
          <pc:sldMk cId="870220362" sldId="418"/>
        </pc:sldMkLst>
      </pc:sldChg>
      <pc:sldChg chg="modSp add mod">
        <pc:chgData name="Hudson, Joshua" userId="04dc2e99-16e4-4c49-a91a-25a951000035" providerId="ADAL" clId="{09353D3E-6133-4976-983E-93E7B4238477}" dt="2024-01-03T18:01:50.505" v="182" actId="20577"/>
        <pc:sldMkLst>
          <pc:docMk/>
          <pc:sldMk cId="237990187" sldId="419"/>
        </pc:sldMkLst>
      </pc:sldChg>
    </pc:docChg>
  </pc:docChgLst>
  <pc:docChgLst>
    <pc:chgData name="Hudson, Joshua" userId="04dc2e99-16e4-4c49-a91a-25a951000035" providerId="ADAL" clId="{4CCA75D6-2F32-41B7-A557-FCFDBFD177C6}"/>
    <pc:docChg chg="addSld modSld modSection">
      <pc:chgData name="Hudson, Joshua" userId="04dc2e99-16e4-4c49-a91a-25a951000035" providerId="ADAL" clId="{4CCA75D6-2F32-41B7-A557-FCFDBFD177C6}" dt="2023-11-08T20:09:43.100" v="138" actId="122"/>
      <pc:docMkLst>
        <pc:docMk/>
      </pc:docMkLst>
      <pc:sldChg chg="modSp mod">
        <pc:chgData name="Hudson, Joshua" userId="04dc2e99-16e4-4c49-a91a-25a951000035" providerId="ADAL" clId="{4CCA75D6-2F32-41B7-A557-FCFDBFD177C6}" dt="2023-11-08T20:03:13.932" v="42" actId="20577"/>
        <pc:sldMkLst>
          <pc:docMk/>
          <pc:sldMk cId="769589810" sldId="414"/>
        </pc:sldMkLst>
      </pc:sldChg>
      <pc:sldChg chg="modSp mod">
        <pc:chgData name="Hudson, Joshua" userId="04dc2e99-16e4-4c49-a91a-25a951000035" providerId="ADAL" clId="{4CCA75D6-2F32-41B7-A557-FCFDBFD177C6}" dt="2023-11-08T20:07:40.225" v="95" actId="20577"/>
        <pc:sldMkLst>
          <pc:docMk/>
          <pc:sldMk cId="2033245671" sldId="415"/>
        </pc:sldMkLst>
      </pc:sldChg>
      <pc:sldChg chg="modSp add mod">
        <pc:chgData name="Hudson, Joshua" userId="04dc2e99-16e4-4c49-a91a-25a951000035" providerId="ADAL" clId="{4CCA75D6-2F32-41B7-A557-FCFDBFD177C6}" dt="2023-11-08T20:03:26.232" v="59" actId="20577"/>
        <pc:sldMkLst>
          <pc:docMk/>
          <pc:sldMk cId="686433562" sldId="416"/>
        </pc:sldMkLst>
      </pc:sldChg>
      <pc:sldChg chg="modSp add mod">
        <pc:chgData name="Hudson, Joshua" userId="04dc2e99-16e4-4c49-a91a-25a951000035" providerId="ADAL" clId="{4CCA75D6-2F32-41B7-A557-FCFDBFD177C6}" dt="2023-11-08T20:07:50.939" v="104" actId="20577"/>
        <pc:sldMkLst>
          <pc:docMk/>
          <pc:sldMk cId="3325521999" sldId="417"/>
        </pc:sldMkLst>
      </pc:sldChg>
      <pc:sldChg chg="modSp add mod">
        <pc:chgData name="Hudson, Joshua" userId="04dc2e99-16e4-4c49-a91a-25a951000035" providerId="ADAL" clId="{4CCA75D6-2F32-41B7-A557-FCFDBFD177C6}" dt="2023-11-08T20:07:59.624" v="120" actId="20577"/>
        <pc:sldMkLst>
          <pc:docMk/>
          <pc:sldMk cId="870220362" sldId="418"/>
        </pc:sldMkLst>
      </pc:sldChg>
      <pc:sldChg chg="modSp add mod">
        <pc:chgData name="Hudson, Joshua" userId="04dc2e99-16e4-4c49-a91a-25a951000035" providerId="ADAL" clId="{4CCA75D6-2F32-41B7-A557-FCFDBFD177C6}" dt="2023-11-08T20:08:07.797" v="136" actId="20577"/>
        <pc:sldMkLst>
          <pc:docMk/>
          <pc:sldMk cId="2109115099" sldId="419"/>
        </pc:sldMkLst>
      </pc:sldChg>
    </pc:docChg>
  </pc:docChgLst>
  <pc:docChgLst>
    <pc:chgData name="Hudson, Joshua" userId="04dc2e99-16e4-4c49-a91a-25a951000035" providerId="ADAL" clId="{F766041E-27AB-47A8-A55E-80FC28B79E5A}"/>
    <pc:docChg chg="custSel modSld">
      <pc:chgData name="Hudson, Joshua" userId="04dc2e99-16e4-4c49-a91a-25a951000035" providerId="ADAL" clId="{F766041E-27AB-47A8-A55E-80FC28B79E5A}" dt="2023-10-04T13:12:49.626" v="105" actId="20577"/>
      <pc:docMkLst>
        <pc:docMk/>
      </pc:docMkLst>
      <pc:sldChg chg="modSp mod">
        <pc:chgData name="Hudson, Joshua" userId="04dc2e99-16e4-4c49-a91a-25a951000035" providerId="ADAL" clId="{F766041E-27AB-47A8-A55E-80FC28B79E5A}" dt="2023-10-03T20:31:32.846" v="99"/>
        <pc:sldMkLst>
          <pc:docMk/>
          <pc:sldMk cId="769589810" sldId="414"/>
        </pc:sldMkLst>
      </pc:sldChg>
      <pc:sldChg chg="modSp mod">
        <pc:chgData name="Hudson, Joshua" userId="04dc2e99-16e4-4c49-a91a-25a951000035" providerId="ADAL" clId="{F766041E-27AB-47A8-A55E-80FC28B79E5A}" dt="2023-10-03T20:26:44.082" v="88" actId="122"/>
        <pc:sldMkLst>
          <pc:docMk/>
          <pc:sldMk cId="2033245671" sldId="415"/>
        </pc:sldMkLst>
      </pc:sldChg>
    </pc:docChg>
  </pc:docChgLst>
  <pc:docChgLst>
    <pc:chgData name="Pedigo, Jake" userId="0c06b333-eb43-4e1b-ae58-2615bd219d7a" providerId="ADAL" clId="{2035CCE9-D5E6-4F80-933B-283A3EEB2619}"/>
    <pc:docChg chg="addSld delSld modSld modSection">
      <pc:chgData name="Pedigo, Jake" userId="0c06b333-eb43-4e1b-ae58-2615bd219d7a" providerId="ADAL" clId="{2035CCE9-D5E6-4F80-933B-283A3EEB2619}" dt="2025-03-06T14:46:25.322" v="40" actId="47"/>
      <pc:docMkLst>
        <pc:docMk/>
      </pc:docMkLst>
      <pc:sldChg chg="add del">
        <pc:chgData name="Pedigo, Jake" userId="0c06b333-eb43-4e1b-ae58-2615bd219d7a" providerId="ADAL" clId="{2035CCE9-D5E6-4F80-933B-283A3EEB2619}" dt="2025-03-06T14:43:15.126" v="28" actId="47"/>
        <pc:sldMkLst>
          <pc:docMk/>
          <pc:sldMk cId="2750631196" sldId="414"/>
        </pc:sldMkLst>
      </pc:sldChg>
      <pc:sldChg chg="del">
        <pc:chgData name="Pedigo, Jake" userId="0c06b333-eb43-4e1b-ae58-2615bd219d7a" providerId="ADAL" clId="{2035CCE9-D5E6-4F80-933B-283A3EEB2619}" dt="2025-03-03T19:20:16.870" v="7" actId="47"/>
        <pc:sldMkLst>
          <pc:docMk/>
          <pc:sldMk cId="163356174" sldId="415"/>
        </pc:sldMkLst>
      </pc:sldChg>
      <pc:sldChg chg="modSp add mod">
        <pc:chgData name="Pedigo, Jake" userId="0c06b333-eb43-4e1b-ae58-2615bd219d7a" providerId="ADAL" clId="{2035CCE9-D5E6-4F80-933B-283A3EEB2619}" dt="2025-03-06T14:42:57.230" v="27" actId="2164"/>
        <pc:sldMkLst>
          <pc:docMk/>
          <pc:sldMk cId="3441362832" sldId="415"/>
        </pc:sldMkLst>
      </pc:sldChg>
      <pc:sldChg chg="modSp add">
        <pc:chgData name="Pedigo, Jake" userId="0c06b333-eb43-4e1b-ae58-2615bd219d7a" providerId="ADAL" clId="{2035CCE9-D5E6-4F80-933B-283A3EEB2619}" dt="2025-03-06T14:42:45.382" v="25"/>
        <pc:sldMkLst>
          <pc:docMk/>
          <pc:sldMk cId="3187525280" sldId="416"/>
        </pc:sldMkLst>
      </pc:sldChg>
      <pc:sldChg chg="del">
        <pc:chgData name="Pedigo, Jake" userId="0c06b333-eb43-4e1b-ae58-2615bd219d7a" providerId="ADAL" clId="{2035CCE9-D5E6-4F80-933B-283A3EEB2619}" dt="2025-03-03T19:20:15.990" v="6" actId="47"/>
        <pc:sldMkLst>
          <pc:docMk/>
          <pc:sldMk cId="3452627613" sldId="416"/>
        </pc:sldMkLst>
      </pc:sldChg>
      <pc:sldChg chg="del">
        <pc:chgData name="Pedigo, Jake" userId="0c06b333-eb43-4e1b-ae58-2615bd219d7a" providerId="ADAL" clId="{2035CCE9-D5E6-4F80-933B-283A3EEB2619}" dt="2025-03-03T19:20:15.280" v="5" actId="47"/>
        <pc:sldMkLst>
          <pc:docMk/>
          <pc:sldMk cId="1064008197" sldId="417"/>
        </pc:sldMkLst>
      </pc:sldChg>
      <pc:sldChg chg="modSp add">
        <pc:chgData name="Pedigo, Jake" userId="0c06b333-eb43-4e1b-ae58-2615bd219d7a" providerId="ADAL" clId="{2035CCE9-D5E6-4F80-933B-283A3EEB2619}" dt="2025-03-06T14:42:31.440" v="24"/>
        <pc:sldMkLst>
          <pc:docMk/>
          <pc:sldMk cId="2787935362" sldId="417"/>
        </pc:sldMkLst>
      </pc:sldChg>
      <pc:sldChg chg="modSp add">
        <pc:chgData name="Pedigo, Jake" userId="0c06b333-eb43-4e1b-ae58-2615bd219d7a" providerId="ADAL" clId="{2035CCE9-D5E6-4F80-933B-283A3EEB2619}" dt="2025-03-06T14:42:18.347" v="23"/>
        <pc:sldMkLst>
          <pc:docMk/>
          <pc:sldMk cId="91413081" sldId="418"/>
        </pc:sldMkLst>
      </pc:sldChg>
      <pc:sldChg chg="del">
        <pc:chgData name="Pedigo, Jake" userId="0c06b333-eb43-4e1b-ae58-2615bd219d7a" providerId="ADAL" clId="{2035CCE9-D5E6-4F80-933B-283A3EEB2619}" dt="2025-03-03T19:20:14.512" v="4" actId="47"/>
        <pc:sldMkLst>
          <pc:docMk/>
          <pc:sldMk cId="4228694371" sldId="418"/>
        </pc:sldMkLst>
      </pc:sldChg>
      <pc:sldChg chg="modSp add">
        <pc:chgData name="Pedigo, Jake" userId="0c06b333-eb43-4e1b-ae58-2615bd219d7a" providerId="ADAL" clId="{2035CCE9-D5E6-4F80-933B-283A3EEB2619}" dt="2025-03-06T14:45:41.089" v="35"/>
        <pc:sldMkLst>
          <pc:docMk/>
          <pc:sldMk cId="1503889683" sldId="419"/>
        </pc:sldMkLst>
      </pc:sldChg>
      <pc:sldChg chg="del">
        <pc:chgData name="Pedigo, Jake" userId="0c06b333-eb43-4e1b-ae58-2615bd219d7a" providerId="ADAL" clId="{2035CCE9-D5E6-4F80-933B-283A3EEB2619}" dt="2025-03-03T19:20:13.700" v="3" actId="47"/>
        <pc:sldMkLst>
          <pc:docMk/>
          <pc:sldMk cId="2234747686" sldId="419"/>
        </pc:sldMkLst>
      </pc:sldChg>
      <pc:sldChg chg="modSp add">
        <pc:chgData name="Pedigo, Jake" userId="0c06b333-eb43-4e1b-ae58-2615bd219d7a" providerId="ADAL" clId="{2035CCE9-D5E6-4F80-933B-283A3EEB2619}" dt="2025-03-06T14:45:53.028" v="36"/>
        <pc:sldMkLst>
          <pc:docMk/>
          <pc:sldMk cId="1229424740" sldId="420"/>
        </pc:sldMkLst>
      </pc:sldChg>
      <pc:sldChg chg="del">
        <pc:chgData name="Pedigo, Jake" userId="0c06b333-eb43-4e1b-ae58-2615bd219d7a" providerId="ADAL" clId="{2035CCE9-D5E6-4F80-933B-283A3EEB2619}" dt="2025-03-03T19:20:23.050" v="9" actId="47"/>
        <pc:sldMkLst>
          <pc:docMk/>
          <pc:sldMk cId="3753039505" sldId="420"/>
        </pc:sldMkLst>
      </pc:sldChg>
      <pc:sldChg chg="del">
        <pc:chgData name="Pedigo, Jake" userId="0c06b333-eb43-4e1b-ae58-2615bd219d7a" providerId="ADAL" clId="{2035CCE9-D5E6-4F80-933B-283A3EEB2619}" dt="2025-03-03T19:20:24.178" v="10" actId="47"/>
        <pc:sldMkLst>
          <pc:docMk/>
          <pc:sldMk cId="475932405" sldId="421"/>
        </pc:sldMkLst>
      </pc:sldChg>
      <pc:sldChg chg="modSp add">
        <pc:chgData name="Pedigo, Jake" userId="0c06b333-eb43-4e1b-ae58-2615bd219d7a" providerId="ADAL" clId="{2035CCE9-D5E6-4F80-933B-283A3EEB2619}" dt="2025-03-06T14:46:08.088" v="37"/>
        <pc:sldMkLst>
          <pc:docMk/>
          <pc:sldMk cId="2597471063" sldId="421"/>
        </pc:sldMkLst>
      </pc:sldChg>
      <pc:sldChg chg="modSp add mod">
        <pc:chgData name="Pedigo, Jake" userId="0c06b333-eb43-4e1b-ae58-2615bd219d7a" providerId="ADAL" clId="{2035CCE9-D5E6-4F80-933B-283A3EEB2619}" dt="2025-03-06T14:46:22.806" v="39" actId="2164"/>
        <pc:sldMkLst>
          <pc:docMk/>
          <pc:sldMk cId="697415444" sldId="422"/>
        </pc:sldMkLst>
      </pc:sldChg>
      <pc:sldChg chg="del">
        <pc:chgData name="Pedigo, Jake" userId="0c06b333-eb43-4e1b-ae58-2615bd219d7a" providerId="ADAL" clId="{2035CCE9-D5E6-4F80-933B-283A3EEB2619}" dt="2025-03-03T19:20:25.079" v="11" actId="47"/>
        <pc:sldMkLst>
          <pc:docMk/>
          <pc:sldMk cId="3903328230" sldId="422"/>
        </pc:sldMkLst>
      </pc:sldChg>
      <pc:sldChg chg="del">
        <pc:chgData name="Pedigo, Jake" userId="0c06b333-eb43-4e1b-ae58-2615bd219d7a" providerId="ADAL" clId="{2035CCE9-D5E6-4F80-933B-283A3EEB2619}" dt="2025-03-03T19:20:25.856" v="12" actId="47"/>
        <pc:sldMkLst>
          <pc:docMk/>
          <pc:sldMk cId="813255940" sldId="423"/>
        </pc:sldMkLst>
      </pc:sldChg>
      <pc:sldChg chg="add del">
        <pc:chgData name="Pedigo, Jake" userId="0c06b333-eb43-4e1b-ae58-2615bd219d7a" providerId="ADAL" clId="{2035CCE9-D5E6-4F80-933B-283A3EEB2619}" dt="2025-03-06T14:46:25.322" v="40" actId="47"/>
        <pc:sldMkLst>
          <pc:docMk/>
          <pc:sldMk cId="3718446206" sldId="423"/>
        </pc:sldMkLst>
      </pc:sldChg>
      <pc:sldChg chg="del">
        <pc:chgData name="Pedigo, Jake" userId="0c06b333-eb43-4e1b-ae58-2615bd219d7a" providerId="ADAL" clId="{2035CCE9-D5E6-4F80-933B-283A3EEB2619}" dt="2025-03-03T19:20:26.602" v="13" actId="47"/>
        <pc:sldMkLst>
          <pc:docMk/>
          <pc:sldMk cId="1465435507" sldId="424"/>
        </pc:sldMkLst>
      </pc:sldChg>
    </pc:docChg>
  </pc:docChgLst>
  <pc:docChgLst>
    <pc:chgData name="Pedigo, Jake" userId="0c06b333-eb43-4e1b-ae58-2615bd219d7a" providerId="ADAL" clId="{01424217-CC71-4170-85E2-669BFAE47661}"/>
    <pc:docChg chg="delSld modSld modSection">
      <pc:chgData name="Pedigo, Jake" userId="0c06b333-eb43-4e1b-ae58-2615bd219d7a" providerId="ADAL" clId="{01424217-CC71-4170-85E2-669BFAE47661}" dt="2025-08-07T13:12:36.570" v="15" actId="47"/>
      <pc:docMkLst>
        <pc:docMk/>
      </pc:docMkLst>
      <pc:sldChg chg="modSp mod">
        <pc:chgData name="Pedigo, Jake" userId="0c06b333-eb43-4e1b-ae58-2615bd219d7a" providerId="ADAL" clId="{01424217-CC71-4170-85E2-669BFAE47661}" dt="2025-08-07T13:12:32.788" v="11" actId="6549"/>
        <pc:sldMkLst>
          <pc:docMk/>
          <pc:sldMk cId="1441550195" sldId="421"/>
        </pc:sldMkLst>
        <pc:spChg chg="mod">
          <ac:chgData name="Pedigo, Jake" userId="0c06b333-eb43-4e1b-ae58-2615bd219d7a" providerId="ADAL" clId="{01424217-CC71-4170-85E2-669BFAE47661}" dt="2025-08-07T13:12:04.901" v="0"/>
          <ac:spMkLst>
            <pc:docMk/>
            <pc:sldMk cId="1441550195" sldId="421"/>
            <ac:spMk id="4" creationId="{88BDCAFD-D89B-417C-B46F-80D7CAB2F820}"/>
          </ac:spMkLst>
        </pc:spChg>
        <pc:graphicFrameChg chg="modGraphic">
          <ac:chgData name="Pedigo, Jake" userId="0c06b333-eb43-4e1b-ae58-2615bd219d7a" providerId="ADAL" clId="{01424217-CC71-4170-85E2-669BFAE47661}" dt="2025-08-07T13:12:32.788" v="11" actId="6549"/>
          <ac:graphicFrameMkLst>
            <pc:docMk/>
            <pc:sldMk cId="1441550195" sldId="421"/>
            <ac:graphicFrameMk id="5" creationId="{CA5A3F10-BF9A-CAE3-37F4-8401DA629B2B}"/>
          </ac:graphicFrameMkLst>
        </pc:graphicFrameChg>
      </pc:sldChg>
      <pc:sldChg chg="modSp del">
        <pc:chgData name="Pedigo, Jake" userId="0c06b333-eb43-4e1b-ae58-2615bd219d7a" providerId="ADAL" clId="{01424217-CC71-4170-85E2-669BFAE47661}" dt="2025-08-07T13:12:29.488" v="10" actId="47"/>
        <pc:sldMkLst>
          <pc:docMk/>
          <pc:sldMk cId="3145198845" sldId="422"/>
        </pc:sldMkLst>
        <pc:spChg chg="mod">
          <ac:chgData name="Pedigo, Jake" userId="0c06b333-eb43-4e1b-ae58-2615bd219d7a" providerId="ADAL" clId="{01424217-CC71-4170-85E2-669BFAE47661}" dt="2025-08-07T13:12:04.901" v="0"/>
          <ac:spMkLst>
            <pc:docMk/>
            <pc:sldMk cId="3145198845" sldId="422"/>
            <ac:spMk id="4" creationId="{4044F6B0-47C0-7E4B-704E-AE962C7F85BE}"/>
          </ac:spMkLst>
        </pc:spChg>
      </pc:sldChg>
      <pc:sldChg chg="modSp del">
        <pc:chgData name="Pedigo, Jake" userId="0c06b333-eb43-4e1b-ae58-2615bd219d7a" providerId="ADAL" clId="{01424217-CC71-4170-85E2-669BFAE47661}" dt="2025-08-07T13:12:28.726" v="9" actId="47"/>
        <pc:sldMkLst>
          <pc:docMk/>
          <pc:sldMk cId="2106576656" sldId="423"/>
        </pc:sldMkLst>
        <pc:spChg chg="mod">
          <ac:chgData name="Pedigo, Jake" userId="0c06b333-eb43-4e1b-ae58-2615bd219d7a" providerId="ADAL" clId="{01424217-CC71-4170-85E2-669BFAE47661}" dt="2025-08-07T13:12:04.901" v="0"/>
          <ac:spMkLst>
            <pc:docMk/>
            <pc:sldMk cId="2106576656" sldId="423"/>
            <ac:spMk id="4" creationId="{5D875FCE-0468-6888-6B5B-B9DAA2C188FF}"/>
          </ac:spMkLst>
        </pc:spChg>
      </pc:sldChg>
      <pc:sldChg chg="modSp del">
        <pc:chgData name="Pedigo, Jake" userId="0c06b333-eb43-4e1b-ae58-2615bd219d7a" providerId="ADAL" clId="{01424217-CC71-4170-85E2-669BFAE47661}" dt="2025-08-07T13:12:28.042" v="8" actId="47"/>
        <pc:sldMkLst>
          <pc:docMk/>
          <pc:sldMk cId="2174883175" sldId="424"/>
        </pc:sldMkLst>
        <pc:spChg chg="mod">
          <ac:chgData name="Pedigo, Jake" userId="0c06b333-eb43-4e1b-ae58-2615bd219d7a" providerId="ADAL" clId="{01424217-CC71-4170-85E2-669BFAE47661}" dt="2025-08-07T13:12:04.901" v="0"/>
          <ac:spMkLst>
            <pc:docMk/>
            <pc:sldMk cId="2174883175" sldId="424"/>
            <ac:spMk id="4" creationId="{1AD10356-B38E-15AC-67FC-D83172953E9F}"/>
          </ac:spMkLst>
        </pc:spChg>
      </pc:sldChg>
      <pc:sldChg chg="modSp del">
        <pc:chgData name="Pedigo, Jake" userId="0c06b333-eb43-4e1b-ae58-2615bd219d7a" providerId="ADAL" clId="{01424217-CC71-4170-85E2-669BFAE47661}" dt="2025-08-07T13:12:27.357" v="7" actId="47"/>
        <pc:sldMkLst>
          <pc:docMk/>
          <pc:sldMk cId="3889610785" sldId="425"/>
        </pc:sldMkLst>
        <pc:spChg chg="mod">
          <ac:chgData name="Pedigo, Jake" userId="0c06b333-eb43-4e1b-ae58-2615bd219d7a" providerId="ADAL" clId="{01424217-CC71-4170-85E2-669BFAE47661}" dt="2025-08-07T13:12:04.901" v="0"/>
          <ac:spMkLst>
            <pc:docMk/>
            <pc:sldMk cId="3889610785" sldId="425"/>
            <ac:spMk id="4" creationId="{E69604DE-BF6F-151F-FF78-9C56EA1F7DE6}"/>
          </ac:spMkLst>
        </pc:spChg>
      </pc:sldChg>
      <pc:sldChg chg="modSp del">
        <pc:chgData name="Pedigo, Jake" userId="0c06b333-eb43-4e1b-ae58-2615bd219d7a" providerId="ADAL" clId="{01424217-CC71-4170-85E2-669BFAE47661}" dt="2025-08-07T13:12:26.672" v="6" actId="47"/>
        <pc:sldMkLst>
          <pc:docMk/>
          <pc:sldMk cId="1474896311" sldId="426"/>
        </pc:sldMkLst>
        <pc:spChg chg="mod">
          <ac:chgData name="Pedigo, Jake" userId="0c06b333-eb43-4e1b-ae58-2615bd219d7a" providerId="ADAL" clId="{01424217-CC71-4170-85E2-669BFAE47661}" dt="2025-08-07T13:12:04.901" v="0"/>
          <ac:spMkLst>
            <pc:docMk/>
            <pc:sldMk cId="1474896311" sldId="426"/>
            <ac:spMk id="4" creationId="{A4DA3557-B7EB-99E8-B72B-5D59E65288AE}"/>
          </ac:spMkLst>
        </pc:spChg>
      </pc:sldChg>
      <pc:sldChg chg="modSp del">
        <pc:chgData name="Pedigo, Jake" userId="0c06b333-eb43-4e1b-ae58-2615bd219d7a" providerId="ADAL" clId="{01424217-CC71-4170-85E2-669BFAE47661}" dt="2025-08-07T13:12:25.985" v="5" actId="47"/>
        <pc:sldMkLst>
          <pc:docMk/>
          <pc:sldMk cId="3003071173" sldId="427"/>
        </pc:sldMkLst>
        <pc:spChg chg="mod">
          <ac:chgData name="Pedigo, Jake" userId="0c06b333-eb43-4e1b-ae58-2615bd219d7a" providerId="ADAL" clId="{01424217-CC71-4170-85E2-669BFAE47661}" dt="2025-08-07T13:12:04.901" v="0"/>
          <ac:spMkLst>
            <pc:docMk/>
            <pc:sldMk cId="3003071173" sldId="427"/>
            <ac:spMk id="4" creationId="{F8D64CFA-7F0F-5E48-F10B-46ABAD839674}"/>
          </ac:spMkLst>
        </pc:spChg>
      </pc:sldChg>
      <pc:sldChg chg="modSp del">
        <pc:chgData name="Pedigo, Jake" userId="0c06b333-eb43-4e1b-ae58-2615bd219d7a" providerId="ADAL" clId="{01424217-CC71-4170-85E2-669BFAE47661}" dt="2025-08-07T13:12:36.570" v="15" actId="47"/>
        <pc:sldMkLst>
          <pc:docMk/>
          <pc:sldMk cId="1992913248" sldId="430"/>
        </pc:sldMkLst>
        <pc:spChg chg="mod">
          <ac:chgData name="Pedigo, Jake" userId="0c06b333-eb43-4e1b-ae58-2615bd219d7a" providerId="ADAL" clId="{01424217-CC71-4170-85E2-669BFAE47661}" dt="2025-08-07T13:12:04.901" v="0"/>
          <ac:spMkLst>
            <pc:docMk/>
            <pc:sldMk cId="1992913248" sldId="430"/>
            <ac:spMk id="4" creationId="{208ED099-61A1-790D-4A1C-E0103BAF7EE7}"/>
          </ac:spMkLst>
        </pc:spChg>
      </pc:sldChg>
      <pc:sldChg chg="modSp del">
        <pc:chgData name="Pedigo, Jake" userId="0c06b333-eb43-4e1b-ae58-2615bd219d7a" providerId="ADAL" clId="{01424217-CC71-4170-85E2-669BFAE47661}" dt="2025-08-07T13:12:35.762" v="14" actId="47"/>
        <pc:sldMkLst>
          <pc:docMk/>
          <pc:sldMk cId="688542476" sldId="431"/>
        </pc:sldMkLst>
        <pc:spChg chg="mod">
          <ac:chgData name="Pedigo, Jake" userId="0c06b333-eb43-4e1b-ae58-2615bd219d7a" providerId="ADAL" clId="{01424217-CC71-4170-85E2-669BFAE47661}" dt="2025-08-07T13:12:04.901" v="0"/>
          <ac:spMkLst>
            <pc:docMk/>
            <pc:sldMk cId="688542476" sldId="431"/>
            <ac:spMk id="4" creationId="{42B65F55-ECA1-BFBB-8E04-03F5E2538FF7}"/>
          </ac:spMkLst>
        </pc:spChg>
      </pc:sldChg>
      <pc:sldChg chg="modSp del">
        <pc:chgData name="Pedigo, Jake" userId="0c06b333-eb43-4e1b-ae58-2615bd219d7a" providerId="ADAL" clId="{01424217-CC71-4170-85E2-669BFAE47661}" dt="2025-08-07T13:12:35.028" v="13" actId="47"/>
        <pc:sldMkLst>
          <pc:docMk/>
          <pc:sldMk cId="2789661472" sldId="432"/>
        </pc:sldMkLst>
        <pc:spChg chg="mod">
          <ac:chgData name="Pedigo, Jake" userId="0c06b333-eb43-4e1b-ae58-2615bd219d7a" providerId="ADAL" clId="{01424217-CC71-4170-85E2-669BFAE47661}" dt="2025-08-07T13:12:04.901" v="0"/>
          <ac:spMkLst>
            <pc:docMk/>
            <pc:sldMk cId="2789661472" sldId="432"/>
            <ac:spMk id="4" creationId="{468BBBB7-B141-601E-8FDE-FA1C3B6C4F2E}"/>
          </ac:spMkLst>
        </pc:spChg>
      </pc:sldChg>
      <pc:sldChg chg="modSp del">
        <pc:chgData name="Pedigo, Jake" userId="0c06b333-eb43-4e1b-ae58-2615bd219d7a" providerId="ADAL" clId="{01424217-CC71-4170-85E2-669BFAE47661}" dt="2025-08-07T13:12:34.295" v="12" actId="47"/>
        <pc:sldMkLst>
          <pc:docMk/>
          <pc:sldMk cId="1938429436" sldId="433"/>
        </pc:sldMkLst>
        <pc:spChg chg="mod">
          <ac:chgData name="Pedigo, Jake" userId="0c06b333-eb43-4e1b-ae58-2615bd219d7a" providerId="ADAL" clId="{01424217-CC71-4170-85E2-669BFAE47661}" dt="2025-08-07T13:12:04.901" v="0"/>
          <ac:spMkLst>
            <pc:docMk/>
            <pc:sldMk cId="1938429436" sldId="433"/>
            <ac:spMk id="4" creationId="{C5F700BE-5A63-2DF8-05D0-7ECD11A80A98}"/>
          </ac:spMkLst>
        </pc:spChg>
      </pc:sldChg>
    </pc:docChg>
  </pc:docChgLst>
  <pc:docChgLst>
    <pc:chgData name="Pedigo, Jake" userId="0c06b333-eb43-4e1b-ae58-2615bd219d7a" providerId="ADAL" clId="{AC6C9536-8BF8-43E8-B623-C010FE1F7FF4}"/>
    <pc:docChg chg="undo custSel addSld delSld modSld modSection">
      <pc:chgData name="Pedigo, Jake" userId="0c06b333-eb43-4e1b-ae58-2615bd219d7a" providerId="ADAL" clId="{AC6C9536-8BF8-43E8-B623-C010FE1F7FF4}" dt="2024-12-11T19:55:24.935" v="45" actId="47"/>
      <pc:docMkLst>
        <pc:docMk/>
      </pc:docMkLst>
      <pc:sldChg chg="modSp del">
        <pc:chgData name="Pedigo, Jake" userId="0c06b333-eb43-4e1b-ae58-2615bd219d7a" providerId="ADAL" clId="{AC6C9536-8BF8-43E8-B623-C010FE1F7FF4}" dt="2024-12-04T17:02:35.783" v="4" actId="47"/>
        <pc:sldMkLst>
          <pc:docMk/>
          <pc:sldMk cId="2089731267" sldId="414"/>
        </pc:sldMkLst>
      </pc:sldChg>
      <pc:sldChg chg="modSp add mod">
        <pc:chgData name="Pedigo, Jake" userId="0c06b333-eb43-4e1b-ae58-2615bd219d7a" providerId="ADAL" clId="{AC6C9536-8BF8-43E8-B623-C010FE1F7FF4}" dt="2024-12-11T19:53:29.826" v="31" actId="2164"/>
        <pc:sldMkLst>
          <pc:docMk/>
          <pc:sldMk cId="3829459530" sldId="414"/>
        </pc:sldMkLst>
      </pc:sldChg>
      <pc:sldChg chg="modSp del">
        <pc:chgData name="Pedigo, Jake" userId="0c06b333-eb43-4e1b-ae58-2615bd219d7a" providerId="ADAL" clId="{AC6C9536-8BF8-43E8-B623-C010FE1F7FF4}" dt="2024-12-04T17:02:36.757" v="5" actId="47"/>
        <pc:sldMkLst>
          <pc:docMk/>
          <pc:sldMk cId="1507445960" sldId="415"/>
        </pc:sldMkLst>
      </pc:sldChg>
      <pc:sldChg chg="modSp add">
        <pc:chgData name="Pedigo, Jake" userId="0c06b333-eb43-4e1b-ae58-2615bd219d7a" providerId="ADAL" clId="{AC6C9536-8BF8-43E8-B623-C010FE1F7FF4}" dt="2024-12-11T19:53:13.738" v="29"/>
        <pc:sldMkLst>
          <pc:docMk/>
          <pc:sldMk cId="2849424047" sldId="415"/>
        </pc:sldMkLst>
      </pc:sldChg>
      <pc:sldChg chg="modSp del">
        <pc:chgData name="Pedigo, Jake" userId="0c06b333-eb43-4e1b-ae58-2615bd219d7a" providerId="ADAL" clId="{AC6C9536-8BF8-43E8-B623-C010FE1F7FF4}" dt="2024-12-04T17:02:37.888" v="6" actId="47"/>
        <pc:sldMkLst>
          <pc:docMk/>
          <pc:sldMk cId="930876926" sldId="416"/>
        </pc:sldMkLst>
      </pc:sldChg>
      <pc:sldChg chg="modSp add">
        <pc:chgData name="Pedigo, Jake" userId="0c06b333-eb43-4e1b-ae58-2615bd219d7a" providerId="ADAL" clId="{AC6C9536-8BF8-43E8-B623-C010FE1F7FF4}" dt="2024-12-11T19:52:55.660" v="28"/>
        <pc:sldMkLst>
          <pc:docMk/>
          <pc:sldMk cId="1104098638" sldId="416"/>
        </pc:sldMkLst>
      </pc:sldChg>
      <pc:sldChg chg="modSp add">
        <pc:chgData name="Pedigo, Jake" userId="0c06b333-eb43-4e1b-ae58-2615bd219d7a" providerId="ADAL" clId="{AC6C9536-8BF8-43E8-B623-C010FE1F7FF4}" dt="2024-12-11T19:52:40.984" v="27"/>
        <pc:sldMkLst>
          <pc:docMk/>
          <pc:sldMk cId="708671543" sldId="417"/>
        </pc:sldMkLst>
      </pc:sldChg>
      <pc:sldChg chg="modSp del">
        <pc:chgData name="Pedigo, Jake" userId="0c06b333-eb43-4e1b-ae58-2615bd219d7a" providerId="ADAL" clId="{AC6C9536-8BF8-43E8-B623-C010FE1F7FF4}" dt="2024-12-04T17:02:39.055" v="7" actId="47"/>
        <pc:sldMkLst>
          <pc:docMk/>
          <pc:sldMk cId="1283224812" sldId="417"/>
        </pc:sldMkLst>
      </pc:sldChg>
      <pc:sldChg chg="modSp add">
        <pc:chgData name="Pedigo, Jake" userId="0c06b333-eb43-4e1b-ae58-2615bd219d7a" providerId="ADAL" clId="{AC6C9536-8BF8-43E8-B623-C010FE1F7FF4}" dt="2024-12-11T19:52:26.169" v="26"/>
        <pc:sldMkLst>
          <pc:docMk/>
          <pc:sldMk cId="488701459" sldId="418"/>
        </pc:sldMkLst>
      </pc:sldChg>
      <pc:sldChg chg="modSp del">
        <pc:chgData name="Pedigo, Jake" userId="0c06b333-eb43-4e1b-ae58-2615bd219d7a" providerId="ADAL" clId="{AC6C9536-8BF8-43E8-B623-C010FE1F7FF4}" dt="2024-12-04T17:02:41.837" v="8" actId="47"/>
        <pc:sldMkLst>
          <pc:docMk/>
          <pc:sldMk cId="2874113012" sldId="418"/>
        </pc:sldMkLst>
      </pc:sldChg>
      <pc:sldChg chg="modSp add">
        <pc:chgData name="Pedigo, Jake" userId="0c06b333-eb43-4e1b-ae58-2615bd219d7a" providerId="ADAL" clId="{AC6C9536-8BF8-43E8-B623-C010FE1F7FF4}" dt="2024-12-11T19:54:25.916" v="39"/>
        <pc:sldMkLst>
          <pc:docMk/>
          <pc:sldMk cId="183872315" sldId="419"/>
        </pc:sldMkLst>
      </pc:sldChg>
      <pc:sldChg chg="modSp add">
        <pc:chgData name="Pedigo, Jake" userId="0c06b333-eb43-4e1b-ae58-2615bd219d7a" providerId="ADAL" clId="{AC6C9536-8BF8-43E8-B623-C010FE1F7FF4}" dt="2024-12-11T19:54:38.815" v="40"/>
        <pc:sldMkLst>
          <pc:docMk/>
          <pc:sldMk cId="1939614966" sldId="420"/>
        </pc:sldMkLst>
      </pc:sldChg>
      <pc:sldChg chg="modSp add">
        <pc:chgData name="Pedigo, Jake" userId="0c06b333-eb43-4e1b-ae58-2615bd219d7a" providerId="ADAL" clId="{AC6C9536-8BF8-43E8-B623-C010FE1F7FF4}" dt="2024-12-11T19:54:54.111" v="41"/>
        <pc:sldMkLst>
          <pc:docMk/>
          <pc:sldMk cId="238663779" sldId="421"/>
        </pc:sldMkLst>
      </pc:sldChg>
      <pc:sldChg chg="modSp del">
        <pc:chgData name="Pedigo, Jake" userId="0c06b333-eb43-4e1b-ae58-2615bd219d7a" providerId="ADAL" clId="{AC6C9536-8BF8-43E8-B623-C010FE1F7FF4}" dt="2024-12-04T17:02:43.476" v="9" actId="47"/>
        <pc:sldMkLst>
          <pc:docMk/>
          <pc:sldMk cId="398082893" sldId="421"/>
        </pc:sldMkLst>
      </pc:sldChg>
      <pc:sldChg chg="modSp add">
        <pc:chgData name="Pedigo, Jake" userId="0c06b333-eb43-4e1b-ae58-2615bd219d7a" providerId="ADAL" clId="{AC6C9536-8BF8-43E8-B623-C010FE1F7FF4}" dt="2024-12-11T19:55:09.898" v="42"/>
        <pc:sldMkLst>
          <pc:docMk/>
          <pc:sldMk cId="1350438013" sldId="422"/>
        </pc:sldMkLst>
      </pc:sldChg>
      <pc:sldChg chg="modSp del">
        <pc:chgData name="Pedigo, Jake" userId="0c06b333-eb43-4e1b-ae58-2615bd219d7a" providerId="ADAL" clId="{AC6C9536-8BF8-43E8-B623-C010FE1F7FF4}" dt="2024-12-04T17:03:02.860" v="13" actId="47"/>
        <pc:sldMkLst>
          <pc:docMk/>
          <pc:sldMk cId="1472014137" sldId="422"/>
        </pc:sldMkLst>
      </pc:sldChg>
      <pc:sldChg chg="modSp del">
        <pc:chgData name="Pedigo, Jake" userId="0c06b333-eb43-4e1b-ae58-2615bd219d7a" providerId="ADAL" clId="{AC6C9536-8BF8-43E8-B623-C010FE1F7FF4}" dt="2024-12-04T17:03:04.043" v="14" actId="47"/>
        <pc:sldMkLst>
          <pc:docMk/>
          <pc:sldMk cId="773492433" sldId="423"/>
        </pc:sldMkLst>
      </pc:sldChg>
      <pc:sldChg chg="modSp add mod">
        <pc:chgData name="Pedigo, Jake" userId="0c06b333-eb43-4e1b-ae58-2615bd219d7a" providerId="ADAL" clId="{AC6C9536-8BF8-43E8-B623-C010FE1F7FF4}" dt="2024-12-11T19:55:21.386" v="44" actId="2164"/>
        <pc:sldMkLst>
          <pc:docMk/>
          <pc:sldMk cId="1319400499" sldId="423"/>
        </pc:sldMkLst>
      </pc:sldChg>
      <pc:sldChg chg="modSp del">
        <pc:chgData name="Pedigo, Jake" userId="0c06b333-eb43-4e1b-ae58-2615bd219d7a" providerId="ADAL" clId="{AC6C9536-8BF8-43E8-B623-C010FE1F7FF4}" dt="2024-12-04T17:03:04.811" v="15" actId="47"/>
        <pc:sldMkLst>
          <pc:docMk/>
          <pc:sldMk cId="739854183" sldId="424"/>
        </pc:sldMkLst>
      </pc:sldChg>
      <pc:sldChg chg="add del">
        <pc:chgData name="Pedigo, Jake" userId="0c06b333-eb43-4e1b-ae58-2615bd219d7a" providerId="ADAL" clId="{AC6C9536-8BF8-43E8-B623-C010FE1F7FF4}" dt="2024-12-11T19:55:24.935" v="45" actId="47"/>
        <pc:sldMkLst>
          <pc:docMk/>
          <pc:sldMk cId="4167414640" sldId="424"/>
        </pc:sldMkLst>
      </pc:sldChg>
      <pc:sldChg chg="modSp del">
        <pc:chgData name="Pedigo, Jake" userId="0c06b333-eb43-4e1b-ae58-2615bd219d7a" providerId="ADAL" clId="{AC6C9536-8BF8-43E8-B623-C010FE1F7FF4}" dt="2024-12-04T17:03:05.591" v="16" actId="47"/>
        <pc:sldMkLst>
          <pc:docMk/>
          <pc:sldMk cId="2155843948" sldId="425"/>
        </pc:sldMkLst>
      </pc:sldChg>
    </pc:docChg>
  </pc:docChgLst>
  <pc:docChgLst>
    <pc:chgData name="Pedigo, Jake" userId="0c06b333-eb43-4e1b-ae58-2615bd219d7a" providerId="ADAL" clId="{58F694D4-3D0B-4B1D-8E09-1ACB54A1B59E}"/>
    <pc:docChg chg="addSld delSld modSld modSection">
      <pc:chgData name="Pedigo, Jake" userId="0c06b333-eb43-4e1b-ae58-2615bd219d7a" providerId="ADAL" clId="{58F694D4-3D0B-4B1D-8E09-1ACB54A1B59E}" dt="2024-11-07T17:35:03.624" v="85" actId="47"/>
      <pc:docMkLst>
        <pc:docMk/>
      </pc:docMkLst>
      <pc:sldChg chg="modSp mod">
        <pc:chgData name="Pedigo, Jake" userId="0c06b333-eb43-4e1b-ae58-2615bd219d7a" providerId="ADAL" clId="{58F694D4-3D0B-4B1D-8E09-1ACB54A1B59E}" dt="2024-11-04T20:44:25.435" v="10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58F694D4-3D0B-4B1D-8E09-1ACB54A1B59E}" dt="2024-11-07T17:30:42.731" v="51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58F694D4-3D0B-4B1D-8E09-1ACB54A1B59E}" dt="2024-11-07T17:30:25.451" v="50" actId="216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58F694D4-3D0B-4B1D-8E09-1ACB54A1B59E}" dt="2024-11-07T17:34:08.582" v="78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58F694D4-3D0B-4B1D-8E09-1ACB54A1B59E}" dt="2024-11-07T17:31:20.509" v="58" actId="255"/>
        <pc:sldMkLst>
          <pc:docMk/>
          <pc:sldMk cId="2569309724" sldId="413"/>
        </pc:sldMkLst>
      </pc:sldChg>
      <pc:sldChg chg="modSp add">
        <pc:chgData name="Pedigo, Jake" userId="0c06b333-eb43-4e1b-ae58-2615bd219d7a" providerId="ADAL" clId="{58F694D4-3D0B-4B1D-8E09-1ACB54A1B59E}" dt="2024-11-07T17:32:12.677" v="59"/>
        <pc:sldMkLst>
          <pc:docMk/>
          <pc:sldMk cId="2089731267" sldId="414"/>
        </pc:sldMkLst>
      </pc:sldChg>
      <pc:sldChg chg="del">
        <pc:chgData name="Pedigo, Jake" userId="0c06b333-eb43-4e1b-ae58-2615bd219d7a" providerId="ADAL" clId="{58F694D4-3D0B-4B1D-8E09-1ACB54A1B59E}" dt="2024-11-04T20:44:57.238" v="37" actId="47"/>
        <pc:sldMkLst>
          <pc:docMk/>
          <pc:sldMk cId="1193120627" sldId="415"/>
        </pc:sldMkLst>
      </pc:sldChg>
      <pc:sldChg chg="modSp add">
        <pc:chgData name="Pedigo, Jake" userId="0c06b333-eb43-4e1b-ae58-2615bd219d7a" providerId="ADAL" clId="{58F694D4-3D0B-4B1D-8E09-1ACB54A1B59E}" dt="2024-11-07T17:32:23.727" v="60"/>
        <pc:sldMkLst>
          <pc:docMk/>
          <pc:sldMk cId="1507445960" sldId="415"/>
        </pc:sldMkLst>
      </pc:sldChg>
      <pc:sldChg chg="modSp add">
        <pc:chgData name="Pedigo, Jake" userId="0c06b333-eb43-4e1b-ae58-2615bd219d7a" providerId="ADAL" clId="{58F694D4-3D0B-4B1D-8E09-1ACB54A1B59E}" dt="2024-11-07T17:32:38.680" v="61"/>
        <pc:sldMkLst>
          <pc:docMk/>
          <pc:sldMk cId="930876926" sldId="416"/>
        </pc:sldMkLst>
      </pc:sldChg>
      <pc:sldChg chg="del">
        <pc:chgData name="Pedigo, Jake" userId="0c06b333-eb43-4e1b-ae58-2615bd219d7a" providerId="ADAL" clId="{58F694D4-3D0B-4B1D-8E09-1ACB54A1B59E}" dt="2024-11-04T20:45:08.826" v="46" actId="47"/>
        <pc:sldMkLst>
          <pc:docMk/>
          <pc:sldMk cId="3929044235" sldId="416"/>
        </pc:sldMkLst>
      </pc:sldChg>
      <pc:sldChg chg="modSp add">
        <pc:chgData name="Pedigo, Jake" userId="0c06b333-eb43-4e1b-ae58-2615bd219d7a" providerId="ADAL" clId="{58F694D4-3D0B-4B1D-8E09-1ACB54A1B59E}" dt="2024-11-07T17:32:52.306" v="62"/>
        <pc:sldMkLst>
          <pc:docMk/>
          <pc:sldMk cId="1283224812" sldId="417"/>
        </pc:sldMkLst>
      </pc:sldChg>
      <pc:sldChg chg="del">
        <pc:chgData name="Pedigo, Jake" userId="0c06b333-eb43-4e1b-ae58-2615bd219d7a" providerId="ADAL" clId="{58F694D4-3D0B-4B1D-8E09-1ACB54A1B59E}" dt="2024-11-04T20:45:09.704" v="47" actId="47"/>
        <pc:sldMkLst>
          <pc:docMk/>
          <pc:sldMk cId="3081522402" sldId="417"/>
        </pc:sldMkLst>
      </pc:sldChg>
      <pc:sldChg chg="modSp add">
        <pc:chgData name="Pedigo, Jake" userId="0c06b333-eb43-4e1b-ae58-2615bd219d7a" providerId="ADAL" clId="{58F694D4-3D0B-4B1D-8E09-1ACB54A1B59E}" dt="2024-11-07T17:33:03.851" v="63"/>
        <pc:sldMkLst>
          <pc:docMk/>
          <pc:sldMk cId="2874113012" sldId="418"/>
        </pc:sldMkLst>
      </pc:sldChg>
      <pc:sldChg chg="modSp add del mod">
        <pc:chgData name="Pedigo, Jake" userId="0c06b333-eb43-4e1b-ae58-2615bd219d7a" providerId="ADAL" clId="{58F694D4-3D0B-4B1D-8E09-1ACB54A1B59E}" dt="2024-11-07T17:33:43.610" v="71" actId="47"/>
        <pc:sldMkLst>
          <pc:docMk/>
          <pc:sldMk cId="161989869" sldId="419"/>
        </pc:sldMkLst>
      </pc:sldChg>
      <pc:sldChg chg="add del">
        <pc:chgData name="Pedigo, Jake" userId="0c06b333-eb43-4e1b-ae58-2615bd219d7a" providerId="ADAL" clId="{58F694D4-3D0B-4B1D-8E09-1ACB54A1B59E}" dt="2024-11-07T17:33:42.627" v="70" actId="47"/>
        <pc:sldMkLst>
          <pc:docMk/>
          <pc:sldMk cId="2392491562" sldId="420"/>
        </pc:sldMkLst>
      </pc:sldChg>
      <pc:sldChg chg="modSp add mod">
        <pc:chgData name="Pedigo, Jake" userId="0c06b333-eb43-4e1b-ae58-2615bd219d7a" providerId="ADAL" clId="{58F694D4-3D0B-4B1D-8E09-1ACB54A1B59E}" dt="2024-11-07T17:33:38.739" v="69" actId="2164"/>
        <pc:sldMkLst>
          <pc:docMk/>
          <pc:sldMk cId="398082893" sldId="421"/>
        </pc:sldMkLst>
      </pc:sldChg>
      <pc:sldChg chg="modSp add">
        <pc:chgData name="Pedigo, Jake" userId="0c06b333-eb43-4e1b-ae58-2615bd219d7a" providerId="ADAL" clId="{58F694D4-3D0B-4B1D-8E09-1ACB54A1B59E}" dt="2024-11-07T17:34:20.911" v="79"/>
        <pc:sldMkLst>
          <pc:docMk/>
          <pc:sldMk cId="1472014137" sldId="422"/>
        </pc:sldMkLst>
      </pc:sldChg>
      <pc:sldChg chg="modSp add">
        <pc:chgData name="Pedigo, Jake" userId="0c06b333-eb43-4e1b-ae58-2615bd219d7a" providerId="ADAL" clId="{58F694D4-3D0B-4B1D-8E09-1ACB54A1B59E}" dt="2024-11-07T17:34:31.530" v="80"/>
        <pc:sldMkLst>
          <pc:docMk/>
          <pc:sldMk cId="773492433" sldId="423"/>
        </pc:sldMkLst>
      </pc:sldChg>
      <pc:sldChg chg="modSp add">
        <pc:chgData name="Pedigo, Jake" userId="0c06b333-eb43-4e1b-ae58-2615bd219d7a" providerId="ADAL" clId="{58F694D4-3D0B-4B1D-8E09-1ACB54A1B59E}" dt="2024-11-07T17:34:43.386" v="81"/>
        <pc:sldMkLst>
          <pc:docMk/>
          <pc:sldMk cId="739854183" sldId="424"/>
        </pc:sldMkLst>
      </pc:sldChg>
      <pc:sldChg chg="modSp add mod">
        <pc:chgData name="Pedigo, Jake" userId="0c06b333-eb43-4e1b-ae58-2615bd219d7a" providerId="ADAL" clId="{58F694D4-3D0B-4B1D-8E09-1ACB54A1B59E}" dt="2024-11-07T17:34:58.872" v="83" actId="2164"/>
        <pc:sldMkLst>
          <pc:docMk/>
          <pc:sldMk cId="2155843948" sldId="425"/>
        </pc:sldMkLst>
      </pc:sldChg>
      <pc:sldChg chg="add del">
        <pc:chgData name="Pedigo, Jake" userId="0c06b333-eb43-4e1b-ae58-2615bd219d7a" providerId="ADAL" clId="{58F694D4-3D0B-4B1D-8E09-1ACB54A1B59E}" dt="2024-11-07T17:35:01.453" v="84" actId="47"/>
        <pc:sldMkLst>
          <pc:docMk/>
          <pc:sldMk cId="2675745926" sldId="426"/>
        </pc:sldMkLst>
      </pc:sldChg>
      <pc:sldChg chg="add del">
        <pc:chgData name="Pedigo, Jake" userId="0c06b333-eb43-4e1b-ae58-2615bd219d7a" providerId="ADAL" clId="{58F694D4-3D0B-4B1D-8E09-1ACB54A1B59E}" dt="2024-11-07T17:35:03.624" v="85" actId="47"/>
        <pc:sldMkLst>
          <pc:docMk/>
          <pc:sldMk cId="920020369" sldId="427"/>
        </pc:sldMkLst>
      </pc:sldChg>
    </pc:docChg>
  </pc:docChgLst>
  <pc:docChgLst>
    <pc:chgData name="Pedigo, Jake" userId="0c06b333-eb43-4e1b-ae58-2615bd219d7a" providerId="ADAL" clId="{748E2A2A-D0C9-4A87-AF00-B35E1E8DB520}"/>
    <pc:docChg chg="undo redo custSel addSld delSld modSld modSection">
      <pc:chgData name="Pedigo, Jake" userId="0c06b333-eb43-4e1b-ae58-2615bd219d7a" providerId="ADAL" clId="{748E2A2A-D0C9-4A87-AF00-B35E1E8DB520}" dt="2025-01-02T21:29:31.627" v="46" actId="2164"/>
      <pc:docMkLst>
        <pc:docMk/>
      </pc:docMkLst>
      <pc:sldChg chg="modSp mod">
        <pc:chgData name="Pedigo, Jake" userId="0c06b333-eb43-4e1b-ae58-2615bd219d7a" providerId="ADAL" clId="{748E2A2A-D0C9-4A87-AF00-B35E1E8DB520}" dt="2025-01-02T21:26:58.490" v="38"/>
        <pc:sldMkLst>
          <pc:docMk/>
          <pc:sldMk cId="2506534793" sldId="410"/>
        </pc:sldMkLst>
      </pc:sldChg>
      <pc:sldChg chg="modSp add">
        <pc:chgData name="Pedigo, Jake" userId="0c06b333-eb43-4e1b-ae58-2615bd219d7a" providerId="ADAL" clId="{748E2A2A-D0C9-4A87-AF00-B35E1E8DB520}" dt="2025-01-02T21:25:58.141" v="26"/>
        <pc:sldMkLst>
          <pc:docMk/>
          <pc:sldMk cId="1428929558" sldId="414"/>
        </pc:sldMkLst>
      </pc:sldChg>
      <pc:sldChg chg="modSp del">
        <pc:chgData name="Pedigo, Jake" userId="0c06b333-eb43-4e1b-ae58-2615bd219d7a" providerId="ADAL" clId="{748E2A2A-D0C9-4A87-AF00-B35E1E8DB520}" dt="2025-01-02T15:12:51.344" v="8" actId="47"/>
        <pc:sldMkLst>
          <pc:docMk/>
          <pc:sldMk cId="3829459530" sldId="414"/>
        </pc:sldMkLst>
      </pc:sldChg>
      <pc:sldChg chg="modSp del">
        <pc:chgData name="Pedigo, Jake" userId="0c06b333-eb43-4e1b-ae58-2615bd219d7a" providerId="ADAL" clId="{748E2A2A-D0C9-4A87-AF00-B35E1E8DB520}" dt="2025-01-02T15:12:49.667" v="7" actId="47"/>
        <pc:sldMkLst>
          <pc:docMk/>
          <pc:sldMk cId="2849424047" sldId="415"/>
        </pc:sldMkLst>
      </pc:sldChg>
      <pc:sldChg chg="modSp add">
        <pc:chgData name="Pedigo, Jake" userId="0c06b333-eb43-4e1b-ae58-2615bd219d7a" providerId="ADAL" clId="{748E2A2A-D0C9-4A87-AF00-B35E1E8DB520}" dt="2025-01-02T21:26:10.970" v="27"/>
        <pc:sldMkLst>
          <pc:docMk/>
          <pc:sldMk cId="3148126597" sldId="415"/>
        </pc:sldMkLst>
      </pc:sldChg>
      <pc:sldChg chg="modSp del">
        <pc:chgData name="Pedigo, Jake" userId="0c06b333-eb43-4e1b-ae58-2615bd219d7a" providerId="ADAL" clId="{748E2A2A-D0C9-4A87-AF00-B35E1E8DB520}" dt="2025-01-02T15:12:48.013" v="6" actId="47"/>
        <pc:sldMkLst>
          <pc:docMk/>
          <pc:sldMk cId="1104098638" sldId="416"/>
        </pc:sldMkLst>
      </pc:sldChg>
      <pc:sldChg chg="modSp add mod">
        <pc:chgData name="Pedigo, Jake" userId="0c06b333-eb43-4e1b-ae58-2615bd219d7a" providerId="ADAL" clId="{748E2A2A-D0C9-4A87-AF00-B35E1E8DB520}" dt="2025-01-02T21:26:25.262" v="29" actId="2164"/>
        <pc:sldMkLst>
          <pc:docMk/>
          <pc:sldMk cId="1902733923" sldId="416"/>
        </pc:sldMkLst>
      </pc:sldChg>
      <pc:sldChg chg="modSp del">
        <pc:chgData name="Pedigo, Jake" userId="0c06b333-eb43-4e1b-ae58-2615bd219d7a" providerId="ADAL" clId="{748E2A2A-D0C9-4A87-AF00-B35E1E8DB520}" dt="2025-01-02T15:12:46.352" v="5" actId="47"/>
        <pc:sldMkLst>
          <pc:docMk/>
          <pc:sldMk cId="708671543" sldId="417"/>
        </pc:sldMkLst>
      </pc:sldChg>
      <pc:sldChg chg="modSp add">
        <pc:chgData name="Pedigo, Jake" userId="0c06b333-eb43-4e1b-ae58-2615bd219d7a" providerId="ADAL" clId="{748E2A2A-D0C9-4A87-AF00-B35E1E8DB520}" dt="2025-01-02T21:27:11.734" v="39"/>
        <pc:sldMkLst>
          <pc:docMk/>
          <pc:sldMk cId="2534771067" sldId="417"/>
        </pc:sldMkLst>
      </pc:sldChg>
      <pc:sldChg chg="add del">
        <pc:chgData name="Pedigo, Jake" userId="0c06b333-eb43-4e1b-ae58-2615bd219d7a" providerId="ADAL" clId="{748E2A2A-D0C9-4A87-AF00-B35E1E8DB520}" dt="2025-01-02T21:26:26.925" v="30" actId="47"/>
        <pc:sldMkLst>
          <pc:docMk/>
          <pc:sldMk cId="3666958463" sldId="417"/>
        </pc:sldMkLst>
      </pc:sldChg>
      <pc:sldChg chg="modSp del">
        <pc:chgData name="Pedigo, Jake" userId="0c06b333-eb43-4e1b-ae58-2615bd219d7a" providerId="ADAL" clId="{748E2A2A-D0C9-4A87-AF00-B35E1E8DB520}" dt="2025-01-02T15:12:44.969" v="4" actId="47"/>
        <pc:sldMkLst>
          <pc:docMk/>
          <pc:sldMk cId="488701459" sldId="418"/>
        </pc:sldMkLst>
      </pc:sldChg>
      <pc:sldChg chg="modSp add">
        <pc:chgData name="Pedigo, Jake" userId="0c06b333-eb43-4e1b-ae58-2615bd219d7a" providerId="ADAL" clId="{748E2A2A-D0C9-4A87-AF00-B35E1E8DB520}" dt="2025-01-02T21:27:27.599" v="40"/>
        <pc:sldMkLst>
          <pc:docMk/>
          <pc:sldMk cId="3660948351" sldId="418"/>
        </pc:sldMkLst>
      </pc:sldChg>
      <pc:sldChg chg="add del">
        <pc:chgData name="Pedigo, Jake" userId="0c06b333-eb43-4e1b-ae58-2615bd219d7a" providerId="ADAL" clId="{748E2A2A-D0C9-4A87-AF00-B35E1E8DB520}" dt="2025-01-02T21:26:28.115" v="31" actId="47"/>
        <pc:sldMkLst>
          <pc:docMk/>
          <pc:sldMk cId="4090716139" sldId="418"/>
        </pc:sldMkLst>
      </pc:sldChg>
      <pc:sldChg chg="modSp del">
        <pc:chgData name="Pedigo, Jake" userId="0c06b333-eb43-4e1b-ae58-2615bd219d7a" providerId="ADAL" clId="{748E2A2A-D0C9-4A87-AF00-B35E1E8DB520}" dt="2025-01-02T15:12:57.296" v="10" actId="47"/>
        <pc:sldMkLst>
          <pc:docMk/>
          <pc:sldMk cId="183872315" sldId="419"/>
        </pc:sldMkLst>
      </pc:sldChg>
      <pc:sldChg chg="modSp add">
        <pc:chgData name="Pedigo, Jake" userId="0c06b333-eb43-4e1b-ae58-2615bd219d7a" providerId="ADAL" clId="{748E2A2A-D0C9-4A87-AF00-B35E1E8DB520}" dt="2025-01-02T21:27:41.612" v="41"/>
        <pc:sldMkLst>
          <pc:docMk/>
          <pc:sldMk cId="1069840176" sldId="419"/>
        </pc:sldMkLst>
      </pc:sldChg>
      <pc:sldChg chg="add del">
        <pc:chgData name="Pedigo, Jake" userId="0c06b333-eb43-4e1b-ae58-2615bd219d7a" providerId="ADAL" clId="{748E2A2A-D0C9-4A87-AF00-B35E1E8DB520}" dt="2025-01-02T21:26:29.307" v="32" actId="47"/>
        <pc:sldMkLst>
          <pc:docMk/>
          <pc:sldMk cId="3924526014" sldId="419"/>
        </pc:sldMkLst>
      </pc:sldChg>
      <pc:sldChg chg="modSp add">
        <pc:chgData name="Pedigo, Jake" userId="0c06b333-eb43-4e1b-ae58-2615bd219d7a" providerId="ADAL" clId="{748E2A2A-D0C9-4A87-AF00-B35E1E8DB520}" dt="2025-01-02T21:27:58.203" v="42"/>
        <pc:sldMkLst>
          <pc:docMk/>
          <pc:sldMk cId="300851644" sldId="420"/>
        </pc:sldMkLst>
      </pc:sldChg>
      <pc:sldChg chg="modSp del">
        <pc:chgData name="Pedigo, Jake" userId="0c06b333-eb43-4e1b-ae58-2615bd219d7a" providerId="ADAL" clId="{748E2A2A-D0C9-4A87-AF00-B35E1E8DB520}" dt="2025-01-02T15:12:58.798" v="11" actId="47"/>
        <pc:sldMkLst>
          <pc:docMk/>
          <pc:sldMk cId="1939614966" sldId="420"/>
        </pc:sldMkLst>
      </pc:sldChg>
      <pc:sldChg chg="modSp del">
        <pc:chgData name="Pedigo, Jake" userId="0c06b333-eb43-4e1b-ae58-2615bd219d7a" providerId="ADAL" clId="{748E2A2A-D0C9-4A87-AF00-B35E1E8DB520}" dt="2025-01-02T15:12:59.978" v="12" actId="47"/>
        <pc:sldMkLst>
          <pc:docMk/>
          <pc:sldMk cId="238663779" sldId="421"/>
        </pc:sldMkLst>
      </pc:sldChg>
      <pc:sldChg chg="modSp add mod">
        <pc:chgData name="Pedigo, Jake" userId="0c06b333-eb43-4e1b-ae58-2615bd219d7a" providerId="ADAL" clId="{748E2A2A-D0C9-4A87-AF00-B35E1E8DB520}" dt="2025-01-02T21:28:11.705" v="44" actId="2164"/>
        <pc:sldMkLst>
          <pc:docMk/>
          <pc:sldMk cId="3350221528" sldId="421"/>
        </pc:sldMkLst>
      </pc:sldChg>
      <pc:sldChg chg="modSp del">
        <pc:chgData name="Pedigo, Jake" userId="0c06b333-eb43-4e1b-ae58-2615bd219d7a" providerId="ADAL" clId="{748E2A2A-D0C9-4A87-AF00-B35E1E8DB520}" dt="2025-01-02T15:13:01.315" v="13" actId="47"/>
        <pc:sldMkLst>
          <pc:docMk/>
          <pc:sldMk cId="1350438013" sldId="422"/>
        </pc:sldMkLst>
      </pc:sldChg>
      <pc:sldChg chg="modSp add del">
        <pc:chgData name="Pedigo, Jake" userId="0c06b333-eb43-4e1b-ae58-2615bd219d7a" providerId="ADAL" clId="{748E2A2A-D0C9-4A87-AF00-B35E1E8DB520}" dt="2025-01-02T15:13:08.296" v="16" actId="47"/>
        <pc:sldMkLst>
          <pc:docMk/>
          <pc:sldMk cId="1319400499" sldId="423"/>
        </pc:sldMkLst>
      </pc:sldChg>
    </pc:docChg>
  </pc:docChgLst>
  <pc:docChgLst>
    <pc:chgData name="Pedigo, Jake" userId="0c06b333-eb43-4e1b-ae58-2615bd219d7a" providerId="ADAL" clId="{88E7D16F-5DAF-4EC4-86ED-F7FF928BA938}"/>
    <pc:docChg chg="undo custSel addSld delSld modSld modSection">
      <pc:chgData name="Pedigo, Jake" userId="0c06b333-eb43-4e1b-ae58-2615bd219d7a" providerId="ADAL" clId="{88E7D16F-5DAF-4EC4-86ED-F7FF928BA938}" dt="2024-03-06T15:41:54.847" v="156" actId="2164"/>
      <pc:docMkLst>
        <pc:docMk/>
      </pc:docMkLst>
      <pc:sldChg chg="add del">
        <pc:chgData name="Pedigo, Jake" userId="0c06b333-eb43-4e1b-ae58-2615bd219d7a" providerId="ADAL" clId="{88E7D16F-5DAF-4EC4-86ED-F7FF928BA938}" dt="2024-03-06T15:29:52.798" v="69" actId="47"/>
        <pc:sldMkLst>
          <pc:docMk/>
          <pc:sldMk cId="2754162154" sldId="414"/>
        </pc:sldMkLst>
      </pc:sldChg>
      <pc:sldChg chg="add del">
        <pc:chgData name="Pedigo, Jake" userId="0c06b333-eb43-4e1b-ae58-2615bd219d7a" providerId="ADAL" clId="{88E7D16F-5DAF-4EC4-86ED-F7FF928BA938}" dt="2024-03-06T15:29:51.604" v="68" actId="47"/>
        <pc:sldMkLst>
          <pc:docMk/>
          <pc:sldMk cId="1526508417" sldId="415"/>
        </pc:sldMkLst>
      </pc:sldChg>
      <pc:sldChg chg="add del">
        <pc:chgData name="Pedigo, Jake" userId="0c06b333-eb43-4e1b-ae58-2615bd219d7a" providerId="ADAL" clId="{88E7D16F-5DAF-4EC4-86ED-F7FF928BA938}" dt="2024-03-06T15:29:50.407" v="67" actId="47"/>
        <pc:sldMkLst>
          <pc:docMk/>
          <pc:sldMk cId="1425721691" sldId="416"/>
        </pc:sldMkLst>
      </pc:sldChg>
      <pc:sldChg chg="add del">
        <pc:chgData name="Pedigo, Jake" userId="0c06b333-eb43-4e1b-ae58-2615bd219d7a" providerId="ADAL" clId="{88E7D16F-5DAF-4EC4-86ED-F7FF928BA938}" dt="2024-03-06T15:29:49.336" v="66" actId="47"/>
        <pc:sldMkLst>
          <pc:docMk/>
          <pc:sldMk cId="212791393" sldId="417"/>
        </pc:sldMkLst>
      </pc:sldChg>
      <pc:sldChg chg="add del">
        <pc:chgData name="Pedigo, Jake" userId="0c06b333-eb43-4e1b-ae58-2615bd219d7a" providerId="ADAL" clId="{88E7D16F-5DAF-4EC4-86ED-F7FF928BA938}" dt="2024-03-06T15:29:48.524" v="65" actId="47"/>
        <pc:sldMkLst>
          <pc:docMk/>
          <pc:sldMk cId="2147818690" sldId="418"/>
        </pc:sldMkLst>
      </pc:sldChg>
      <pc:sldChg chg="add del">
        <pc:chgData name="Pedigo, Jake" userId="0c06b333-eb43-4e1b-ae58-2615bd219d7a" providerId="ADAL" clId="{88E7D16F-5DAF-4EC4-86ED-F7FF928BA938}" dt="2024-03-06T15:29:47.576" v="64" actId="47"/>
        <pc:sldMkLst>
          <pc:docMk/>
          <pc:sldMk cId="3350330945" sldId="419"/>
        </pc:sldMkLst>
      </pc:sldChg>
      <pc:sldChg chg="modSp add mod">
        <pc:chgData name="Pedigo, Jake" userId="0c06b333-eb43-4e1b-ae58-2615bd219d7a" providerId="ADAL" clId="{88E7D16F-5DAF-4EC4-86ED-F7FF928BA938}" dt="2024-03-06T15:30:33.508" v="77" actId="404"/>
        <pc:sldMkLst>
          <pc:docMk/>
          <pc:sldMk cId="1752652496" sldId="420"/>
        </pc:sldMkLst>
      </pc:sldChg>
      <pc:sldChg chg="add del">
        <pc:chgData name="Pedigo, Jake" userId="0c06b333-eb43-4e1b-ae58-2615bd219d7a" providerId="ADAL" clId="{88E7D16F-5DAF-4EC4-86ED-F7FF928BA938}" dt="2024-03-06T15:32:43.737" v="100" actId="47"/>
        <pc:sldMkLst>
          <pc:docMk/>
          <pc:sldMk cId="3752747928" sldId="421"/>
        </pc:sldMkLst>
      </pc:sldChg>
      <pc:sldChg chg="add del">
        <pc:chgData name="Pedigo, Jake" userId="0c06b333-eb43-4e1b-ae58-2615bd219d7a" providerId="ADAL" clId="{88E7D16F-5DAF-4EC4-86ED-F7FF928BA938}" dt="2024-03-06T15:32:42.304" v="99" actId="47"/>
        <pc:sldMkLst>
          <pc:docMk/>
          <pc:sldMk cId="1871976283" sldId="422"/>
        </pc:sldMkLst>
      </pc:sldChg>
      <pc:sldChg chg="add del">
        <pc:chgData name="Pedigo, Jake" userId="0c06b333-eb43-4e1b-ae58-2615bd219d7a" providerId="ADAL" clId="{88E7D16F-5DAF-4EC4-86ED-F7FF928BA938}" dt="2024-03-06T15:32:41.041" v="98" actId="47"/>
        <pc:sldMkLst>
          <pc:docMk/>
          <pc:sldMk cId="657277196" sldId="423"/>
        </pc:sldMkLst>
      </pc:sldChg>
      <pc:sldChg chg="modSp add del mod">
        <pc:chgData name="Pedigo, Jake" userId="0c06b333-eb43-4e1b-ae58-2615bd219d7a" providerId="ADAL" clId="{88E7D16F-5DAF-4EC4-86ED-F7FF928BA938}" dt="2024-03-06T15:32:40.002" v="97" actId="47"/>
        <pc:sldMkLst>
          <pc:docMk/>
          <pc:sldMk cId="604519601" sldId="424"/>
        </pc:sldMkLst>
      </pc:sldChg>
      <pc:sldChg chg="addSp delSp modSp add mod">
        <pc:chgData name="Pedigo, Jake" userId="0c06b333-eb43-4e1b-ae58-2615bd219d7a" providerId="ADAL" clId="{88E7D16F-5DAF-4EC4-86ED-F7FF928BA938}" dt="2024-03-06T15:32:25.541" v="96" actId="14100"/>
        <pc:sldMkLst>
          <pc:docMk/>
          <pc:sldMk cId="2864357590" sldId="425"/>
        </pc:sldMkLst>
      </pc:sldChg>
      <pc:sldChg chg="modSp add mod">
        <pc:chgData name="Pedigo, Jake" userId="0c06b333-eb43-4e1b-ae58-2615bd219d7a" providerId="ADAL" clId="{88E7D16F-5DAF-4EC4-86ED-F7FF928BA938}" dt="2024-03-06T15:34:41.441" v="128" actId="404"/>
        <pc:sldMkLst>
          <pc:docMk/>
          <pc:sldMk cId="1993285968" sldId="426"/>
        </pc:sldMkLst>
      </pc:sldChg>
      <pc:sldChg chg="add del">
        <pc:chgData name="Pedigo, Jake" userId="0c06b333-eb43-4e1b-ae58-2615bd219d7a" providerId="ADAL" clId="{88E7D16F-5DAF-4EC4-86ED-F7FF928BA938}" dt="2024-03-06T15:33:51.405" v="112" actId="47"/>
        <pc:sldMkLst>
          <pc:docMk/>
          <pc:sldMk cId="3608685016" sldId="426"/>
        </pc:sldMkLst>
      </pc:sldChg>
      <pc:sldChg chg="add del">
        <pc:chgData name="Pedigo, Jake" userId="0c06b333-eb43-4e1b-ae58-2615bd219d7a" providerId="ADAL" clId="{88E7D16F-5DAF-4EC4-86ED-F7FF928BA938}" dt="2024-03-06T15:33:52.609" v="113" actId="47"/>
        <pc:sldMkLst>
          <pc:docMk/>
          <pc:sldMk cId="229622406" sldId="427"/>
        </pc:sldMkLst>
      </pc:sldChg>
      <pc:sldChg chg="modSp add mod">
        <pc:chgData name="Pedigo, Jake" userId="0c06b333-eb43-4e1b-ae58-2615bd219d7a" providerId="ADAL" clId="{88E7D16F-5DAF-4EC4-86ED-F7FF928BA938}" dt="2024-03-06T15:34:57.090" v="131" actId="404"/>
        <pc:sldMkLst>
          <pc:docMk/>
          <pc:sldMk cId="3200251858" sldId="427"/>
        </pc:sldMkLst>
      </pc:sldChg>
      <pc:sldChg chg="add del">
        <pc:chgData name="Pedigo, Jake" userId="0c06b333-eb43-4e1b-ae58-2615bd219d7a" providerId="ADAL" clId="{88E7D16F-5DAF-4EC4-86ED-F7FF928BA938}" dt="2024-03-06T15:33:53.524" v="114" actId="47"/>
        <pc:sldMkLst>
          <pc:docMk/>
          <pc:sldMk cId="696540141" sldId="428"/>
        </pc:sldMkLst>
      </pc:sldChg>
      <pc:sldChg chg="modSp add mod">
        <pc:chgData name="Pedigo, Jake" userId="0c06b333-eb43-4e1b-ae58-2615bd219d7a" providerId="ADAL" clId="{88E7D16F-5DAF-4EC4-86ED-F7FF928BA938}" dt="2024-03-06T15:35:17.513" v="134" actId="404"/>
        <pc:sldMkLst>
          <pc:docMk/>
          <pc:sldMk cId="760645245" sldId="428"/>
        </pc:sldMkLst>
      </pc:sldChg>
      <pc:sldChg chg="add del">
        <pc:chgData name="Pedigo, Jake" userId="0c06b333-eb43-4e1b-ae58-2615bd219d7a" providerId="ADAL" clId="{88E7D16F-5DAF-4EC4-86ED-F7FF928BA938}" dt="2024-03-06T15:33:54.183" v="115" actId="47"/>
        <pc:sldMkLst>
          <pc:docMk/>
          <pc:sldMk cId="2556142144" sldId="429"/>
        </pc:sldMkLst>
      </pc:sldChg>
      <pc:sldChg chg="modSp add mod">
        <pc:chgData name="Pedigo, Jake" userId="0c06b333-eb43-4e1b-ae58-2615bd219d7a" providerId="ADAL" clId="{88E7D16F-5DAF-4EC4-86ED-F7FF928BA938}" dt="2024-03-06T15:35:32.904" v="137" actId="404"/>
        <pc:sldMkLst>
          <pc:docMk/>
          <pc:sldMk cId="3718628743" sldId="429"/>
        </pc:sldMkLst>
      </pc:sldChg>
      <pc:sldChg chg="add del">
        <pc:chgData name="Pedigo, Jake" userId="0c06b333-eb43-4e1b-ae58-2615bd219d7a" providerId="ADAL" clId="{88E7D16F-5DAF-4EC4-86ED-F7FF928BA938}" dt="2024-03-06T15:33:54.801" v="116" actId="47"/>
        <pc:sldMkLst>
          <pc:docMk/>
          <pc:sldMk cId="734643679" sldId="430"/>
        </pc:sldMkLst>
      </pc:sldChg>
      <pc:sldChg chg="modSp add mod">
        <pc:chgData name="Pedigo, Jake" userId="0c06b333-eb43-4e1b-ae58-2615bd219d7a" providerId="ADAL" clId="{88E7D16F-5DAF-4EC4-86ED-F7FF928BA938}" dt="2024-03-06T15:36:06.916" v="142" actId="404"/>
        <pc:sldMkLst>
          <pc:docMk/>
          <pc:sldMk cId="3220163717" sldId="430"/>
        </pc:sldMkLst>
      </pc:sldChg>
      <pc:sldChg chg="add del">
        <pc:chgData name="Pedigo, Jake" userId="0c06b333-eb43-4e1b-ae58-2615bd219d7a" providerId="ADAL" clId="{88E7D16F-5DAF-4EC4-86ED-F7FF928BA938}" dt="2024-03-06T15:36:09.074" v="143" actId="47"/>
        <pc:sldMkLst>
          <pc:docMk/>
          <pc:sldMk cId="1583006046" sldId="431"/>
        </pc:sldMkLst>
      </pc:sldChg>
      <pc:sldChg chg="add del">
        <pc:chgData name="Pedigo, Jake" userId="0c06b333-eb43-4e1b-ae58-2615bd219d7a" providerId="ADAL" clId="{88E7D16F-5DAF-4EC4-86ED-F7FF928BA938}" dt="2024-03-06T15:33:55.478" v="117" actId="47"/>
        <pc:sldMkLst>
          <pc:docMk/>
          <pc:sldMk cId="3646751975" sldId="431"/>
        </pc:sldMkLst>
      </pc:sldChg>
      <pc:sldChg chg="add del">
        <pc:chgData name="Pedigo, Jake" userId="0c06b333-eb43-4e1b-ae58-2615bd219d7a" providerId="ADAL" clId="{88E7D16F-5DAF-4EC4-86ED-F7FF928BA938}" dt="2024-03-06T15:36:10.031" v="144" actId="47"/>
        <pc:sldMkLst>
          <pc:docMk/>
          <pc:sldMk cId="2073179575" sldId="432"/>
        </pc:sldMkLst>
      </pc:sldChg>
    </pc:docChg>
  </pc:docChgLst>
  <pc:docChgLst>
    <pc:chgData name="Pedigo, Jake" userId="0c06b333-eb43-4e1b-ae58-2615bd219d7a" providerId="ADAL" clId="{4DC4072A-A7A9-4E39-B1B1-651B9C675D8C}"/>
    <pc:docChg chg="undo custSel addSld delSld modSld modSection">
      <pc:chgData name="Pedigo, Jake" userId="0c06b333-eb43-4e1b-ae58-2615bd219d7a" providerId="ADAL" clId="{4DC4072A-A7A9-4E39-B1B1-651B9C675D8C}" dt="2024-07-08T18:18:34.959" v="63" actId="2711"/>
      <pc:docMkLst>
        <pc:docMk/>
      </pc:docMkLst>
      <pc:sldChg chg="modSp mod">
        <pc:chgData name="Pedigo, Jake" userId="0c06b333-eb43-4e1b-ae58-2615bd219d7a" providerId="ADAL" clId="{4DC4072A-A7A9-4E39-B1B1-651B9C675D8C}" dt="2024-07-03T16:05:41.637" v="3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4DC4072A-A7A9-4E39-B1B1-651B9C675D8C}" dt="2024-07-08T18:14:27.648" v="30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4DC4072A-A7A9-4E39-B1B1-651B9C675D8C}" dt="2024-07-08T18:18:34.959" v="63" actId="2711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4DC4072A-A7A9-4E39-B1B1-651B9C675D8C}" dt="2024-07-08T18:16:25.692" v="48" actId="255"/>
        <pc:sldMkLst>
          <pc:docMk/>
          <pc:sldMk cId="2506534793" sldId="410"/>
        </pc:sldMkLst>
      </pc:sldChg>
      <pc:sldChg chg="del">
        <pc:chgData name="Pedigo, Jake" userId="0c06b333-eb43-4e1b-ae58-2615bd219d7a" providerId="ADAL" clId="{4DC4072A-A7A9-4E39-B1B1-651B9C675D8C}" dt="2024-07-03T16:06:13.665" v="20" actId="47"/>
        <pc:sldMkLst>
          <pc:docMk/>
          <pc:sldMk cId="1672613261" sldId="414"/>
        </pc:sldMkLst>
      </pc:sldChg>
      <pc:sldChg chg="add del">
        <pc:chgData name="Pedigo, Jake" userId="0c06b333-eb43-4e1b-ae58-2615bd219d7a" providerId="ADAL" clId="{4DC4072A-A7A9-4E39-B1B1-651B9C675D8C}" dt="2024-07-08T18:15:50.939" v="41" actId="47"/>
        <pc:sldMkLst>
          <pc:docMk/>
          <pc:sldMk cId="2284780041" sldId="414"/>
        </pc:sldMkLst>
      </pc:sldChg>
      <pc:sldChg chg="del">
        <pc:chgData name="Pedigo, Jake" userId="0c06b333-eb43-4e1b-ae58-2615bd219d7a" providerId="ADAL" clId="{4DC4072A-A7A9-4E39-B1B1-651B9C675D8C}" dt="2024-07-03T16:06:12.468" v="19" actId="47"/>
        <pc:sldMkLst>
          <pc:docMk/>
          <pc:sldMk cId="2330901821" sldId="415"/>
        </pc:sldMkLst>
      </pc:sldChg>
      <pc:sldChg chg="modSp add mod">
        <pc:chgData name="Pedigo, Jake" userId="0c06b333-eb43-4e1b-ae58-2615bd219d7a" providerId="ADAL" clId="{4DC4072A-A7A9-4E39-B1B1-651B9C675D8C}" dt="2024-07-08T18:15:46.334" v="40" actId="2164"/>
        <pc:sldMkLst>
          <pc:docMk/>
          <pc:sldMk cId="2731545863" sldId="415"/>
        </pc:sldMkLst>
      </pc:sldChg>
      <pc:sldChg chg="del">
        <pc:chgData name="Pedigo, Jake" userId="0c06b333-eb43-4e1b-ae58-2615bd219d7a" providerId="ADAL" clId="{4DC4072A-A7A9-4E39-B1B1-651B9C675D8C}" dt="2024-07-03T16:06:26.272" v="29" actId="47"/>
        <pc:sldMkLst>
          <pc:docMk/>
          <pc:sldMk cId="466331333" sldId="416"/>
        </pc:sldMkLst>
      </pc:sldChg>
      <pc:sldChg chg="modSp add mod">
        <pc:chgData name="Pedigo, Jake" userId="0c06b333-eb43-4e1b-ae58-2615bd219d7a" providerId="ADAL" clId="{4DC4072A-A7A9-4E39-B1B1-651B9C675D8C}" dt="2024-07-08T18:15:26.637" v="37" actId="255"/>
        <pc:sldMkLst>
          <pc:docMk/>
          <pc:sldMk cId="2736942238" sldId="416"/>
        </pc:sldMkLst>
      </pc:sldChg>
      <pc:sldChg chg="modSp add mod">
        <pc:chgData name="Pedigo, Jake" userId="0c06b333-eb43-4e1b-ae58-2615bd219d7a" providerId="ADAL" clId="{4DC4072A-A7A9-4E39-B1B1-651B9C675D8C}" dt="2024-07-08T18:16:41.413" v="50" actId="255"/>
        <pc:sldMkLst>
          <pc:docMk/>
          <pc:sldMk cId="870562216" sldId="417"/>
        </pc:sldMkLst>
      </pc:sldChg>
      <pc:sldChg chg="del">
        <pc:chgData name="Pedigo, Jake" userId="0c06b333-eb43-4e1b-ae58-2615bd219d7a" providerId="ADAL" clId="{4DC4072A-A7A9-4E39-B1B1-651B9C675D8C}" dt="2024-07-03T16:06:24.635" v="28" actId="47"/>
        <pc:sldMkLst>
          <pc:docMk/>
          <pc:sldMk cId="2100461293" sldId="417"/>
        </pc:sldMkLst>
      </pc:sldChg>
      <pc:sldChg chg="modSp add mod">
        <pc:chgData name="Pedigo, Jake" userId="0c06b333-eb43-4e1b-ae58-2615bd219d7a" providerId="ADAL" clId="{4DC4072A-A7A9-4E39-B1B1-651B9C675D8C}" dt="2024-07-08T18:17:00.023" v="52" actId="255"/>
        <pc:sldMkLst>
          <pc:docMk/>
          <pc:sldMk cId="415004132" sldId="418"/>
        </pc:sldMkLst>
      </pc:sldChg>
      <pc:sldChg chg="del">
        <pc:chgData name="Pedigo, Jake" userId="0c06b333-eb43-4e1b-ae58-2615bd219d7a" providerId="ADAL" clId="{4DC4072A-A7A9-4E39-B1B1-651B9C675D8C}" dt="2024-07-03T16:06:23.795" v="27" actId="47"/>
        <pc:sldMkLst>
          <pc:docMk/>
          <pc:sldMk cId="3405508835" sldId="418"/>
        </pc:sldMkLst>
      </pc:sldChg>
      <pc:sldChg chg="del">
        <pc:chgData name="Pedigo, Jake" userId="0c06b333-eb43-4e1b-ae58-2615bd219d7a" providerId="ADAL" clId="{4DC4072A-A7A9-4E39-B1B1-651B9C675D8C}" dt="2024-07-03T16:06:22.519" v="26" actId="47"/>
        <pc:sldMkLst>
          <pc:docMk/>
          <pc:sldMk cId="3594022461" sldId="419"/>
        </pc:sldMkLst>
      </pc:sldChg>
      <pc:sldChg chg="modSp add del mod">
        <pc:chgData name="Pedigo, Jake" userId="0c06b333-eb43-4e1b-ae58-2615bd219d7a" providerId="ADAL" clId="{4DC4072A-A7A9-4E39-B1B1-651B9C675D8C}" dt="2024-07-08T18:17:29.625" v="58" actId="47"/>
        <pc:sldMkLst>
          <pc:docMk/>
          <pc:sldMk cId="4274257968" sldId="419"/>
        </pc:sldMkLst>
      </pc:sldChg>
      <pc:sldChg chg="add del">
        <pc:chgData name="Pedigo, Jake" userId="0c06b333-eb43-4e1b-ae58-2615bd219d7a" providerId="ADAL" clId="{4DC4072A-A7A9-4E39-B1B1-651B9C675D8C}" dt="2024-07-08T18:17:32.264" v="59" actId="47"/>
        <pc:sldMkLst>
          <pc:docMk/>
          <pc:sldMk cId="1435066896" sldId="420"/>
        </pc:sldMkLst>
      </pc:sldChg>
      <pc:sldChg chg="add del">
        <pc:chgData name="Pedigo, Jake" userId="0c06b333-eb43-4e1b-ae58-2615bd219d7a" providerId="ADAL" clId="{4DC4072A-A7A9-4E39-B1B1-651B9C675D8C}" dt="2024-07-08T18:17:33.899" v="60" actId="47"/>
        <pc:sldMkLst>
          <pc:docMk/>
          <pc:sldMk cId="4093633974" sldId="421"/>
        </pc:sldMkLst>
      </pc:sldChg>
    </pc:docChg>
  </pc:docChgLst>
  <pc:docChgLst>
    <pc:chgData name="Pedigo, Jake" userId="0c06b333-eb43-4e1b-ae58-2615bd219d7a" providerId="ADAL" clId="{DA25045F-0D4B-401B-85BE-4932C929DE37}"/>
    <pc:docChg chg="undo custSel addSld delSld modSld modSection">
      <pc:chgData name="Pedigo, Jake" userId="0c06b333-eb43-4e1b-ae58-2615bd219d7a" providerId="ADAL" clId="{DA25045F-0D4B-401B-85BE-4932C929DE37}" dt="2025-06-03T21:40:40.037" v="74" actId="47"/>
      <pc:docMkLst>
        <pc:docMk/>
      </pc:docMkLst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1386705574" sldId="414"/>
        </pc:sldMkLst>
      </pc:sldChg>
      <pc:sldChg chg="add del">
        <pc:chgData name="Pedigo, Jake" userId="0c06b333-eb43-4e1b-ae58-2615bd219d7a" providerId="ADAL" clId="{DA25045F-0D4B-401B-85BE-4932C929DE37}" dt="2025-06-03T21:36:15.303" v="29" actId="47"/>
        <pc:sldMkLst>
          <pc:docMk/>
          <pc:sldMk cId="1463614005" sldId="414"/>
        </pc:sldMkLst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806549664" sldId="415"/>
        </pc:sldMkLst>
      </pc:sldChg>
      <pc:sldChg chg="add del">
        <pc:chgData name="Pedigo, Jake" userId="0c06b333-eb43-4e1b-ae58-2615bd219d7a" providerId="ADAL" clId="{DA25045F-0D4B-401B-85BE-4932C929DE37}" dt="2025-06-03T21:36:13.340" v="28" actId="47"/>
        <pc:sldMkLst>
          <pc:docMk/>
          <pc:sldMk cId="1941990518" sldId="415"/>
        </pc:sldMkLst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1429478470" sldId="416"/>
        </pc:sldMkLst>
      </pc:sldChg>
      <pc:sldChg chg="modSp add del mod">
        <pc:chgData name="Pedigo, Jake" userId="0c06b333-eb43-4e1b-ae58-2615bd219d7a" providerId="ADAL" clId="{DA25045F-0D4B-401B-85BE-4932C929DE37}" dt="2025-06-03T21:36:32.481" v="36" actId="47"/>
        <pc:sldMkLst>
          <pc:docMk/>
          <pc:sldMk cId="2946406513" sldId="416"/>
        </pc:sldMkLst>
      </pc:sldChg>
      <pc:sldChg chg="modSp add del">
        <pc:chgData name="Pedigo, Jake" userId="0c06b333-eb43-4e1b-ae58-2615bd219d7a" providerId="ADAL" clId="{DA25045F-0D4B-401B-85BE-4932C929DE37}" dt="2025-06-03T21:36:33.518" v="37" actId="47"/>
        <pc:sldMkLst>
          <pc:docMk/>
          <pc:sldMk cId="1013557420" sldId="417"/>
        </pc:sldMkLst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1082706716" sldId="417"/>
        </pc:sldMkLst>
      </pc:sldChg>
      <pc:sldChg chg="modSp add del">
        <pc:chgData name="Pedigo, Jake" userId="0c06b333-eb43-4e1b-ae58-2615bd219d7a" providerId="ADAL" clId="{DA25045F-0D4B-401B-85BE-4932C929DE37}" dt="2025-06-03T21:36:34.728" v="38" actId="47"/>
        <pc:sldMkLst>
          <pc:docMk/>
          <pc:sldMk cId="1366589524" sldId="418"/>
        </pc:sldMkLst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2040499234" sldId="418"/>
        </pc:sldMkLst>
      </pc:sldChg>
      <pc:sldChg chg="modSp add del">
        <pc:chgData name="Pedigo, Jake" userId="0c06b333-eb43-4e1b-ae58-2615bd219d7a" providerId="ADAL" clId="{DA25045F-0D4B-401B-85BE-4932C929DE37}" dt="2025-06-03T21:36:37.714" v="39" actId="47"/>
        <pc:sldMkLst>
          <pc:docMk/>
          <pc:sldMk cId="182643079" sldId="419"/>
        </pc:sldMkLst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713270249" sldId="419"/>
        </pc:sldMkLst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2155037063" sldId="420"/>
        </pc:sldMkLst>
      </pc:sldChg>
      <pc:sldChg chg="add del">
        <pc:chgData name="Pedigo, Jake" userId="0c06b333-eb43-4e1b-ae58-2615bd219d7a" providerId="ADAL" clId="{DA25045F-0D4B-401B-85BE-4932C929DE37}" dt="2025-06-03T21:37:33.866" v="44" actId="47"/>
        <pc:sldMkLst>
          <pc:docMk/>
          <pc:sldMk cId="3956358621" sldId="420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530689346" sldId="421"/>
        </pc:sldMkLst>
      </pc:sldChg>
      <pc:sldChg chg="modSp add mod">
        <pc:chgData name="Pedigo, Jake" userId="0c06b333-eb43-4e1b-ae58-2615bd219d7a" providerId="ADAL" clId="{DA25045F-0D4B-401B-85BE-4932C929DE37}" dt="2025-06-03T21:39:48.207" v="68"/>
        <pc:sldMkLst>
          <pc:docMk/>
          <pc:sldMk cId="1441550195" sldId="421"/>
        </pc:sldMkLst>
        <pc:graphicFrameChg chg="mod modGraphic">
          <ac:chgData name="Pedigo, Jake" userId="0c06b333-eb43-4e1b-ae58-2615bd219d7a" providerId="ADAL" clId="{DA25045F-0D4B-401B-85BE-4932C929DE37}" dt="2025-06-03T21:39:48.207" v="68"/>
          <ac:graphicFrameMkLst>
            <pc:docMk/>
            <pc:sldMk cId="1441550195" sldId="421"/>
            <ac:graphicFrameMk id="5" creationId="{CA5A3F10-BF9A-CAE3-37F4-8401DA629B2B}"/>
          </ac:graphicFrameMkLst>
        </pc:graphicFrameChg>
      </pc:sldChg>
      <pc:sldChg chg="modSp add del">
        <pc:chgData name="Pedigo, Jake" userId="0c06b333-eb43-4e1b-ae58-2615bd219d7a" providerId="ADAL" clId="{DA25045F-0D4B-401B-85BE-4932C929DE37}" dt="2025-06-03T21:39:23.157" v="61" actId="47"/>
        <pc:sldMkLst>
          <pc:docMk/>
          <pc:sldMk cId="428300991" sldId="422"/>
        </pc:sldMkLst>
      </pc:sldChg>
      <pc:sldChg chg="add del">
        <pc:chgData name="Pedigo, Jake" userId="0c06b333-eb43-4e1b-ae58-2615bd219d7a" providerId="ADAL" clId="{DA25045F-0D4B-401B-85BE-4932C929DE37}" dt="2025-06-03T21:37:40.655" v="47" actId="47"/>
        <pc:sldMkLst>
          <pc:docMk/>
          <pc:sldMk cId="3375727420" sldId="422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3946792376" sldId="422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1916303312" sldId="423"/>
        </pc:sldMkLst>
      </pc:sldChg>
      <pc:sldChg chg="modSp add mod">
        <pc:chgData name="Pedigo, Jake" userId="0c06b333-eb43-4e1b-ae58-2615bd219d7a" providerId="ADAL" clId="{DA25045F-0D4B-401B-85BE-4932C929DE37}" dt="2025-06-03T21:38:48.778" v="58" actId="2164"/>
        <pc:sldMkLst>
          <pc:docMk/>
          <pc:sldMk cId="2000844115" sldId="423"/>
        </pc:sldMkLst>
      </pc:sldChg>
      <pc:sldChg chg="add del">
        <pc:chgData name="Pedigo, Jake" userId="0c06b333-eb43-4e1b-ae58-2615bd219d7a" providerId="ADAL" clId="{DA25045F-0D4B-401B-85BE-4932C929DE37}" dt="2025-06-03T21:37:37.531" v="46" actId="47"/>
        <pc:sldMkLst>
          <pc:docMk/>
          <pc:sldMk cId="3414920322" sldId="423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1226366355" sldId="424"/>
        </pc:sldMkLst>
      </pc:sldChg>
      <pc:sldChg chg="add del">
        <pc:chgData name="Pedigo, Jake" userId="0c06b333-eb43-4e1b-ae58-2615bd219d7a" providerId="ADAL" clId="{DA25045F-0D4B-401B-85BE-4932C929DE37}" dt="2025-06-03T21:37:36.364" v="45" actId="47"/>
        <pc:sldMkLst>
          <pc:docMk/>
          <pc:sldMk cId="1672495083" sldId="424"/>
        </pc:sldMkLst>
      </pc:sldChg>
      <pc:sldChg chg="modSp add">
        <pc:chgData name="Pedigo, Jake" userId="0c06b333-eb43-4e1b-ae58-2615bd219d7a" providerId="ADAL" clId="{DA25045F-0D4B-401B-85BE-4932C929DE37}" dt="2025-06-03T21:38:34.242" v="56"/>
        <pc:sldMkLst>
          <pc:docMk/>
          <pc:sldMk cId="3290086518" sldId="424"/>
        </pc:sldMkLst>
      </pc:sldChg>
      <pc:sldChg chg="modSp add">
        <pc:chgData name="Pedigo, Jake" userId="0c06b333-eb43-4e1b-ae58-2615bd219d7a" providerId="ADAL" clId="{DA25045F-0D4B-401B-85BE-4932C929DE37}" dt="2025-06-03T21:38:21.547" v="55"/>
        <pc:sldMkLst>
          <pc:docMk/>
          <pc:sldMk cId="1600519775" sldId="425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3224337684" sldId="425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1631643190" sldId="426"/>
        </pc:sldMkLst>
      </pc:sldChg>
      <pc:sldChg chg="modSp add">
        <pc:chgData name="Pedigo, Jake" userId="0c06b333-eb43-4e1b-ae58-2615bd219d7a" providerId="ADAL" clId="{DA25045F-0D4B-401B-85BE-4932C929DE37}" dt="2025-06-03T21:38:08.297" v="54"/>
        <pc:sldMkLst>
          <pc:docMk/>
          <pc:sldMk cId="3672737793" sldId="426"/>
        </pc:sldMkLst>
      </pc:sldChg>
      <pc:sldChg chg="modSp add">
        <pc:chgData name="Pedigo, Jake" userId="0c06b333-eb43-4e1b-ae58-2615bd219d7a" providerId="ADAL" clId="{DA25045F-0D4B-401B-85BE-4932C929DE37}" dt="2025-06-03T21:39:59.124" v="69"/>
        <pc:sldMkLst>
          <pc:docMk/>
          <pc:sldMk cId="4145505557" sldId="427"/>
        </pc:sldMkLst>
      </pc:sldChg>
      <pc:sldChg chg="modSp add">
        <pc:chgData name="Pedigo, Jake" userId="0c06b333-eb43-4e1b-ae58-2615bd219d7a" providerId="ADAL" clId="{DA25045F-0D4B-401B-85BE-4932C929DE37}" dt="2025-06-03T21:40:11.655" v="70"/>
        <pc:sldMkLst>
          <pc:docMk/>
          <pc:sldMk cId="2206015586" sldId="428"/>
        </pc:sldMkLst>
      </pc:sldChg>
      <pc:sldChg chg="modSp add">
        <pc:chgData name="Pedigo, Jake" userId="0c06b333-eb43-4e1b-ae58-2615bd219d7a" providerId="ADAL" clId="{DA25045F-0D4B-401B-85BE-4932C929DE37}" dt="2025-06-03T21:40:24.404" v="71"/>
        <pc:sldMkLst>
          <pc:docMk/>
          <pc:sldMk cId="4129082383" sldId="429"/>
        </pc:sldMkLst>
      </pc:sldChg>
      <pc:sldChg chg="modSp add mod">
        <pc:chgData name="Pedigo, Jake" userId="0c06b333-eb43-4e1b-ae58-2615bd219d7a" providerId="ADAL" clId="{DA25045F-0D4B-401B-85BE-4932C929DE37}" dt="2025-06-03T21:40:38.198" v="73" actId="2164"/>
        <pc:sldMkLst>
          <pc:docMk/>
          <pc:sldMk cId="4104871546" sldId="430"/>
        </pc:sldMkLst>
      </pc:sldChg>
      <pc:sldChg chg="add del">
        <pc:chgData name="Pedigo, Jake" userId="0c06b333-eb43-4e1b-ae58-2615bd219d7a" providerId="ADAL" clId="{DA25045F-0D4B-401B-85BE-4932C929DE37}" dt="2025-06-03T21:40:40.037" v="74" actId="47"/>
        <pc:sldMkLst>
          <pc:docMk/>
          <pc:sldMk cId="1154222443" sldId="431"/>
        </pc:sldMkLst>
      </pc:sldChg>
    </pc:docChg>
  </pc:docChgLst>
  <pc:docChgLst>
    <pc:chgData name="Pedigo, Jake" userId="0c06b333-eb43-4e1b-ae58-2615bd219d7a" providerId="ADAL" clId="{431D2B65-FBE3-4640-90AB-DE2C51205CD0}"/>
    <pc:docChg chg="addSld delSld modSld modSection">
      <pc:chgData name="Pedigo, Jake" userId="0c06b333-eb43-4e1b-ae58-2615bd219d7a" providerId="ADAL" clId="{431D2B65-FBE3-4640-90AB-DE2C51205CD0}" dt="2024-09-05T15:02:36.299" v="52" actId="2164"/>
      <pc:docMkLst>
        <pc:docMk/>
      </pc:docMkLst>
      <pc:sldChg chg="modSp mod">
        <pc:chgData name="Pedigo, Jake" userId="0c06b333-eb43-4e1b-ae58-2615bd219d7a" providerId="ADAL" clId="{431D2B65-FBE3-4640-90AB-DE2C51205CD0}" dt="2024-09-03T15:08:44.669" v="5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431D2B65-FBE3-4640-90AB-DE2C51205CD0}" dt="2024-09-05T15:00:10.552" v="40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431D2B65-FBE3-4640-90AB-DE2C51205CD0}" dt="2024-09-05T14:59:50.614" v="39" actId="216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431D2B65-FBE3-4640-90AB-DE2C51205CD0}" dt="2024-09-05T15:02:22.321" v="49" actId="404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431D2B65-FBE3-4640-90AB-DE2C51205CD0}" dt="2024-09-05T15:01:43.023" v="44" actId="404"/>
        <pc:sldMkLst>
          <pc:docMk/>
          <pc:sldMk cId="2569309724" sldId="413"/>
        </pc:sldMkLst>
      </pc:sldChg>
      <pc:sldChg chg="modSp add mod">
        <pc:chgData name="Pedigo, Jake" userId="0c06b333-eb43-4e1b-ae58-2615bd219d7a" providerId="ADAL" clId="{431D2B65-FBE3-4640-90AB-DE2C51205CD0}" dt="2024-09-05T15:02:06.297" v="47" actId="2164"/>
        <pc:sldMkLst>
          <pc:docMk/>
          <pc:sldMk cId="532642549" sldId="414"/>
        </pc:sldMkLst>
      </pc:sldChg>
      <pc:sldChg chg="del">
        <pc:chgData name="Pedigo, Jake" userId="0c06b333-eb43-4e1b-ae58-2615bd219d7a" providerId="ADAL" clId="{431D2B65-FBE3-4640-90AB-DE2C51205CD0}" dt="2024-09-03T15:09:13.613" v="28" actId="47"/>
        <pc:sldMkLst>
          <pc:docMk/>
          <pc:sldMk cId="2195706054" sldId="415"/>
        </pc:sldMkLst>
      </pc:sldChg>
      <pc:sldChg chg="modSp add mod">
        <pc:chgData name="Pedigo, Jake" userId="0c06b333-eb43-4e1b-ae58-2615bd219d7a" providerId="ADAL" clId="{431D2B65-FBE3-4640-90AB-DE2C51205CD0}" dt="2024-09-05T15:02:36.299" v="52" actId="2164"/>
        <pc:sldMkLst>
          <pc:docMk/>
          <pc:sldMk cId="2215305760" sldId="415"/>
        </pc:sldMkLst>
      </pc:sldChg>
      <pc:sldChg chg="del">
        <pc:chgData name="Pedigo, Jake" userId="0c06b333-eb43-4e1b-ae58-2615bd219d7a" providerId="ADAL" clId="{431D2B65-FBE3-4640-90AB-DE2C51205CD0}" dt="2024-09-03T15:09:12.810" v="27" actId="47"/>
        <pc:sldMkLst>
          <pc:docMk/>
          <pc:sldMk cId="1947681996" sldId="416"/>
        </pc:sldMkLst>
      </pc:sldChg>
      <pc:sldChg chg="del">
        <pc:chgData name="Pedigo, Jake" userId="0c06b333-eb43-4e1b-ae58-2615bd219d7a" providerId="ADAL" clId="{431D2B65-FBE3-4640-90AB-DE2C51205CD0}" dt="2024-09-03T15:09:24.051" v="36" actId="47"/>
        <pc:sldMkLst>
          <pc:docMk/>
          <pc:sldMk cId="4096911272" sldId="417"/>
        </pc:sldMkLst>
      </pc:sldChg>
      <pc:sldChg chg="del">
        <pc:chgData name="Pedigo, Jake" userId="0c06b333-eb43-4e1b-ae58-2615bd219d7a" providerId="ADAL" clId="{431D2B65-FBE3-4640-90AB-DE2C51205CD0}" dt="2024-09-03T15:09:25.027" v="37" actId="47"/>
        <pc:sldMkLst>
          <pc:docMk/>
          <pc:sldMk cId="501035732" sldId="418"/>
        </pc:sldMkLst>
      </pc:sldChg>
    </pc:docChg>
  </pc:docChgLst>
  <pc:docChgLst>
    <pc:chgData name="Pedigo, Jake" userId="0c06b333-eb43-4e1b-ae58-2615bd219d7a" providerId="ADAL" clId="{4BA3B8A0-C089-402D-8E8B-98E5A3601C04}"/>
    <pc:docChg chg="addSld delSld modSld sldOrd modSection">
      <pc:chgData name="Pedigo, Jake" userId="0c06b333-eb43-4e1b-ae58-2615bd219d7a" providerId="ADAL" clId="{4BA3B8A0-C089-402D-8E8B-98E5A3601C04}" dt="2025-05-06T15:42:43.040" v="104" actId="47"/>
      <pc:docMkLst>
        <pc:docMk/>
      </pc:docMkLst>
      <pc:sldChg chg="modSp">
        <pc:chgData name="Pedigo, Jake" userId="0c06b333-eb43-4e1b-ae58-2615bd219d7a" providerId="ADAL" clId="{4BA3B8A0-C089-402D-8E8B-98E5A3601C04}" dt="2025-05-02T13:43:23.295" v="0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4BA3B8A0-C089-402D-8E8B-98E5A3601C04}" dt="2025-05-06T15:30:46.004" v="19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4BA3B8A0-C089-402D-8E8B-98E5A3601C04}" dt="2025-05-06T15:30:29.054" v="18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4BA3B8A0-C089-402D-8E8B-98E5A3601C04}" dt="2025-05-06T15:41:21.920" v="94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4BA3B8A0-C089-402D-8E8B-98E5A3601C04}" dt="2025-05-06T15:38:00.038" v="72"/>
        <pc:sldMkLst>
          <pc:docMk/>
          <pc:sldMk cId="2569309724" sldId="413"/>
        </pc:sldMkLst>
      </pc:sldChg>
      <pc:sldChg chg="modSp add">
        <pc:chgData name="Pedigo, Jake" userId="0c06b333-eb43-4e1b-ae58-2615bd219d7a" providerId="ADAL" clId="{4BA3B8A0-C089-402D-8E8B-98E5A3601C04}" dt="2025-05-06T15:38:14.653" v="73"/>
        <pc:sldMkLst>
          <pc:docMk/>
          <pc:sldMk cId="1386705574" sldId="414"/>
        </pc:sldMkLst>
      </pc:sldChg>
      <pc:sldChg chg="modSp add del">
        <pc:chgData name="Pedigo, Jake" userId="0c06b333-eb43-4e1b-ae58-2615bd219d7a" providerId="ADAL" clId="{4BA3B8A0-C089-402D-8E8B-98E5A3601C04}" dt="2025-05-06T15:37:23.363" v="60" actId="47"/>
        <pc:sldMkLst>
          <pc:docMk/>
          <pc:sldMk cId="3327659214" sldId="414"/>
        </pc:sldMkLst>
      </pc:sldChg>
      <pc:sldChg chg="modSp del">
        <pc:chgData name="Pedigo, Jake" userId="0c06b333-eb43-4e1b-ae58-2615bd219d7a" providerId="ADAL" clId="{4BA3B8A0-C089-402D-8E8B-98E5A3601C04}" dt="2025-05-02T13:43:45.613" v="9" actId="47"/>
        <pc:sldMkLst>
          <pc:docMk/>
          <pc:sldMk cId="3514110916" sldId="414"/>
        </pc:sldMkLst>
      </pc:sldChg>
      <pc:sldChg chg="modSp add">
        <pc:chgData name="Pedigo, Jake" userId="0c06b333-eb43-4e1b-ae58-2615bd219d7a" providerId="ADAL" clId="{4BA3B8A0-C089-402D-8E8B-98E5A3601C04}" dt="2025-05-06T15:38:48.280" v="75"/>
        <pc:sldMkLst>
          <pc:docMk/>
          <pc:sldMk cId="806549664" sldId="415"/>
        </pc:sldMkLst>
      </pc:sldChg>
      <pc:sldChg chg="modSp add del">
        <pc:chgData name="Pedigo, Jake" userId="0c06b333-eb43-4e1b-ae58-2615bd219d7a" providerId="ADAL" clId="{4BA3B8A0-C089-402D-8E8B-98E5A3601C04}" dt="2025-05-06T15:37:22.248" v="59" actId="47"/>
        <pc:sldMkLst>
          <pc:docMk/>
          <pc:sldMk cId="1146450651" sldId="415"/>
        </pc:sldMkLst>
      </pc:sldChg>
      <pc:sldChg chg="modSp del">
        <pc:chgData name="Pedigo, Jake" userId="0c06b333-eb43-4e1b-ae58-2615bd219d7a" providerId="ADAL" clId="{4BA3B8A0-C089-402D-8E8B-98E5A3601C04}" dt="2025-05-02T13:43:44.803" v="8" actId="47"/>
        <pc:sldMkLst>
          <pc:docMk/>
          <pc:sldMk cId="2706457457" sldId="415"/>
        </pc:sldMkLst>
      </pc:sldChg>
      <pc:sldChg chg="modSp add del">
        <pc:chgData name="Pedigo, Jake" userId="0c06b333-eb43-4e1b-ae58-2615bd219d7a" providerId="ADAL" clId="{4BA3B8A0-C089-402D-8E8B-98E5A3601C04}" dt="2025-05-06T15:37:21.369" v="58" actId="47"/>
        <pc:sldMkLst>
          <pc:docMk/>
          <pc:sldMk cId="1016323565" sldId="416"/>
        </pc:sldMkLst>
      </pc:sldChg>
      <pc:sldChg chg="modSp add">
        <pc:chgData name="Pedigo, Jake" userId="0c06b333-eb43-4e1b-ae58-2615bd219d7a" providerId="ADAL" clId="{4BA3B8A0-C089-402D-8E8B-98E5A3601C04}" dt="2025-05-06T15:39:08.448" v="76"/>
        <pc:sldMkLst>
          <pc:docMk/>
          <pc:sldMk cId="1429478470" sldId="416"/>
        </pc:sldMkLst>
      </pc:sldChg>
      <pc:sldChg chg="modSp del">
        <pc:chgData name="Pedigo, Jake" userId="0c06b333-eb43-4e1b-ae58-2615bd219d7a" providerId="ADAL" clId="{4BA3B8A0-C089-402D-8E8B-98E5A3601C04}" dt="2025-05-02T13:43:43.563" v="7" actId="47"/>
        <pc:sldMkLst>
          <pc:docMk/>
          <pc:sldMk cId="4176269096" sldId="416"/>
        </pc:sldMkLst>
      </pc:sldChg>
      <pc:sldChg chg="modSp add">
        <pc:chgData name="Pedigo, Jake" userId="0c06b333-eb43-4e1b-ae58-2615bd219d7a" providerId="ADAL" clId="{4BA3B8A0-C089-402D-8E8B-98E5A3601C04}" dt="2025-05-06T15:39:24.064" v="77"/>
        <pc:sldMkLst>
          <pc:docMk/>
          <pc:sldMk cId="1082706716" sldId="417"/>
        </pc:sldMkLst>
      </pc:sldChg>
      <pc:sldChg chg="modSp del">
        <pc:chgData name="Pedigo, Jake" userId="0c06b333-eb43-4e1b-ae58-2615bd219d7a" providerId="ADAL" clId="{4BA3B8A0-C089-402D-8E8B-98E5A3601C04}" dt="2025-05-02T13:43:42.870" v="6" actId="47"/>
        <pc:sldMkLst>
          <pc:docMk/>
          <pc:sldMk cId="1378756736" sldId="417"/>
        </pc:sldMkLst>
      </pc:sldChg>
      <pc:sldChg chg="modSp add del">
        <pc:chgData name="Pedigo, Jake" userId="0c06b333-eb43-4e1b-ae58-2615bd219d7a" providerId="ADAL" clId="{4BA3B8A0-C089-402D-8E8B-98E5A3601C04}" dt="2025-05-06T15:37:20.178" v="57" actId="47"/>
        <pc:sldMkLst>
          <pc:docMk/>
          <pc:sldMk cId="3283922926" sldId="417"/>
        </pc:sldMkLst>
      </pc:sldChg>
      <pc:sldChg chg="modSp add del">
        <pc:chgData name="Pedigo, Jake" userId="0c06b333-eb43-4e1b-ae58-2615bd219d7a" providerId="ADAL" clId="{4BA3B8A0-C089-402D-8E8B-98E5A3601C04}" dt="2025-05-06T15:37:19.219" v="56" actId="47"/>
        <pc:sldMkLst>
          <pc:docMk/>
          <pc:sldMk cId="1241338949" sldId="418"/>
        </pc:sldMkLst>
      </pc:sldChg>
      <pc:sldChg chg="modSp add">
        <pc:chgData name="Pedigo, Jake" userId="0c06b333-eb43-4e1b-ae58-2615bd219d7a" providerId="ADAL" clId="{4BA3B8A0-C089-402D-8E8B-98E5A3601C04}" dt="2025-05-06T15:39:40.752" v="78"/>
        <pc:sldMkLst>
          <pc:docMk/>
          <pc:sldMk cId="2040499234" sldId="418"/>
        </pc:sldMkLst>
      </pc:sldChg>
      <pc:sldChg chg="modSp del">
        <pc:chgData name="Pedigo, Jake" userId="0c06b333-eb43-4e1b-ae58-2615bd219d7a" providerId="ADAL" clId="{4BA3B8A0-C089-402D-8E8B-98E5A3601C04}" dt="2025-05-02T13:43:41.833" v="5" actId="47"/>
        <pc:sldMkLst>
          <pc:docMk/>
          <pc:sldMk cId="4140859052" sldId="418"/>
        </pc:sldMkLst>
      </pc:sldChg>
      <pc:sldChg chg="modSp add">
        <pc:chgData name="Pedigo, Jake" userId="0c06b333-eb43-4e1b-ae58-2615bd219d7a" providerId="ADAL" clId="{4BA3B8A0-C089-402D-8E8B-98E5A3601C04}" dt="2025-05-06T15:39:54.922" v="79"/>
        <pc:sldMkLst>
          <pc:docMk/>
          <pc:sldMk cId="713270249" sldId="419"/>
        </pc:sldMkLst>
      </pc:sldChg>
      <pc:sldChg chg="modSp del">
        <pc:chgData name="Pedigo, Jake" userId="0c06b333-eb43-4e1b-ae58-2615bd219d7a" providerId="ADAL" clId="{4BA3B8A0-C089-402D-8E8B-98E5A3601C04}" dt="2025-05-02T13:43:52.940" v="12" actId="47"/>
        <pc:sldMkLst>
          <pc:docMk/>
          <pc:sldMk cId="4134224200" sldId="419"/>
        </pc:sldMkLst>
      </pc:sldChg>
      <pc:sldChg chg="modSp add del">
        <pc:chgData name="Pedigo, Jake" userId="0c06b333-eb43-4e1b-ae58-2615bd219d7a" providerId="ADAL" clId="{4BA3B8A0-C089-402D-8E8B-98E5A3601C04}" dt="2025-05-06T15:37:18.373" v="55" actId="47"/>
        <pc:sldMkLst>
          <pc:docMk/>
          <pc:sldMk cId="4187254241" sldId="419"/>
        </pc:sldMkLst>
      </pc:sldChg>
      <pc:sldChg chg="modSp add del ord">
        <pc:chgData name="Pedigo, Jake" userId="0c06b333-eb43-4e1b-ae58-2615bd219d7a" providerId="ADAL" clId="{4BA3B8A0-C089-402D-8E8B-98E5A3601C04}" dt="2025-05-06T15:37:15.840" v="52" actId="47"/>
        <pc:sldMkLst>
          <pc:docMk/>
          <pc:sldMk cId="158709083" sldId="420"/>
        </pc:sldMkLst>
      </pc:sldChg>
      <pc:sldChg chg="modSp add mod">
        <pc:chgData name="Pedigo, Jake" userId="0c06b333-eb43-4e1b-ae58-2615bd219d7a" providerId="ADAL" clId="{4BA3B8A0-C089-402D-8E8B-98E5A3601C04}" dt="2025-05-06T15:40:06.469" v="81" actId="2164"/>
        <pc:sldMkLst>
          <pc:docMk/>
          <pc:sldMk cId="2155037063" sldId="420"/>
        </pc:sldMkLst>
      </pc:sldChg>
      <pc:sldChg chg="modSp del">
        <pc:chgData name="Pedigo, Jake" userId="0c06b333-eb43-4e1b-ae58-2615bd219d7a" providerId="ADAL" clId="{4BA3B8A0-C089-402D-8E8B-98E5A3601C04}" dt="2025-05-02T13:43:53.721" v="13" actId="47"/>
        <pc:sldMkLst>
          <pc:docMk/>
          <pc:sldMk cId="2236993432" sldId="420"/>
        </pc:sldMkLst>
      </pc:sldChg>
      <pc:sldChg chg="modSp add">
        <pc:chgData name="Pedigo, Jake" userId="0c06b333-eb43-4e1b-ae58-2615bd219d7a" providerId="ADAL" clId="{4BA3B8A0-C089-402D-8E8B-98E5A3601C04}" dt="2025-05-06T15:41:35.774" v="95"/>
        <pc:sldMkLst>
          <pc:docMk/>
          <pc:sldMk cId="530689346" sldId="421"/>
        </pc:sldMkLst>
      </pc:sldChg>
      <pc:sldChg chg="modSp add del">
        <pc:chgData name="Pedigo, Jake" userId="0c06b333-eb43-4e1b-ae58-2615bd219d7a" providerId="ADAL" clId="{4BA3B8A0-C089-402D-8E8B-98E5A3601C04}" dt="2025-05-06T15:37:16.704" v="53" actId="47"/>
        <pc:sldMkLst>
          <pc:docMk/>
          <pc:sldMk cId="1782841618" sldId="421"/>
        </pc:sldMkLst>
      </pc:sldChg>
      <pc:sldChg chg="modSp del">
        <pc:chgData name="Pedigo, Jake" userId="0c06b333-eb43-4e1b-ae58-2615bd219d7a" providerId="ADAL" clId="{4BA3B8A0-C089-402D-8E8B-98E5A3601C04}" dt="2025-05-02T13:43:54.969" v="14" actId="47"/>
        <pc:sldMkLst>
          <pc:docMk/>
          <pc:sldMk cId="2201230058" sldId="421"/>
        </pc:sldMkLst>
      </pc:sldChg>
      <pc:sldChg chg="add del">
        <pc:chgData name="Pedigo, Jake" userId="0c06b333-eb43-4e1b-ae58-2615bd219d7a" providerId="ADAL" clId="{4BA3B8A0-C089-402D-8E8B-98E5A3601C04}" dt="2025-05-06T15:40:18.333" v="82" actId="47"/>
        <pc:sldMkLst>
          <pc:docMk/>
          <pc:sldMk cId="2508785885" sldId="421"/>
        </pc:sldMkLst>
      </pc:sldChg>
      <pc:sldChg chg="add del">
        <pc:chgData name="Pedigo, Jake" userId="0c06b333-eb43-4e1b-ae58-2615bd219d7a" providerId="ADAL" clId="{4BA3B8A0-C089-402D-8E8B-98E5A3601C04}" dt="2025-05-06T15:40:19.573" v="83" actId="47"/>
        <pc:sldMkLst>
          <pc:docMk/>
          <pc:sldMk cId="587743203" sldId="422"/>
        </pc:sldMkLst>
      </pc:sldChg>
      <pc:sldChg chg="modSp del">
        <pc:chgData name="Pedigo, Jake" userId="0c06b333-eb43-4e1b-ae58-2615bd219d7a" providerId="ADAL" clId="{4BA3B8A0-C089-402D-8E8B-98E5A3601C04}" dt="2025-05-02T13:43:56.468" v="15" actId="47"/>
        <pc:sldMkLst>
          <pc:docMk/>
          <pc:sldMk cId="1193560922" sldId="422"/>
        </pc:sldMkLst>
      </pc:sldChg>
      <pc:sldChg chg="modSp add del">
        <pc:chgData name="Pedigo, Jake" userId="0c06b333-eb43-4e1b-ae58-2615bd219d7a" providerId="ADAL" clId="{4BA3B8A0-C089-402D-8E8B-98E5A3601C04}" dt="2025-05-06T15:37:17.504" v="54" actId="47"/>
        <pc:sldMkLst>
          <pc:docMk/>
          <pc:sldMk cId="3301668249" sldId="422"/>
        </pc:sldMkLst>
      </pc:sldChg>
      <pc:sldChg chg="modSp add">
        <pc:chgData name="Pedigo, Jake" userId="0c06b333-eb43-4e1b-ae58-2615bd219d7a" providerId="ADAL" clId="{4BA3B8A0-C089-402D-8E8B-98E5A3601C04}" dt="2025-05-06T15:41:47.507" v="96"/>
        <pc:sldMkLst>
          <pc:docMk/>
          <pc:sldMk cId="3946792376" sldId="422"/>
        </pc:sldMkLst>
      </pc:sldChg>
      <pc:sldChg chg="modSp add del">
        <pc:chgData name="Pedigo, Jake" userId="0c06b333-eb43-4e1b-ae58-2615bd219d7a" providerId="ADAL" clId="{4BA3B8A0-C089-402D-8E8B-98E5A3601C04}" dt="2025-05-06T15:37:11.820" v="49" actId="47"/>
        <pc:sldMkLst>
          <pc:docMk/>
          <pc:sldMk cId="100811256" sldId="423"/>
        </pc:sldMkLst>
      </pc:sldChg>
      <pc:sldChg chg="modSp del">
        <pc:chgData name="Pedigo, Jake" userId="0c06b333-eb43-4e1b-ae58-2615bd219d7a" providerId="ADAL" clId="{4BA3B8A0-C089-402D-8E8B-98E5A3601C04}" dt="2025-05-02T13:44:02.304" v="16" actId="47"/>
        <pc:sldMkLst>
          <pc:docMk/>
          <pc:sldMk cId="350649364" sldId="423"/>
        </pc:sldMkLst>
      </pc:sldChg>
      <pc:sldChg chg="modSp add">
        <pc:chgData name="Pedigo, Jake" userId="0c06b333-eb43-4e1b-ae58-2615bd219d7a" providerId="ADAL" clId="{4BA3B8A0-C089-402D-8E8B-98E5A3601C04}" dt="2025-05-06T15:42:00.209" v="97"/>
        <pc:sldMkLst>
          <pc:docMk/>
          <pc:sldMk cId="1916303312" sldId="423"/>
        </pc:sldMkLst>
      </pc:sldChg>
      <pc:sldChg chg="add del">
        <pc:chgData name="Pedigo, Jake" userId="0c06b333-eb43-4e1b-ae58-2615bd219d7a" providerId="ADAL" clId="{4BA3B8A0-C089-402D-8E8B-98E5A3601C04}" dt="2025-05-06T15:40:20.803" v="84" actId="47"/>
        <pc:sldMkLst>
          <pc:docMk/>
          <pc:sldMk cId="2206968481" sldId="423"/>
        </pc:sldMkLst>
      </pc:sldChg>
      <pc:sldChg chg="modSp del">
        <pc:chgData name="Pedigo, Jake" userId="0c06b333-eb43-4e1b-ae58-2615bd219d7a" providerId="ADAL" clId="{4BA3B8A0-C089-402D-8E8B-98E5A3601C04}" dt="2025-05-02T13:44:03.239" v="17" actId="47"/>
        <pc:sldMkLst>
          <pc:docMk/>
          <pc:sldMk cId="338392512" sldId="424"/>
        </pc:sldMkLst>
      </pc:sldChg>
      <pc:sldChg chg="modSp add">
        <pc:chgData name="Pedigo, Jake" userId="0c06b333-eb43-4e1b-ae58-2615bd219d7a" providerId="ADAL" clId="{4BA3B8A0-C089-402D-8E8B-98E5A3601C04}" dt="2025-05-06T15:42:12.654" v="98"/>
        <pc:sldMkLst>
          <pc:docMk/>
          <pc:sldMk cId="1226366355" sldId="424"/>
        </pc:sldMkLst>
      </pc:sldChg>
      <pc:sldChg chg="modSp add del">
        <pc:chgData name="Pedigo, Jake" userId="0c06b333-eb43-4e1b-ae58-2615bd219d7a" providerId="ADAL" clId="{4BA3B8A0-C089-402D-8E8B-98E5A3601C04}" dt="2025-05-06T15:37:13.594" v="50" actId="47"/>
        <pc:sldMkLst>
          <pc:docMk/>
          <pc:sldMk cId="2389347433" sldId="424"/>
        </pc:sldMkLst>
      </pc:sldChg>
      <pc:sldChg chg="modSp add">
        <pc:chgData name="Pedigo, Jake" userId="0c06b333-eb43-4e1b-ae58-2615bd219d7a" providerId="ADAL" clId="{4BA3B8A0-C089-402D-8E8B-98E5A3601C04}" dt="2025-05-06T15:42:26.581" v="99"/>
        <pc:sldMkLst>
          <pc:docMk/>
          <pc:sldMk cId="3224337684" sldId="425"/>
        </pc:sldMkLst>
      </pc:sldChg>
      <pc:sldChg chg="modSp add del">
        <pc:chgData name="Pedigo, Jake" userId="0c06b333-eb43-4e1b-ae58-2615bd219d7a" providerId="ADAL" clId="{4BA3B8A0-C089-402D-8E8B-98E5A3601C04}" dt="2025-05-06T15:37:14.946" v="51" actId="47"/>
        <pc:sldMkLst>
          <pc:docMk/>
          <pc:sldMk cId="3941196577" sldId="425"/>
        </pc:sldMkLst>
      </pc:sldChg>
      <pc:sldChg chg="modSp add mod">
        <pc:chgData name="Pedigo, Jake" userId="0c06b333-eb43-4e1b-ae58-2615bd219d7a" providerId="ADAL" clId="{4BA3B8A0-C089-402D-8E8B-98E5A3601C04}" dt="2025-05-06T15:42:39.460" v="101" actId="2164"/>
        <pc:sldMkLst>
          <pc:docMk/>
          <pc:sldMk cId="1631643190" sldId="426"/>
        </pc:sldMkLst>
      </pc:sldChg>
      <pc:sldChg chg="add del">
        <pc:chgData name="Pedigo, Jake" userId="0c06b333-eb43-4e1b-ae58-2615bd219d7a" providerId="ADAL" clId="{4BA3B8A0-C089-402D-8E8B-98E5A3601C04}" dt="2025-05-06T15:42:40.952" v="102" actId="47"/>
        <pc:sldMkLst>
          <pc:docMk/>
          <pc:sldMk cId="725520877" sldId="427"/>
        </pc:sldMkLst>
      </pc:sldChg>
      <pc:sldChg chg="add del">
        <pc:chgData name="Pedigo, Jake" userId="0c06b333-eb43-4e1b-ae58-2615bd219d7a" providerId="ADAL" clId="{4BA3B8A0-C089-402D-8E8B-98E5A3601C04}" dt="2025-05-06T15:42:42.271" v="103" actId="47"/>
        <pc:sldMkLst>
          <pc:docMk/>
          <pc:sldMk cId="133253588" sldId="428"/>
        </pc:sldMkLst>
      </pc:sldChg>
      <pc:sldChg chg="add del">
        <pc:chgData name="Pedigo, Jake" userId="0c06b333-eb43-4e1b-ae58-2615bd219d7a" providerId="ADAL" clId="{4BA3B8A0-C089-402D-8E8B-98E5A3601C04}" dt="2025-05-06T15:42:43.040" v="104" actId="47"/>
        <pc:sldMkLst>
          <pc:docMk/>
          <pc:sldMk cId="2750578109" sldId="429"/>
        </pc:sldMkLst>
      </pc:sldChg>
    </pc:docChg>
  </pc:docChgLst>
  <pc:docChgLst>
    <pc:chgData name="Hudson, Joshua" userId="04dc2e99-16e4-4c49-a91a-25a951000035" providerId="ADAL" clId="{96051C5A-B01F-4D28-BE48-24729295DBE3}"/>
    <pc:docChg chg="undo custSel delSld modSld modSection">
      <pc:chgData name="Hudson, Joshua" userId="04dc2e99-16e4-4c49-a91a-25a951000035" providerId="ADAL" clId="{96051C5A-B01F-4D28-BE48-24729295DBE3}" dt="2023-09-06T20:11:58.461" v="88" actId="20577"/>
      <pc:docMkLst>
        <pc:docMk/>
      </pc:docMkLst>
      <pc:sldChg chg="modSp mod">
        <pc:chgData name="Hudson, Joshua" userId="04dc2e99-16e4-4c49-a91a-25a951000035" providerId="ADAL" clId="{96051C5A-B01F-4D28-BE48-24729295DBE3}" dt="2023-09-06T19:42:06.321" v="5" actId="20577"/>
        <pc:sldMkLst>
          <pc:docMk/>
          <pc:sldMk cId="730603795" sldId="260"/>
        </pc:sldMkLst>
      </pc:sldChg>
      <pc:sldChg chg="modSp mod">
        <pc:chgData name="Hudson, Joshua" userId="04dc2e99-16e4-4c49-a91a-25a951000035" providerId="ADAL" clId="{96051C5A-B01F-4D28-BE48-24729295DBE3}" dt="2023-09-06T19:52:52.654" v="12" actId="20577"/>
        <pc:sldMkLst>
          <pc:docMk/>
          <pc:sldMk cId="2900273907" sldId="286"/>
        </pc:sldMkLst>
      </pc:sldChg>
      <pc:sldChg chg="modSp mod">
        <pc:chgData name="Hudson, Joshua" userId="04dc2e99-16e4-4c49-a91a-25a951000035" providerId="ADAL" clId="{96051C5A-B01F-4D28-BE48-24729295DBE3}" dt="2023-09-06T20:05:20.685" v="49" actId="20577"/>
        <pc:sldMkLst>
          <pc:docMk/>
          <pc:sldMk cId="3485043083" sldId="402"/>
        </pc:sldMkLst>
      </pc:sldChg>
      <pc:sldChg chg="modSp mod">
        <pc:chgData name="Hudson, Joshua" userId="04dc2e99-16e4-4c49-a91a-25a951000035" providerId="ADAL" clId="{96051C5A-B01F-4D28-BE48-24729295DBE3}" dt="2023-09-06T20:11:58.461" v="88" actId="20577"/>
        <pc:sldMkLst>
          <pc:docMk/>
          <pc:sldMk cId="2506534793" sldId="410"/>
        </pc:sldMkLst>
      </pc:sldChg>
      <pc:sldChg chg="modSp mod">
        <pc:chgData name="Hudson, Joshua" userId="04dc2e99-16e4-4c49-a91a-25a951000035" providerId="ADAL" clId="{96051C5A-B01F-4D28-BE48-24729295DBE3}" dt="2023-09-06T20:10:32.268" v="65" actId="20577"/>
        <pc:sldMkLst>
          <pc:docMk/>
          <pc:sldMk cId="2569309724" sldId="413"/>
        </pc:sldMkLst>
      </pc:sldChg>
      <pc:sldChg chg="modSp mod">
        <pc:chgData name="Hudson, Joshua" userId="04dc2e99-16e4-4c49-a91a-25a951000035" providerId="ADAL" clId="{96051C5A-B01F-4D28-BE48-24729295DBE3}" dt="2023-09-06T20:10:39.397" v="71" actId="20577"/>
        <pc:sldMkLst>
          <pc:docMk/>
          <pc:sldMk cId="769589810" sldId="414"/>
        </pc:sldMkLst>
      </pc:sldChg>
      <pc:sldChg chg="modSp mod">
        <pc:chgData name="Hudson, Joshua" userId="04dc2e99-16e4-4c49-a91a-25a951000035" providerId="ADAL" clId="{96051C5A-B01F-4D28-BE48-24729295DBE3}" dt="2023-09-06T20:11:51.436" v="82" actId="20577"/>
        <pc:sldMkLst>
          <pc:docMk/>
          <pc:sldMk cId="2033245671" sldId="415"/>
        </pc:sldMkLst>
      </pc:sldChg>
      <pc:sldChg chg="del">
        <pc:chgData name="Hudson, Joshua" userId="04dc2e99-16e4-4c49-a91a-25a951000035" providerId="ADAL" clId="{96051C5A-B01F-4D28-BE48-24729295DBE3}" dt="2023-09-06T20:11:42.351" v="76" actId="2696"/>
        <pc:sldMkLst>
          <pc:docMk/>
          <pc:sldMk cId="663441167" sldId="416"/>
        </pc:sldMkLst>
      </pc:sldChg>
    </pc:docChg>
  </pc:docChgLst>
  <pc:docChgLst>
    <pc:chgData name="Joshua Hudson" userId="04dc2e99-16e4-4c49-a91a-25a951000035" providerId="ADAL" clId="{4CF07FCC-A887-4A98-9EB0-BA567BF0D4BE}"/>
    <pc:docChg chg="delSld modSld modSection">
      <pc:chgData name="Joshua Hudson" userId="04dc2e99-16e4-4c49-a91a-25a951000035" providerId="ADAL" clId="{4CF07FCC-A887-4A98-9EB0-BA567BF0D4BE}" dt="2023-12-08T13:26:40.403" v="109" actId="20577"/>
      <pc:docMkLst>
        <pc:docMk/>
      </pc:docMkLst>
      <pc:sldChg chg="modSp mod">
        <pc:chgData name="Joshua Hudson" userId="04dc2e99-16e4-4c49-a91a-25a951000035" providerId="ADAL" clId="{4CF07FCC-A887-4A98-9EB0-BA567BF0D4BE}" dt="2023-12-07T21:37:24.800" v="44" actId="20577"/>
        <pc:sldMkLst>
          <pc:docMk/>
          <pc:sldMk cId="769589810" sldId="414"/>
        </pc:sldMkLst>
      </pc:sldChg>
      <pc:sldChg chg="modSp mod">
        <pc:chgData name="Joshua Hudson" userId="04dc2e99-16e4-4c49-a91a-25a951000035" providerId="ADAL" clId="{4CF07FCC-A887-4A98-9EB0-BA567BF0D4BE}" dt="2023-12-07T21:39:58.776" v="88" actId="20577"/>
        <pc:sldMkLst>
          <pc:docMk/>
          <pc:sldMk cId="2033245671" sldId="415"/>
        </pc:sldMkLst>
      </pc:sldChg>
      <pc:sldChg chg="modSp mod">
        <pc:chgData name="Joshua Hudson" userId="04dc2e99-16e4-4c49-a91a-25a951000035" providerId="ADAL" clId="{4CF07FCC-A887-4A98-9EB0-BA567BF0D4BE}" dt="2023-12-07T21:37:30.998" v="52" actId="20577"/>
        <pc:sldMkLst>
          <pc:docMk/>
          <pc:sldMk cId="686433562" sldId="416"/>
        </pc:sldMkLst>
      </pc:sldChg>
      <pc:sldChg chg="modSp mod">
        <pc:chgData name="Joshua Hudson" userId="04dc2e99-16e4-4c49-a91a-25a951000035" providerId="ADAL" clId="{4CF07FCC-A887-4A98-9EB0-BA567BF0D4BE}" dt="2023-12-07T21:39:50.560" v="77" actId="20577"/>
        <pc:sldMkLst>
          <pc:docMk/>
          <pc:sldMk cId="3325521999" sldId="417"/>
        </pc:sldMkLst>
      </pc:sldChg>
      <pc:sldChg chg="modSp mod">
        <pc:chgData name="Joshua Hudson" userId="04dc2e99-16e4-4c49-a91a-25a951000035" providerId="ADAL" clId="{4CF07FCC-A887-4A98-9EB0-BA567BF0D4BE}" dt="2023-12-07T21:39:45.639" v="69" actId="20577"/>
        <pc:sldMkLst>
          <pc:docMk/>
          <pc:sldMk cId="870220362" sldId="418"/>
        </pc:sldMkLst>
      </pc:sldChg>
      <pc:sldChg chg="del">
        <pc:chgData name="Joshua Hudson" userId="04dc2e99-16e4-4c49-a91a-25a951000035" providerId="ADAL" clId="{4CF07FCC-A887-4A98-9EB0-BA567BF0D4BE}" dt="2023-12-07T21:39:39.142" v="61" actId="2696"/>
        <pc:sldMkLst>
          <pc:docMk/>
          <pc:sldMk cId="2109115099" sldId="419"/>
        </pc:sldMkLst>
      </pc:sldChg>
    </pc:docChg>
  </pc:docChgLst>
  <pc:docChgLst>
    <pc:chgData name="Pedigo, Jake" userId="0c06b333-eb43-4e1b-ae58-2615bd219d7a" providerId="ADAL" clId="{C2378474-616C-438C-822D-1281F2C0CEE4}"/>
    <pc:docChg chg="undo custSel addSld delSld modSld modSection">
      <pc:chgData name="Pedigo, Jake" userId="0c06b333-eb43-4e1b-ae58-2615bd219d7a" providerId="ADAL" clId="{C2378474-616C-438C-822D-1281F2C0CEE4}" dt="2024-10-09T16:06:21.031" v="71" actId="2164"/>
      <pc:docMkLst>
        <pc:docMk/>
      </pc:docMkLst>
      <pc:sldChg chg="del">
        <pc:chgData name="Pedigo, Jake" userId="0c06b333-eb43-4e1b-ae58-2615bd219d7a" providerId="ADAL" clId="{C2378474-616C-438C-822D-1281F2C0CEE4}" dt="2024-10-09T15:33:04.451" v="36" actId="47"/>
        <pc:sldMkLst>
          <pc:docMk/>
          <pc:sldMk cId="532642549" sldId="414"/>
        </pc:sldMkLst>
      </pc:sldChg>
      <pc:sldChg chg="add del">
        <pc:chgData name="Pedigo, Jake" userId="0c06b333-eb43-4e1b-ae58-2615bd219d7a" providerId="ADAL" clId="{C2378474-616C-438C-822D-1281F2C0CEE4}" dt="2024-10-09T16:05:11.071" v="62" actId="47"/>
        <pc:sldMkLst>
          <pc:docMk/>
          <pc:sldMk cId="4071858175" sldId="414"/>
        </pc:sldMkLst>
      </pc:sldChg>
      <pc:sldChg chg="modSp add mod">
        <pc:chgData name="Pedigo, Jake" userId="0c06b333-eb43-4e1b-ae58-2615bd219d7a" providerId="ADAL" clId="{C2378474-616C-438C-822D-1281F2C0CEE4}" dt="2024-10-09T16:05:06.390" v="61" actId="2164"/>
        <pc:sldMkLst>
          <pc:docMk/>
          <pc:sldMk cId="1193120627" sldId="415"/>
        </pc:sldMkLst>
      </pc:sldChg>
      <pc:sldChg chg="del">
        <pc:chgData name="Pedigo, Jake" userId="0c06b333-eb43-4e1b-ae58-2615bd219d7a" providerId="ADAL" clId="{C2378474-616C-438C-822D-1281F2C0CEE4}" dt="2024-10-09T15:33:14.009" v="46" actId="47"/>
        <pc:sldMkLst>
          <pc:docMk/>
          <pc:sldMk cId="2215305760" sldId="415"/>
        </pc:sldMkLst>
      </pc:sldChg>
      <pc:sldChg chg="modSp add mod">
        <pc:chgData name="Pedigo, Jake" userId="0c06b333-eb43-4e1b-ae58-2615bd219d7a" providerId="ADAL" clId="{C2378474-616C-438C-822D-1281F2C0CEE4}" dt="2024-10-09T16:06:04.294" v="68" actId="255"/>
        <pc:sldMkLst>
          <pc:docMk/>
          <pc:sldMk cId="3929044235" sldId="416"/>
        </pc:sldMkLst>
      </pc:sldChg>
      <pc:sldChg chg="modSp add mod">
        <pc:chgData name="Pedigo, Jake" userId="0c06b333-eb43-4e1b-ae58-2615bd219d7a" providerId="ADAL" clId="{C2378474-616C-438C-822D-1281F2C0CEE4}" dt="2024-10-09T16:06:21.031" v="71" actId="2164"/>
        <pc:sldMkLst>
          <pc:docMk/>
          <pc:sldMk cId="3081522402" sldId="417"/>
        </pc:sldMkLst>
      </pc:sldChg>
    </pc:docChg>
  </pc:docChgLst>
  <pc:docChgLst>
    <pc:chgData name="Hudson, Joshua" userId="S::joshua.hudson@ercot.com::04dc2e99-16e4-4c49-a91a-25a951000035" providerId="AD" clId="Web-{FEEA6F4D-3FB7-56A4-EED0-0E259C2F1E6A}"/>
    <pc:docChg chg="modSld">
      <pc:chgData name="Hudson, Joshua" userId="S::joshua.hudson@ercot.com::04dc2e99-16e4-4c49-a91a-25a951000035" providerId="AD" clId="Web-{FEEA6F4D-3FB7-56A4-EED0-0E259C2F1E6A}" dt="2023-11-08T19:47:32.783" v="1" actId="20577"/>
      <pc:docMkLst>
        <pc:docMk/>
      </pc:docMkLst>
      <pc:sldChg chg="modSp">
        <pc:chgData name="Hudson, Joshua" userId="S::joshua.hudson@ercot.com::04dc2e99-16e4-4c49-a91a-25a951000035" providerId="AD" clId="Web-{FEEA6F4D-3FB7-56A4-EED0-0E259C2F1E6A}" dt="2023-11-08T19:47:32.783" v="1" actId="20577"/>
        <pc:sldMkLst>
          <pc:docMk/>
          <pc:sldMk cId="730603795" sldId="260"/>
        </pc:sldMkLst>
      </pc:sldChg>
    </pc:docChg>
  </pc:docChgLst>
  <pc:docChgLst>
    <pc:chgData name="Hudson, Joshua" userId="S::joshua.hudson@ercot.com::04dc2e99-16e4-4c49-a91a-25a951000035" providerId="AD" clId="Web-{6D451DC5-EAFE-981A-3E15-FD623C88B9BF}"/>
    <pc:docChg chg="sldOrd">
      <pc:chgData name="Hudson, Joshua" userId="S::joshua.hudson@ercot.com::04dc2e99-16e4-4c49-a91a-25a951000035" providerId="AD" clId="Web-{6D451DC5-EAFE-981A-3E15-FD623C88B9BF}" dt="2025-05-06T16:08:00.166" v="0"/>
      <pc:docMkLst>
        <pc:docMk/>
      </pc:docMkLst>
      <pc:sldChg chg="ord">
        <pc:chgData name="Hudson, Joshua" userId="S::joshua.hudson@ercot.com::04dc2e99-16e4-4c49-a91a-25a951000035" providerId="AD" clId="Web-{6D451DC5-EAFE-981A-3E15-FD623C88B9BF}" dt="2025-05-06T16:08:00.166" v="0"/>
        <pc:sldMkLst>
          <pc:docMk/>
          <pc:sldMk cId="1082706716" sldId="417"/>
        </pc:sldMkLst>
      </pc:sldChg>
    </pc:docChg>
  </pc:docChgLst>
  <pc:docChgLst>
    <pc:chgData name="Pedigo, Jake" userId="0c06b333-eb43-4e1b-ae58-2615bd219d7a" providerId="ADAL" clId="{EE222CEF-686E-4725-9CDE-D4F2072A01A9}"/>
    <pc:docChg chg="addSld delSld modSld modSection">
      <pc:chgData name="Pedigo, Jake" userId="0c06b333-eb43-4e1b-ae58-2615bd219d7a" providerId="ADAL" clId="{EE222CEF-686E-4725-9CDE-D4F2072A01A9}" dt="2025-02-05T21:59:53.569" v="44" actId="2164"/>
      <pc:docMkLst>
        <pc:docMk/>
      </pc:docMkLst>
      <pc:sldChg chg="modSp del">
        <pc:chgData name="Pedigo, Jake" userId="0c06b333-eb43-4e1b-ae58-2615bd219d7a" providerId="ADAL" clId="{EE222CEF-686E-4725-9CDE-D4F2072A01A9}" dt="2025-02-04T13:54:09.796" v="5" actId="47"/>
        <pc:sldMkLst>
          <pc:docMk/>
          <pc:sldMk cId="1428929558" sldId="414"/>
        </pc:sldMkLst>
      </pc:sldChg>
      <pc:sldChg chg="add del">
        <pc:chgData name="Pedigo, Jake" userId="0c06b333-eb43-4e1b-ae58-2615bd219d7a" providerId="ADAL" clId="{EE222CEF-686E-4725-9CDE-D4F2072A01A9}" dt="2025-02-05T21:58:04.439" v="32" actId="47"/>
        <pc:sldMkLst>
          <pc:docMk/>
          <pc:sldMk cId="3766220879" sldId="414"/>
        </pc:sldMkLst>
      </pc:sldChg>
      <pc:sldChg chg="modSp add mod">
        <pc:chgData name="Pedigo, Jake" userId="0c06b333-eb43-4e1b-ae58-2615bd219d7a" providerId="ADAL" clId="{EE222CEF-686E-4725-9CDE-D4F2072A01A9}" dt="2025-02-05T21:57:59.038" v="31" actId="2164"/>
        <pc:sldMkLst>
          <pc:docMk/>
          <pc:sldMk cId="163356174" sldId="415"/>
        </pc:sldMkLst>
      </pc:sldChg>
      <pc:sldChg chg="modSp del">
        <pc:chgData name="Pedigo, Jake" userId="0c06b333-eb43-4e1b-ae58-2615bd219d7a" providerId="ADAL" clId="{EE222CEF-686E-4725-9CDE-D4F2072A01A9}" dt="2025-02-04T13:54:10.817" v="6" actId="47"/>
        <pc:sldMkLst>
          <pc:docMk/>
          <pc:sldMk cId="3148126597" sldId="415"/>
        </pc:sldMkLst>
      </pc:sldChg>
      <pc:sldChg chg="modSp del">
        <pc:chgData name="Pedigo, Jake" userId="0c06b333-eb43-4e1b-ae58-2615bd219d7a" providerId="ADAL" clId="{EE222CEF-686E-4725-9CDE-D4F2072A01A9}" dt="2025-02-04T13:54:11.830" v="7" actId="47"/>
        <pc:sldMkLst>
          <pc:docMk/>
          <pc:sldMk cId="1902733923" sldId="416"/>
        </pc:sldMkLst>
      </pc:sldChg>
      <pc:sldChg chg="modSp add">
        <pc:chgData name="Pedigo, Jake" userId="0c06b333-eb43-4e1b-ae58-2615bd219d7a" providerId="ADAL" clId="{EE222CEF-686E-4725-9CDE-D4F2072A01A9}" dt="2025-02-05T21:57:47.412" v="29"/>
        <pc:sldMkLst>
          <pc:docMk/>
          <pc:sldMk cId="3452627613" sldId="416"/>
        </pc:sldMkLst>
      </pc:sldChg>
      <pc:sldChg chg="modSp add">
        <pc:chgData name="Pedigo, Jake" userId="0c06b333-eb43-4e1b-ae58-2615bd219d7a" providerId="ADAL" clId="{EE222CEF-686E-4725-9CDE-D4F2072A01A9}" dt="2025-02-05T21:57:31.155" v="28"/>
        <pc:sldMkLst>
          <pc:docMk/>
          <pc:sldMk cId="1064008197" sldId="417"/>
        </pc:sldMkLst>
      </pc:sldChg>
      <pc:sldChg chg="modSp del">
        <pc:chgData name="Pedigo, Jake" userId="0c06b333-eb43-4e1b-ae58-2615bd219d7a" providerId="ADAL" clId="{EE222CEF-686E-4725-9CDE-D4F2072A01A9}" dt="2025-02-04T13:54:16.610" v="9" actId="47"/>
        <pc:sldMkLst>
          <pc:docMk/>
          <pc:sldMk cId="2534771067" sldId="417"/>
        </pc:sldMkLst>
      </pc:sldChg>
      <pc:sldChg chg="modSp del">
        <pc:chgData name="Pedigo, Jake" userId="0c06b333-eb43-4e1b-ae58-2615bd219d7a" providerId="ADAL" clId="{EE222CEF-686E-4725-9CDE-D4F2072A01A9}" dt="2025-02-04T13:54:17.649" v="10" actId="47"/>
        <pc:sldMkLst>
          <pc:docMk/>
          <pc:sldMk cId="3660948351" sldId="418"/>
        </pc:sldMkLst>
      </pc:sldChg>
      <pc:sldChg chg="modSp add">
        <pc:chgData name="Pedigo, Jake" userId="0c06b333-eb43-4e1b-ae58-2615bd219d7a" providerId="ADAL" clId="{EE222CEF-686E-4725-9CDE-D4F2072A01A9}" dt="2025-02-05T21:57:18.999" v="27"/>
        <pc:sldMkLst>
          <pc:docMk/>
          <pc:sldMk cId="4228694371" sldId="418"/>
        </pc:sldMkLst>
      </pc:sldChg>
      <pc:sldChg chg="modSp del">
        <pc:chgData name="Pedigo, Jake" userId="0c06b333-eb43-4e1b-ae58-2615bd219d7a" providerId="ADAL" clId="{EE222CEF-686E-4725-9CDE-D4F2072A01A9}" dt="2025-02-04T13:54:18.469" v="11" actId="47"/>
        <pc:sldMkLst>
          <pc:docMk/>
          <pc:sldMk cId="1069840176" sldId="419"/>
        </pc:sldMkLst>
      </pc:sldChg>
      <pc:sldChg chg="modSp add">
        <pc:chgData name="Pedigo, Jake" userId="0c06b333-eb43-4e1b-ae58-2615bd219d7a" providerId="ADAL" clId="{EE222CEF-686E-4725-9CDE-D4F2072A01A9}" dt="2025-02-05T21:57:03.614" v="26"/>
        <pc:sldMkLst>
          <pc:docMk/>
          <pc:sldMk cId="2234747686" sldId="419"/>
        </pc:sldMkLst>
      </pc:sldChg>
      <pc:sldChg chg="modSp del">
        <pc:chgData name="Pedigo, Jake" userId="0c06b333-eb43-4e1b-ae58-2615bd219d7a" providerId="ADAL" clId="{EE222CEF-686E-4725-9CDE-D4F2072A01A9}" dt="2025-02-04T13:54:19.217" v="12" actId="47"/>
        <pc:sldMkLst>
          <pc:docMk/>
          <pc:sldMk cId="300851644" sldId="420"/>
        </pc:sldMkLst>
      </pc:sldChg>
      <pc:sldChg chg="modSp add">
        <pc:chgData name="Pedigo, Jake" userId="0c06b333-eb43-4e1b-ae58-2615bd219d7a" providerId="ADAL" clId="{EE222CEF-686E-4725-9CDE-D4F2072A01A9}" dt="2025-02-05T21:58:53.122" v="39"/>
        <pc:sldMkLst>
          <pc:docMk/>
          <pc:sldMk cId="3753039505" sldId="420"/>
        </pc:sldMkLst>
      </pc:sldChg>
      <pc:sldChg chg="modSp add">
        <pc:chgData name="Pedigo, Jake" userId="0c06b333-eb43-4e1b-ae58-2615bd219d7a" providerId="ADAL" clId="{EE222CEF-686E-4725-9CDE-D4F2072A01A9}" dt="2025-02-05T21:59:13.568" v="40"/>
        <pc:sldMkLst>
          <pc:docMk/>
          <pc:sldMk cId="475932405" sldId="421"/>
        </pc:sldMkLst>
      </pc:sldChg>
      <pc:sldChg chg="modSp del">
        <pc:chgData name="Pedigo, Jake" userId="0c06b333-eb43-4e1b-ae58-2615bd219d7a" providerId="ADAL" clId="{EE222CEF-686E-4725-9CDE-D4F2072A01A9}" dt="2025-02-04T13:54:20.387" v="13" actId="47"/>
        <pc:sldMkLst>
          <pc:docMk/>
          <pc:sldMk cId="3350221528" sldId="421"/>
        </pc:sldMkLst>
      </pc:sldChg>
      <pc:sldChg chg="modSp add">
        <pc:chgData name="Pedigo, Jake" userId="0c06b333-eb43-4e1b-ae58-2615bd219d7a" providerId="ADAL" clId="{EE222CEF-686E-4725-9CDE-D4F2072A01A9}" dt="2025-02-05T21:59:26.953" v="41"/>
        <pc:sldMkLst>
          <pc:docMk/>
          <pc:sldMk cId="3903328230" sldId="422"/>
        </pc:sldMkLst>
      </pc:sldChg>
      <pc:sldChg chg="modSp add">
        <pc:chgData name="Pedigo, Jake" userId="0c06b333-eb43-4e1b-ae58-2615bd219d7a" providerId="ADAL" clId="{EE222CEF-686E-4725-9CDE-D4F2072A01A9}" dt="2025-02-05T21:59:40.457" v="42"/>
        <pc:sldMkLst>
          <pc:docMk/>
          <pc:sldMk cId="813255940" sldId="423"/>
        </pc:sldMkLst>
      </pc:sldChg>
      <pc:sldChg chg="modSp add mod">
        <pc:chgData name="Pedigo, Jake" userId="0c06b333-eb43-4e1b-ae58-2615bd219d7a" providerId="ADAL" clId="{EE222CEF-686E-4725-9CDE-D4F2072A01A9}" dt="2025-02-05T21:59:53.569" v="44" actId="2164"/>
        <pc:sldMkLst>
          <pc:docMk/>
          <pc:sldMk cId="1465435507" sldId="424"/>
        </pc:sldMkLst>
      </pc:sldChg>
    </pc:docChg>
  </pc:docChgLst>
  <pc:docChgLst>
    <pc:chgData name="Pedigo, Jake" userId="0c06b333-eb43-4e1b-ae58-2615bd219d7a" providerId="ADAL" clId="{D5EFC20F-179F-4549-B463-03C371860982}"/>
    <pc:docChg chg="undo custSel delSld modSld modSection">
      <pc:chgData name="Pedigo, Jake" userId="0c06b333-eb43-4e1b-ae58-2615bd219d7a" providerId="ADAL" clId="{D5EFC20F-179F-4549-B463-03C371860982}" dt="2024-02-07T22:08:27.728" v="102" actId="6549"/>
      <pc:docMkLst>
        <pc:docMk/>
      </pc:docMkLst>
      <pc:sldChg chg="del">
        <pc:chgData name="Pedigo, Jake" userId="0c06b333-eb43-4e1b-ae58-2615bd219d7a" providerId="ADAL" clId="{D5EFC20F-179F-4549-B463-03C371860982}" dt="2024-02-07T22:07:47.629" v="71" actId="47"/>
        <pc:sldMkLst>
          <pc:docMk/>
          <pc:sldMk cId="769589810" sldId="414"/>
        </pc:sldMkLst>
      </pc:sldChg>
      <pc:sldChg chg="del">
        <pc:chgData name="Pedigo, Jake" userId="0c06b333-eb43-4e1b-ae58-2615bd219d7a" providerId="ADAL" clId="{D5EFC20F-179F-4549-B463-03C371860982}" dt="2024-02-07T22:08:01.387" v="94" actId="47"/>
        <pc:sldMkLst>
          <pc:docMk/>
          <pc:sldMk cId="2033245671" sldId="415"/>
        </pc:sldMkLst>
      </pc:sldChg>
      <pc:sldChg chg="del">
        <pc:chgData name="Pedigo, Jake" userId="0c06b333-eb43-4e1b-ae58-2615bd219d7a" providerId="ADAL" clId="{D5EFC20F-179F-4549-B463-03C371860982}" dt="2024-02-07T22:07:48.879" v="72" actId="47"/>
        <pc:sldMkLst>
          <pc:docMk/>
          <pc:sldMk cId="686433562" sldId="416"/>
        </pc:sldMkLst>
      </pc:sldChg>
      <pc:sldChg chg="del">
        <pc:chgData name="Pedigo, Jake" userId="0c06b333-eb43-4e1b-ae58-2615bd219d7a" providerId="ADAL" clId="{D5EFC20F-179F-4549-B463-03C371860982}" dt="2024-02-07T22:08:04.762" v="95" actId="47"/>
        <pc:sldMkLst>
          <pc:docMk/>
          <pc:sldMk cId="3325521999" sldId="417"/>
        </pc:sldMkLst>
      </pc:sldChg>
      <pc:sldChg chg="del">
        <pc:chgData name="Pedigo, Jake" userId="0c06b333-eb43-4e1b-ae58-2615bd219d7a" providerId="ADAL" clId="{D5EFC20F-179F-4549-B463-03C371860982}" dt="2024-02-07T22:08:10.021" v="96" actId="47"/>
        <pc:sldMkLst>
          <pc:docMk/>
          <pc:sldMk cId="870220362" sldId="418"/>
        </pc:sldMkLst>
      </pc:sldChg>
      <pc:sldChg chg="del">
        <pc:chgData name="Pedigo, Jake" userId="0c06b333-eb43-4e1b-ae58-2615bd219d7a" providerId="ADAL" clId="{D5EFC20F-179F-4549-B463-03C371860982}" dt="2024-02-07T22:08:11.277" v="97" actId="47"/>
        <pc:sldMkLst>
          <pc:docMk/>
          <pc:sldMk cId="237990187" sldId="419"/>
        </pc:sldMkLst>
      </pc:sldChg>
    </pc:docChg>
  </pc:docChgLst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  <pc:docChgLst>
    <pc:chgData name="Pedigo, Jake" userId="0c06b333-eb43-4e1b-ae58-2615bd219d7a" providerId="ADAL" clId="{45D9A30D-FABB-4AB8-8B5A-B44DED324741}"/>
    <pc:docChg chg="addSld delSld modSld modSection">
      <pc:chgData name="Pedigo, Jake" userId="0c06b333-eb43-4e1b-ae58-2615bd219d7a" providerId="ADAL" clId="{45D9A30D-FABB-4AB8-8B5A-B44DED324741}" dt="2025-08-08T21:02:18.430" v="34" actId="403"/>
      <pc:docMkLst>
        <pc:docMk/>
      </pc:docMkLst>
      <pc:sldChg chg="modSp">
        <pc:chgData name="Pedigo, Jake" userId="0c06b333-eb43-4e1b-ae58-2615bd219d7a" providerId="ADAL" clId="{45D9A30D-FABB-4AB8-8B5A-B44DED324741}" dt="2025-08-07T16:39:32.347" v="0"/>
        <pc:sldMkLst>
          <pc:docMk/>
          <pc:sldMk cId="2900273907" sldId="286"/>
        </pc:sldMkLst>
        <pc:graphicFrameChg chg="mod">
          <ac:chgData name="Pedigo, Jake" userId="0c06b333-eb43-4e1b-ae58-2615bd219d7a" providerId="ADAL" clId="{45D9A30D-FABB-4AB8-8B5A-B44DED324741}" dt="2025-08-07T16:39:32.347" v="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5D9A30D-FABB-4AB8-8B5A-B44DED324741}" dt="2025-08-08T21:02:18.430" v="34" actId="403"/>
        <pc:sldMkLst>
          <pc:docMk/>
          <pc:sldMk cId="3485043083" sldId="402"/>
        </pc:sldMkLst>
        <pc:graphicFrameChg chg="mod modGraphic">
          <ac:chgData name="Pedigo, Jake" userId="0c06b333-eb43-4e1b-ae58-2615bd219d7a" providerId="ADAL" clId="{45D9A30D-FABB-4AB8-8B5A-B44DED324741}" dt="2025-08-08T21:02:18.430" v="34" actId="403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">
        <pc:chgData name="Pedigo, Jake" userId="0c06b333-eb43-4e1b-ae58-2615bd219d7a" providerId="ADAL" clId="{45D9A30D-FABB-4AB8-8B5A-B44DED324741}" dt="2025-08-07T16:39:51.707" v="4"/>
        <pc:sldMkLst>
          <pc:docMk/>
          <pc:sldMk cId="2569309724" sldId="413"/>
        </pc:sldMkLst>
        <pc:graphicFrameChg chg="mod">
          <ac:chgData name="Pedigo, Jake" userId="0c06b333-eb43-4e1b-ae58-2615bd219d7a" providerId="ADAL" clId="{45D9A30D-FABB-4AB8-8B5A-B44DED324741}" dt="2025-08-07T16:39:51.707" v="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">
        <pc:chgData name="Pedigo, Jake" userId="0c06b333-eb43-4e1b-ae58-2615bd219d7a" providerId="ADAL" clId="{45D9A30D-FABB-4AB8-8B5A-B44DED324741}" dt="2025-08-07T16:40:44.791" v="12"/>
        <pc:sldMkLst>
          <pc:docMk/>
          <pc:sldMk cId="1441550195" sldId="421"/>
        </pc:sldMkLst>
        <pc:graphicFrameChg chg="mod">
          <ac:chgData name="Pedigo, Jake" userId="0c06b333-eb43-4e1b-ae58-2615bd219d7a" providerId="ADAL" clId="{45D9A30D-FABB-4AB8-8B5A-B44DED324741}" dt="2025-08-07T16:40:44.791" v="12"/>
          <ac:graphicFrameMkLst>
            <pc:docMk/>
            <pc:sldMk cId="1441550195" sldId="421"/>
            <ac:graphicFrameMk id="5" creationId="{CA5A3F10-BF9A-CAE3-37F4-8401DA629B2B}"/>
          </ac:graphicFrameMkLst>
        </pc:graphicFrameChg>
      </pc:sldChg>
      <pc:sldChg chg="modSp add">
        <pc:chgData name="Pedigo, Jake" userId="0c06b333-eb43-4e1b-ae58-2615bd219d7a" providerId="ADAL" clId="{45D9A30D-FABB-4AB8-8B5A-B44DED324741}" dt="2025-08-07T16:40:09.848" v="5"/>
        <pc:sldMkLst>
          <pc:docMk/>
          <pc:sldMk cId="701246061" sldId="422"/>
        </pc:sldMkLst>
        <pc:graphicFrameChg chg="mod">
          <ac:chgData name="Pedigo, Jake" userId="0c06b333-eb43-4e1b-ae58-2615bd219d7a" providerId="ADAL" clId="{45D9A30D-FABB-4AB8-8B5A-B44DED324741}" dt="2025-08-07T16:40:09.848" v="5"/>
          <ac:graphicFrameMkLst>
            <pc:docMk/>
            <pc:sldMk cId="701246061" sldId="422"/>
            <ac:graphicFrameMk id="5" creationId="{6A1580E4-3D5B-70D7-35EE-3532737FE9BA}"/>
          </ac:graphicFrameMkLst>
        </pc:graphicFrameChg>
      </pc:sldChg>
      <pc:sldChg chg="modSp add mod">
        <pc:chgData name="Pedigo, Jake" userId="0c06b333-eb43-4e1b-ae58-2615bd219d7a" providerId="ADAL" clId="{45D9A30D-FABB-4AB8-8B5A-B44DED324741}" dt="2025-08-07T16:40:24.823" v="7" actId="2164"/>
        <pc:sldMkLst>
          <pc:docMk/>
          <pc:sldMk cId="780558809" sldId="423"/>
        </pc:sldMkLst>
        <pc:graphicFrameChg chg="mod modGraphic">
          <ac:chgData name="Pedigo, Jake" userId="0c06b333-eb43-4e1b-ae58-2615bd219d7a" providerId="ADAL" clId="{45D9A30D-FABB-4AB8-8B5A-B44DED324741}" dt="2025-08-07T16:40:24.823" v="7" actId="2164"/>
          <ac:graphicFrameMkLst>
            <pc:docMk/>
            <pc:sldMk cId="780558809" sldId="423"/>
            <ac:graphicFrameMk id="5" creationId="{474DA797-A82A-588C-5633-BE788EE25256}"/>
          </ac:graphicFrameMkLst>
        </pc:graphicFrameChg>
      </pc:sldChg>
      <pc:sldChg chg="modSp add">
        <pc:chgData name="Pedigo, Jake" userId="0c06b333-eb43-4e1b-ae58-2615bd219d7a" providerId="ADAL" clId="{45D9A30D-FABB-4AB8-8B5A-B44DED324741}" dt="2025-08-07T16:40:59.155" v="13"/>
        <pc:sldMkLst>
          <pc:docMk/>
          <pc:sldMk cId="162693765" sldId="424"/>
        </pc:sldMkLst>
        <pc:graphicFrameChg chg="mod">
          <ac:chgData name="Pedigo, Jake" userId="0c06b333-eb43-4e1b-ae58-2615bd219d7a" providerId="ADAL" clId="{45D9A30D-FABB-4AB8-8B5A-B44DED324741}" dt="2025-08-07T16:40:59.155" v="13"/>
          <ac:graphicFrameMkLst>
            <pc:docMk/>
            <pc:sldMk cId="162693765" sldId="424"/>
            <ac:graphicFrameMk id="5" creationId="{8EF10732-09B5-13D6-8EEF-C54F29389C5D}"/>
          </ac:graphicFrameMkLst>
        </pc:graphicFrameChg>
      </pc:sldChg>
      <pc:sldChg chg="add del">
        <pc:chgData name="Pedigo, Jake" userId="0c06b333-eb43-4e1b-ae58-2615bd219d7a" providerId="ADAL" clId="{45D9A30D-FABB-4AB8-8B5A-B44DED324741}" dt="2025-08-07T16:40:26.123" v="8" actId="47"/>
        <pc:sldMkLst>
          <pc:docMk/>
          <pc:sldMk cId="1007679412" sldId="424"/>
        </pc:sldMkLst>
      </pc:sldChg>
      <pc:sldChg chg="modSp add mod">
        <pc:chgData name="Pedigo, Jake" userId="0c06b333-eb43-4e1b-ae58-2615bd219d7a" providerId="ADAL" clId="{45D9A30D-FABB-4AB8-8B5A-B44DED324741}" dt="2025-08-07T16:41:16.303" v="16" actId="2164"/>
        <pc:sldMkLst>
          <pc:docMk/>
          <pc:sldMk cId="662605744" sldId="425"/>
        </pc:sldMkLst>
        <pc:graphicFrameChg chg="mod modGraphic">
          <ac:chgData name="Pedigo, Jake" userId="0c06b333-eb43-4e1b-ae58-2615bd219d7a" providerId="ADAL" clId="{45D9A30D-FABB-4AB8-8B5A-B44DED324741}" dt="2025-08-07T16:41:16.303" v="16" actId="2164"/>
          <ac:graphicFrameMkLst>
            <pc:docMk/>
            <pc:sldMk cId="662605744" sldId="425"/>
            <ac:graphicFrameMk id="5" creationId="{AD23E213-6856-CC82-B87E-11057B0F2EAB}"/>
          </ac:graphicFrameMkLst>
        </pc:graphicFrameChg>
      </pc:sldChg>
      <pc:sldChg chg="add del">
        <pc:chgData name="Pedigo, Jake" userId="0c06b333-eb43-4e1b-ae58-2615bd219d7a" providerId="ADAL" clId="{45D9A30D-FABB-4AB8-8B5A-B44DED324741}" dt="2025-08-07T16:41:17.903" v="17" actId="47"/>
        <pc:sldMkLst>
          <pc:docMk/>
          <pc:sldMk cId="3837133760" sldId="426"/>
        </pc:sldMkLst>
      </pc:sldChg>
    </pc:docChg>
  </pc:docChgLst>
  <pc:docChgLst>
    <pc:chgData name="Pedigo, Jake" userId="0c06b333-eb43-4e1b-ae58-2615bd219d7a" providerId="ADAL" clId="{CB5DB3C5-ECB6-494C-82CD-41C2B1004A2E}"/>
    <pc:docChg chg="addSld delSld modSld modSection">
      <pc:chgData name="Pedigo, Jake" userId="0c06b333-eb43-4e1b-ae58-2615bd219d7a" providerId="ADAL" clId="{CB5DB3C5-ECB6-494C-82CD-41C2B1004A2E}" dt="2025-07-07T17:37:14.338" v="31" actId="47"/>
      <pc:docMkLst>
        <pc:docMk/>
      </pc:docMkLst>
      <pc:sldChg chg="modSp">
        <pc:chgData name="Pedigo, Jake" userId="0c06b333-eb43-4e1b-ae58-2615bd219d7a" providerId="ADAL" clId="{CB5DB3C5-ECB6-494C-82CD-41C2B1004A2E}" dt="2025-07-07T17:36:19.119" v="24"/>
        <pc:sldMkLst>
          <pc:docMk/>
          <pc:sldMk cId="1441550195" sldId="421"/>
        </pc:sldMkLst>
        <pc:graphicFrameChg chg="mod">
          <ac:chgData name="Pedigo, Jake" userId="0c06b333-eb43-4e1b-ae58-2615bd219d7a" providerId="ADAL" clId="{CB5DB3C5-ECB6-494C-82CD-41C2B1004A2E}" dt="2025-07-07T17:36:19.119" v="24"/>
          <ac:graphicFrameMkLst>
            <pc:docMk/>
            <pc:sldMk cId="1441550195" sldId="421"/>
            <ac:graphicFrameMk id="5" creationId="{CA5A3F10-BF9A-CAE3-37F4-8401DA629B2B}"/>
          </ac:graphicFrameMkLst>
        </pc:graphicFrameChg>
      </pc:sldChg>
      <pc:sldChg chg="modSp add mod">
        <pc:chgData name="Pedigo, Jake" userId="0c06b333-eb43-4e1b-ae58-2615bd219d7a" providerId="ADAL" clId="{CB5DB3C5-ECB6-494C-82CD-41C2B1004A2E}" dt="2025-07-07T17:35:46.705" v="17" actId="2164"/>
        <pc:sldMkLst>
          <pc:docMk/>
          <pc:sldMk cId="3145198845" sldId="422"/>
        </pc:sldMkLst>
      </pc:sldChg>
      <pc:sldChg chg="modSp add">
        <pc:chgData name="Pedigo, Jake" userId="0c06b333-eb43-4e1b-ae58-2615bd219d7a" providerId="ADAL" clId="{CB5DB3C5-ECB6-494C-82CD-41C2B1004A2E}" dt="2025-07-07T17:35:35.542" v="15"/>
        <pc:sldMkLst>
          <pc:docMk/>
          <pc:sldMk cId="2106576656" sldId="423"/>
        </pc:sldMkLst>
      </pc:sldChg>
      <pc:sldChg chg="modSp add">
        <pc:chgData name="Pedigo, Jake" userId="0c06b333-eb43-4e1b-ae58-2615bd219d7a" providerId="ADAL" clId="{CB5DB3C5-ECB6-494C-82CD-41C2B1004A2E}" dt="2025-07-07T17:35:23.388" v="14"/>
        <pc:sldMkLst>
          <pc:docMk/>
          <pc:sldMk cId="2174883175" sldId="424"/>
        </pc:sldMkLst>
      </pc:sldChg>
      <pc:sldChg chg="modSp add">
        <pc:chgData name="Pedigo, Jake" userId="0c06b333-eb43-4e1b-ae58-2615bd219d7a" providerId="ADAL" clId="{CB5DB3C5-ECB6-494C-82CD-41C2B1004A2E}" dt="2025-07-07T17:35:09.627" v="13"/>
        <pc:sldMkLst>
          <pc:docMk/>
          <pc:sldMk cId="3889610785" sldId="425"/>
        </pc:sldMkLst>
      </pc:sldChg>
      <pc:sldChg chg="modSp add">
        <pc:chgData name="Pedigo, Jake" userId="0c06b333-eb43-4e1b-ae58-2615bd219d7a" providerId="ADAL" clId="{CB5DB3C5-ECB6-494C-82CD-41C2B1004A2E}" dt="2025-07-07T17:34:56.801" v="12"/>
        <pc:sldMkLst>
          <pc:docMk/>
          <pc:sldMk cId="1474896311" sldId="426"/>
        </pc:sldMkLst>
      </pc:sldChg>
      <pc:sldChg chg="modSp add">
        <pc:chgData name="Pedigo, Jake" userId="0c06b333-eb43-4e1b-ae58-2615bd219d7a" providerId="ADAL" clId="{CB5DB3C5-ECB6-494C-82CD-41C2B1004A2E}" dt="2025-07-07T17:34:44.419" v="11"/>
        <pc:sldMkLst>
          <pc:docMk/>
          <pc:sldMk cId="3003071173" sldId="427"/>
        </pc:sldMkLst>
      </pc:sldChg>
      <pc:sldChg chg="add del">
        <pc:chgData name="Pedigo, Jake" userId="0c06b333-eb43-4e1b-ae58-2615bd219d7a" providerId="ADAL" clId="{CB5DB3C5-ECB6-494C-82CD-41C2B1004A2E}" dt="2025-07-07T17:37:14.338" v="31" actId="47"/>
        <pc:sldMkLst>
          <pc:docMk/>
          <pc:sldMk cId="790914622" sldId="428"/>
        </pc:sldMkLst>
      </pc:sldChg>
      <pc:sldChg chg="add del">
        <pc:chgData name="Pedigo, Jake" userId="0c06b333-eb43-4e1b-ae58-2615bd219d7a" providerId="ADAL" clId="{CB5DB3C5-ECB6-494C-82CD-41C2B1004A2E}" dt="2025-07-07T17:37:11.116" v="30" actId="47"/>
        <pc:sldMkLst>
          <pc:docMk/>
          <pc:sldMk cId="2706339058" sldId="429"/>
        </pc:sldMkLst>
      </pc:sldChg>
      <pc:sldChg chg="modSp add mod">
        <pc:chgData name="Pedigo, Jake" userId="0c06b333-eb43-4e1b-ae58-2615bd219d7a" providerId="ADAL" clId="{CB5DB3C5-ECB6-494C-82CD-41C2B1004A2E}" dt="2025-07-07T17:37:07.687" v="29" actId="2164"/>
        <pc:sldMkLst>
          <pc:docMk/>
          <pc:sldMk cId="1992913248" sldId="430"/>
        </pc:sldMkLst>
      </pc:sldChg>
      <pc:sldChg chg="modSp add">
        <pc:chgData name="Pedigo, Jake" userId="0c06b333-eb43-4e1b-ae58-2615bd219d7a" providerId="ADAL" clId="{CB5DB3C5-ECB6-494C-82CD-41C2B1004A2E}" dt="2025-07-07T17:36:54.866" v="27"/>
        <pc:sldMkLst>
          <pc:docMk/>
          <pc:sldMk cId="688542476" sldId="431"/>
        </pc:sldMkLst>
      </pc:sldChg>
      <pc:sldChg chg="modSp add">
        <pc:chgData name="Pedigo, Jake" userId="0c06b333-eb43-4e1b-ae58-2615bd219d7a" providerId="ADAL" clId="{CB5DB3C5-ECB6-494C-82CD-41C2B1004A2E}" dt="2025-07-07T17:36:44.426" v="26"/>
        <pc:sldMkLst>
          <pc:docMk/>
          <pc:sldMk cId="2789661472" sldId="432"/>
        </pc:sldMkLst>
      </pc:sldChg>
      <pc:sldChg chg="modSp add">
        <pc:chgData name="Pedigo, Jake" userId="0c06b333-eb43-4e1b-ae58-2615bd219d7a" providerId="ADAL" clId="{CB5DB3C5-ECB6-494C-82CD-41C2B1004A2E}" dt="2025-07-07T17:36:32.015" v="25"/>
        <pc:sldMkLst>
          <pc:docMk/>
          <pc:sldMk cId="1938429436" sldId="433"/>
        </pc:sldMkLst>
      </pc:sldChg>
    </pc:docChg>
  </pc:docChgLst>
  <pc:docChgLst>
    <pc:chgData name="Pedigo, Jake" userId="0c06b333-eb43-4e1b-ae58-2615bd219d7a" providerId="ADAL" clId="{6AE1AEDD-C07B-4C35-B696-5A3400A694A4}"/>
    <pc:docChg chg="addSld delSld modSld modSection">
      <pc:chgData name="Pedigo, Jake" userId="0c06b333-eb43-4e1b-ae58-2615bd219d7a" providerId="ADAL" clId="{6AE1AEDD-C07B-4C35-B696-5A3400A694A4}" dt="2025-04-07T20:46:48.374" v="41" actId="2164"/>
      <pc:docMkLst>
        <pc:docMk/>
      </pc:docMkLst>
      <pc:sldChg chg="modSp">
        <pc:chgData name="Pedigo, Jake" userId="0c06b333-eb43-4e1b-ae58-2615bd219d7a" providerId="ADAL" clId="{6AE1AEDD-C07B-4C35-B696-5A3400A694A4}" dt="2025-04-01T13:20:07.464" v="0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6AE1AEDD-C07B-4C35-B696-5A3400A694A4}" dt="2025-04-07T20:42:37.056" v="14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6AE1AEDD-C07B-4C35-B696-5A3400A694A4}" dt="2025-04-07T20:41:24.813" v="13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6AE1AEDD-C07B-4C35-B696-5A3400A694A4}" dt="2025-04-07T20:45:32.702" v="34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6AE1AEDD-C07B-4C35-B696-5A3400A694A4}" dt="2025-04-07T20:43:36.963" v="21"/>
        <pc:sldMkLst>
          <pc:docMk/>
          <pc:sldMk cId="2569309724" sldId="413"/>
        </pc:sldMkLst>
      </pc:sldChg>
      <pc:sldChg chg="modSp add mod">
        <pc:chgData name="Pedigo, Jake" userId="0c06b333-eb43-4e1b-ae58-2615bd219d7a" providerId="ADAL" clId="{6AE1AEDD-C07B-4C35-B696-5A3400A694A4}" dt="2025-04-07T20:44:51.244" v="27" actId="2164"/>
        <pc:sldMkLst>
          <pc:docMk/>
          <pc:sldMk cId="3514110916" sldId="414"/>
        </pc:sldMkLst>
      </pc:sldChg>
      <pc:sldChg chg="modSp add">
        <pc:chgData name="Pedigo, Jake" userId="0c06b333-eb43-4e1b-ae58-2615bd219d7a" providerId="ADAL" clId="{6AE1AEDD-C07B-4C35-B696-5A3400A694A4}" dt="2025-04-07T20:44:34.227" v="25"/>
        <pc:sldMkLst>
          <pc:docMk/>
          <pc:sldMk cId="2706457457" sldId="415"/>
        </pc:sldMkLst>
      </pc:sldChg>
      <pc:sldChg chg="modSp del">
        <pc:chgData name="Pedigo, Jake" userId="0c06b333-eb43-4e1b-ae58-2615bd219d7a" providerId="ADAL" clId="{6AE1AEDD-C07B-4C35-B696-5A3400A694A4}" dt="2025-04-01T13:20:33.311" v="7" actId="47"/>
        <pc:sldMkLst>
          <pc:docMk/>
          <pc:sldMk cId="3441362832" sldId="415"/>
        </pc:sldMkLst>
      </pc:sldChg>
      <pc:sldChg chg="modSp del">
        <pc:chgData name="Pedigo, Jake" userId="0c06b333-eb43-4e1b-ae58-2615bd219d7a" providerId="ADAL" clId="{6AE1AEDD-C07B-4C35-B696-5A3400A694A4}" dt="2025-04-01T13:20:32.485" v="6" actId="47"/>
        <pc:sldMkLst>
          <pc:docMk/>
          <pc:sldMk cId="3187525280" sldId="416"/>
        </pc:sldMkLst>
      </pc:sldChg>
      <pc:sldChg chg="modSp add">
        <pc:chgData name="Pedigo, Jake" userId="0c06b333-eb43-4e1b-ae58-2615bd219d7a" providerId="ADAL" clId="{6AE1AEDD-C07B-4C35-B696-5A3400A694A4}" dt="2025-04-07T20:44:20.310" v="24"/>
        <pc:sldMkLst>
          <pc:docMk/>
          <pc:sldMk cId="4176269096" sldId="416"/>
        </pc:sldMkLst>
      </pc:sldChg>
      <pc:sldChg chg="modSp add">
        <pc:chgData name="Pedigo, Jake" userId="0c06b333-eb43-4e1b-ae58-2615bd219d7a" providerId="ADAL" clId="{6AE1AEDD-C07B-4C35-B696-5A3400A694A4}" dt="2025-04-07T20:44:05.954" v="23"/>
        <pc:sldMkLst>
          <pc:docMk/>
          <pc:sldMk cId="1378756736" sldId="417"/>
        </pc:sldMkLst>
      </pc:sldChg>
      <pc:sldChg chg="modSp del">
        <pc:chgData name="Pedigo, Jake" userId="0c06b333-eb43-4e1b-ae58-2615bd219d7a" providerId="ADAL" clId="{6AE1AEDD-C07B-4C35-B696-5A3400A694A4}" dt="2025-04-01T13:20:31.378" v="5" actId="47"/>
        <pc:sldMkLst>
          <pc:docMk/>
          <pc:sldMk cId="2787935362" sldId="417"/>
        </pc:sldMkLst>
      </pc:sldChg>
      <pc:sldChg chg="modSp del">
        <pc:chgData name="Pedigo, Jake" userId="0c06b333-eb43-4e1b-ae58-2615bd219d7a" providerId="ADAL" clId="{6AE1AEDD-C07B-4C35-B696-5A3400A694A4}" dt="2025-04-01T13:20:30.370" v="4" actId="47"/>
        <pc:sldMkLst>
          <pc:docMk/>
          <pc:sldMk cId="91413081" sldId="418"/>
        </pc:sldMkLst>
      </pc:sldChg>
      <pc:sldChg chg="modSp add">
        <pc:chgData name="Pedigo, Jake" userId="0c06b333-eb43-4e1b-ae58-2615bd219d7a" providerId="ADAL" clId="{6AE1AEDD-C07B-4C35-B696-5A3400A694A4}" dt="2025-04-07T20:43:50.523" v="22"/>
        <pc:sldMkLst>
          <pc:docMk/>
          <pc:sldMk cId="4140859052" sldId="418"/>
        </pc:sldMkLst>
      </pc:sldChg>
      <pc:sldChg chg="modSp del">
        <pc:chgData name="Pedigo, Jake" userId="0c06b333-eb43-4e1b-ae58-2615bd219d7a" providerId="ADAL" clId="{6AE1AEDD-C07B-4C35-B696-5A3400A694A4}" dt="2025-04-01T13:20:40.049" v="9" actId="47"/>
        <pc:sldMkLst>
          <pc:docMk/>
          <pc:sldMk cId="1503889683" sldId="419"/>
        </pc:sldMkLst>
      </pc:sldChg>
      <pc:sldChg chg="modSp add">
        <pc:chgData name="Pedigo, Jake" userId="0c06b333-eb43-4e1b-ae58-2615bd219d7a" providerId="ADAL" clId="{6AE1AEDD-C07B-4C35-B696-5A3400A694A4}" dt="2025-04-07T20:45:46.580" v="35"/>
        <pc:sldMkLst>
          <pc:docMk/>
          <pc:sldMk cId="4134224200" sldId="419"/>
        </pc:sldMkLst>
      </pc:sldChg>
      <pc:sldChg chg="modSp del">
        <pc:chgData name="Pedigo, Jake" userId="0c06b333-eb43-4e1b-ae58-2615bd219d7a" providerId="ADAL" clId="{6AE1AEDD-C07B-4C35-B696-5A3400A694A4}" dt="2025-04-01T13:20:41.115" v="10" actId="47"/>
        <pc:sldMkLst>
          <pc:docMk/>
          <pc:sldMk cId="1229424740" sldId="420"/>
        </pc:sldMkLst>
      </pc:sldChg>
      <pc:sldChg chg="modSp add">
        <pc:chgData name="Pedigo, Jake" userId="0c06b333-eb43-4e1b-ae58-2615bd219d7a" providerId="ADAL" clId="{6AE1AEDD-C07B-4C35-B696-5A3400A694A4}" dt="2025-04-07T20:45:58.619" v="36"/>
        <pc:sldMkLst>
          <pc:docMk/>
          <pc:sldMk cId="2236993432" sldId="420"/>
        </pc:sldMkLst>
      </pc:sldChg>
      <pc:sldChg chg="modSp add">
        <pc:chgData name="Pedigo, Jake" userId="0c06b333-eb43-4e1b-ae58-2615bd219d7a" providerId="ADAL" clId="{6AE1AEDD-C07B-4C35-B696-5A3400A694A4}" dt="2025-04-07T20:46:11.306" v="37"/>
        <pc:sldMkLst>
          <pc:docMk/>
          <pc:sldMk cId="2201230058" sldId="421"/>
        </pc:sldMkLst>
      </pc:sldChg>
      <pc:sldChg chg="modSp del">
        <pc:chgData name="Pedigo, Jake" userId="0c06b333-eb43-4e1b-ae58-2615bd219d7a" providerId="ADAL" clId="{6AE1AEDD-C07B-4C35-B696-5A3400A694A4}" dt="2025-04-01T13:20:41.911" v="11" actId="47"/>
        <pc:sldMkLst>
          <pc:docMk/>
          <pc:sldMk cId="2597471063" sldId="421"/>
        </pc:sldMkLst>
      </pc:sldChg>
      <pc:sldChg chg="modSp del">
        <pc:chgData name="Pedigo, Jake" userId="0c06b333-eb43-4e1b-ae58-2615bd219d7a" providerId="ADAL" clId="{6AE1AEDD-C07B-4C35-B696-5A3400A694A4}" dt="2025-04-01T13:20:43.007" v="12" actId="47"/>
        <pc:sldMkLst>
          <pc:docMk/>
          <pc:sldMk cId="697415444" sldId="422"/>
        </pc:sldMkLst>
      </pc:sldChg>
      <pc:sldChg chg="modSp add">
        <pc:chgData name="Pedigo, Jake" userId="0c06b333-eb43-4e1b-ae58-2615bd219d7a" providerId="ADAL" clId="{6AE1AEDD-C07B-4C35-B696-5A3400A694A4}" dt="2025-04-07T20:46:23.113" v="38"/>
        <pc:sldMkLst>
          <pc:docMk/>
          <pc:sldMk cId="1193560922" sldId="422"/>
        </pc:sldMkLst>
      </pc:sldChg>
      <pc:sldChg chg="modSp add">
        <pc:chgData name="Pedigo, Jake" userId="0c06b333-eb43-4e1b-ae58-2615bd219d7a" providerId="ADAL" clId="{6AE1AEDD-C07B-4C35-B696-5A3400A694A4}" dt="2025-04-07T20:46:35.102" v="39"/>
        <pc:sldMkLst>
          <pc:docMk/>
          <pc:sldMk cId="350649364" sldId="423"/>
        </pc:sldMkLst>
      </pc:sldChg>
      <pc:sldChg chg="modSp add mod">
        <pc:chgData name="Pedigo, Jake" userId="0c06b333-eb43-4e1b-ae58-2615bd219d7a" providerId="ADAL" clId="{6AE1AEDD-C07B-4C35-B696-5A3400A694A4}" dt="2025-04-07T20:46:48.374" v="41" actId="2164"/>
        <pc:sldMkLst>
          <pc:docMk/>
          <pc:sldMk cId="338392512" sldId="424"/>
        </pc:sldMkLst>
      </pc:sldChg>
    </pc:docChg>
  </pc:docChgLst>
  <pc:docChgLst>
    <pc:chgData name="Pedigo, Jake" userId="0c06b333-eb43-4e1b-ae58-2615bd219d7a" providerId="ADAL" clId="{A068FEF6-961F-4F4D-858C-1984C21B2559}"/>
    <pc:docChg chg="undo custSel addSld delSld modSld modSection">
      <pc:chgData name="Pedigo, Jake" userId="0c06b333-eb43-4e1b-ae58-2615bd219d7a" providerId="ADAL" clId="{A068FEF6-961F-4F4D-858C-1984C21B2559}" dt="2024-05-07T13:47:24.209" v="71" actId="255"/>
      <pc:docMkLst>
        <pc:docMk/>
      </pc:docMkLst>
      <pc:sldChg chg="modSp add mod">
        <pc:chgData name="Pedigo, Jake" userId="0c06b333-eb43-4e1b-ae58-2615bd219d7a" providerId="ADAL" clId="{A068FEF6-961F-4F4D-858C-1984C21B2559}" dt="2024-05-07T13:43:58.465" v="50" actId="2164"/>
        <pc:sldMkLst>
          <pc:docMk/>
          <pc:sldMk cId="2994082264" sldId="414"/>
        </pc:sldMkLst>
      </pc:sldChg>
      <pc:sldChg chg="del">
        <pc:chgData name="Pedigo, Jake" userId="0c06b333-eb43-4e1b-ae58-2615bd219d7a" providerId="ADAL" clId="{A068FEF6-961F-4F4D-858C-1984C21B2559}" dt="2024-05-02T17:13:48.283" v="19" actId="47"/>
        <pc:sldMkLst>
          <pc:docMk/>
          <pc:sldMk cId="3654939957" sldId="414"/>
        </pc:sldMkLst>
      </pc:sldChg>
      <pc:sldChg chg="modSp add mod">
        <pc:chgData name="Pedigo, Jake" userId="0c06b333-eb43-4e1b-ae58-2615bd219d7a" providerId="ADAL" clId="{A068FEF6-961F-4F4D-858C-1984C21B2559}" dt="2024-05-07T13:43:43.856" v="47" actId="255"/>
        <pc:sldMkLst>
          <pc:docMk/>
          <pc:sldMk cId="1010666113" sldId="415"/>
        </pc:sldMkLst>
      </pc:sldChg>
      <pc:sldChg chg="del">
        <pc:chgData name="Pedigo, Jake" userId="0c06b333-eb43-4e1b-ae58-2615bd219d7a" providerId="ADAL" clId="{A068FEF6-961F-4F4D-858C-1984C21B2559}" dt="2024-05-02T17:13:49.561" v="20" actId="47"/>
        <pc:sldMkLst>
          <pc:docMk/>
          <pc:sldMk cId="3517840686" sldId="415"/>
        </pc:sldMkLst>
      </pc:sldChg>
      <pc:sldChg chg="del">
        <pc:chgData name="Pedigo, Jake" userId="0c06b333-eb43-4e1b-ae58-2615bd219d7a" providerId="ADAL" clId="{A068FEF6-961F-4F4D-858C-1984C21B2559}" dt="2024-05-02T17:13:54.970" v="22" actId="47"/>
        <pc:sldMkLst>
          <pc:docMk/>
          <pc:sldMk cId="2376815128" sldId="416"/>
        </pc:sldMkLst>
      </pc:sldChg>
      <pc:sldChg chg="modSp add mod">
        <pc:chgData name="Pedigo, Jake" userId="0c06b333-eb43-4e1b-ae58-2615bd219d7a" providerId="ADAL" clId="{A068FEF6-961F-4F4D-858C-1984C21B2559}" dt="2024-05-07T13:43:27.954" v="45" actId="255"/>
        <pc:sldMkLst>
          <pc:docMk/>
          <pc:sldMk cId="2485644163" sldId="416"/>
        </pc:sldMkLst>
      </pc:sldChg>
      <pc:sldChg chg="modSp add mod">
        <pc:chgData name="Pedigo, Jake" userId="0c06b333-eb43-4e1b-ae58-2615bd219d7a" providerId="ADAL" clId="{A068FEF6-961F-4F4D-858C-1984C21B2559}" dt="2024-05-07T13:43:11.672" v="43" actId="255"/>
        <pc:sldMkLst>
          <pc:docMk/>
          <pc:sldMk cId="229747223" sldId="417"/>
        </pc:sldMkLst>
      </pc:sldChg>
      <pc:sldChg chg="del">
        <pc:chgData name="Pedigo, Jake" userId="0c06b333-eb43-4e1b-ae58-2615bd219d7a" providerId="ADAL" clId="{A068FEF6-961F-4F4D-858C-1984C21B2559}" dt="2024-05-02T17:13:55.875" v="23" actId="47"/>
        <pc:sldMkLst>
          <pc:docMk/>
          <pc:sldMk cId="2986948389" sldId="417"/>
        </pc:sldMkLst>
      </pc:sldChg>
      <pc:sldChg chg="del">
        <pc:chgData name="Pedigo, Jake" userId="0c06b333-eb43-4e1b-ae58-2615bd219d7a" providerId="ADAL" clId="{A068FEF6-961F-4F4D-858C-1984C21B2559}" dt="2024-05-02T17:13:56.746" v="24" actId="47"/>
        <pc:sldMkLst>
          <pc:docMk/>
          <pc:sldMk cId="2883031647" sldId="418"/>
        </pc:sldMkLst>
      </pc:sldChg>
      <pc:sldChg chg="modSp add mod">
        <pc:chgData name="Pedigo, Jake" userId="0c06b333-eb43-4e1b-ae58-2615bd219d7a" providerId="ADAL" clId="{A068FEF6-961F-4F4D-858C-1984C21B2559}" dt="2024-05-07T13:45:05.953" v="59" actId="255"/>
        <pc:sldMkLst>
          <pc:docMk/>
          <pc:sldMk cId="3308530979" sldId="418"/>
        </pc:sldMkLst>
      </pc:sldChg>
      <pc:sldChg chg="modSp add mod">
        <pc:chgData name="Pedigo, Jake" userId="0c06b333-eb43-4e1b-ae58-2615bd219d7a" providerId="ADAL" clId="{A068FEF6-961F-4F4D-858C-1984C21B2559}" dt="2024-05-07T13:45:22.629" v="61" actId="255"/>
        <pc:sldMkLst>
          <pc:docMk/>
          <pc:sldMk cId="2682949338" sldId="419"/>
        </pc:sldMkLst>
      </pc:sldChg>
      <pc:sldChg chg="del">
        <pc:chgData name="Pedigo, Jake" userId="0c06b333-eb43-4e1b-ae58-2615bd219d7a" providerId="ADAL" clId="{A068FEF6-961F-4F4D-858C-1984C21B2559}" dt="2024-05-02T17:13:57.705" v="25" actId="47"/>
        <pc:sldMkLst>
          <pc:docMk/>
          <pc:sldMk cId="4286445701" sldId="419"/>
        </pc:sldMkLst>
      </pc:sldChg>
      <pc:sldChg chg="del">
        <pc:chgData name="Pedigo, Jake" userId="0c06b333-eb43-4e1b-ae58-2615bd219d7a" providerId="ADAL" clId="{A068FEF6-961F-4F4D-858C-1984C21B2559}" dt="2024-05-02T17:13:58.511" v="26" actId="47"/>
        <pc:sldMkLst>
          <pc:docMk/>
          <pc:sldMk cId="694343054" sldId="420"/>
        </pc:sldMkLst>
      </pc:sldChg>
      <pc:sldChg chg="modSp add mod">
        <pc:chgData name="Pedigo, Jake" userId="0c06b333-eb43-4e1b-ae58-2615bd219d7a" providerId="ADAL" clId="{A068FEF6-961F-4F4D-858C-1984C21B2559}" dt="2024-05-07T13:45:39.202" v="63" actId="255"/>
        <pc:sldMkLst>
          <pc:docMk/>
          <pc:sldMk cId="1275707828" sldId="420"/>
        </pc:sldMkLst>
      </pc:sldChg>
      <pc:sldChg chg="modSp add mod">
        <pc:chgData name="Pedigo, Jake" userId="0c06b333-eb43-4e1b-ae58-2615bd219d7a" providerId="ADAL" clId="{A068FEF6-961F-4F4D-858C-1984C21B2559}" dt="2024-05-07T13:45:58.105" v="65" actId="255"/>
        <pc:sldMkLst>
          <pc:docMk/>
          <pc:sldMk cId="108840912" sldId="421"/>
        </pc:sldMkLst>
      </pc:sldChg>
      <pc:sldChg chg="del">
        <pc:chgData name="Pedigo, Jake" userId="0c06b333-eb43-4e1b-ae58-2615bd219d7a" providerId="ADAL" clId="{A068FEF6-961F-4F4D-858C-1984C21B2559}" dt="2024-05-02T17:13:59.841" v="27" actId="47"/>
        <pc:sldMkLst>
          <pc:docMk/>
          <pc:sldMk cId="1157306554" sldId="421"/>
        </pc:sldMkLst>
      </pc:sldChg>
      <pc:sldChg chg="modSp add mod">
        <pc:chgData name="Pedigo, Jake" userId="0c06b333-eb43-4e1b-ae58-2615bd219d7a" providerId="ADAL" clId="{A068FEF6-961F-4F4D-858C-1984C21B2559}" dt="2024-05-07T13:46:31.084" v="68" actId="255"/>
        <pc:sldMkLst>
          <pc:docMk/>
          <pc:sldMk cId="3758460526" sldId="422"/>
        </pc:sldMkLst>
      </pc:sldChg>
    </pc:docChg>
  </pc:docChgLst>
  <pc:docChgLst>
    <pc:chgData name="Pedigo, Jake" userId="0c06b333-eb43-4e1b-ae58-2615bd219d7a" providerId="ADAL" clId="{5FC447D6-A907-4521-A459-10ED97C10615}"/>
    <pc:docChg chg="addSld delSld modSld modSection">
      <pc:chgData name="Pedigo, Jake" userId="0c06b333-eb43-4e1b-ae58-2615bd219d7a" providerId="ADAL" clId="{5FC447D6-A907-4521-A459-10ED97C10615}" dt="2024-06-05T16:50:39.018" v="70" actId="404"/>
      <pc:docMkLst>
        <pc:docMk/>
      </pc:docMkLst>
      <pc:sldChg chg="modSp add mod">
        <pc:chgData name="Pedigo, Jake" userId="0c06b333-eb43-4e1b-ae58-2615bd219d7a" providerId="ADAL" clId="{5FC447D6-A907-4521-A459-10ED97C10615}" dt="2024-06-05T16:08:20.437" v="49" actId="2164"/>
        <pc:sldMkLst>
          <pc:docMk/>
          <pc:sldMk cId="1672613261" sldId="414"/>
        </pc:sldMkLst>
      </pc:sldChg>
      <pc:sldChg chg="del">
        <pc:chgData name="Pedigo, Jake" userId="0c06b333-eb43-4e1b-ae58-2615bd219d7a" providerId="ADAL" clId="{5FC447D6-A907-4521-A459-10ED97C10615}" dt="2024-06-05T15:04:20.712" v="26" actId="47"/>
        <pc:sldMkLst>
          <pc:docMk/>
          <pc:sldMk cId="2994082264" sldId="414"/>
        </pc:sldMkLst>
      </pc:sldChg>
      <pc:sldChg chg="del">
        <pc:chgData name="Pedigo, Jake" userId="0c06b333-eb43-4e1b-ae58-2615bd219d7a" providerId="ADAL" clId="{5FC447D6-A907-4521-A459-10ED97C10615}" dt="2024-06-05T15:04:19.566" v="25" actId="47"/>
        <pc:sldMkLst>
          <pc:docMk/>
          <pc:sldMk cId="1010666113" sldId="415"/>
        </pc:sldMkLst>
      </pc:sldChg>
      <pc:sldChg chg="modSp add mod">
        <pc:chgData name="Pedigo, Jake" userId="0c06b333-eb43-4e1b-ae58-2615bd219d7a" providerId="ADAL" clId="{5FC447D6-A907-4521-A459-10ED97C10615}" dt="2024-06-05T16:08:03.734" v="47" actId="404"/>
        <pc:sldMkLst>
          <pc:docMk/>
          <pc:sldMk cId="2330901821" sldId="415"/>
        </pc:sldMkLst>
      </pc:sldChg>
      <pc:sldChg chg="modSp add mod">
        <pc:chgData name="Pedigo, Jake" userId="0c06b333-eb43-4e1b-ae58-2615bd219d7a" providerId="ADAL" clId="{5FC447D6-A907-4521-A459-10ED97C10615}" dt="2024-06-05T16:18:13.025" v="65" actId="404"/>
        <pc:sldMkLst>
          <pc:docMk/>
          <pc:sldMk cId="466331333" sldId="416"/>
        </pc:sldMkLst>
      </pc:sldChg>
      <pc:sldChg chg="del">
        <pc:chgData name="Pedigo, Jake" userId="0c06b333-eb43-4e1b-ae58-2615bd219d7a" providerId="ADAL" clId="{5FC447D6-A907-4521-A459-10ED97C10615}" dt="2024-06-05T15:04:18.155" v="24" actId="47"/>
        <pc:sldMkLst>
          <pc:docMk/>
          <pc:sldMk cId="2485644163" sldId="416"/>
        </pc:sldMkLst>
      </pc:sldChg>
      <pc:sldChg chg="del">
        <pc:chgData name="Pedigo, Jake" userId="0c06b333-eb43-4e1b-ae58-2615bd219d7a" providerId="ADAL" clId="{5FC447D6-A907-4521-A459-10ED97C10615}" dt="2024-06-05T15:04:17.123" v="23" actId="47"/>
        <pc:sldMkLst>
          <pc:docMk/>
          <pc:sldMk cId="229747223" sldId="417"/>
        </pc:sldMkLst>
      </pc:sldChg>
      <pc:sldChg chg="modSp add mod">
        <pc:chgData name="Pedigo, Jake" userId="0c06b333-eb43-4e1b-ae58-2615bd219d7a" providerId="ADAL" clId="{5FC447D6-A907-4521-A459-10ED97C10615}" dt="2024-06-05T16:16:53.352" v="61" actId="404"/>
        <pc:sldMkLst>
          <pc:docMk/>
          <pc:sldMk cId="2100461293" sldId="417"/>
        </pc:sldMkLst>
      </pc:sldChg>
      <pc:sldChg chg="del">
        <pc:chgData name="Pedigo, Jake" userId="0c06b333-eb43-4e1b-ae58-2615bd219d7a" providerId="ADAL" clId="{5FC447D6-A907-4521-A459-10ED97C10615}" dt="2024-06-05T15:04:32.720" v="31" actId="47"/>
        <pc:sldMkLst>
          <pc:docMk/>
          <pc:sldMk cId="3308530979" sldId="418"/>
        </pc:sldMkLst>
      </pc:sldChg>
      <pc:sldChg chg="modSp add mod">
        <pc:chgData name="Pedigo, Jake" userId="0c06b333-eb43-4e1b-ae58-2615bd219d7a" providerId="ADAL" clId="{5FC447D6-A907-4521-A459-10ED97C10615}" dt="2024-06-05T16:16:37.446" v="59" actId="404"/>
        <pc:sldMkLst>
          <pc:docMk/>
          <pc:sldMk cId="3405508835" sldId="418"/>
        </pc:sldMkLst>
      </pc:sldChg>
      <pc:sldChg chg="del">
        <pc:chgData name="Pedigo, Jake" userId="0c06b333-eb43-4e1b-ae58-2615bd219d7a" providerId="ADAL" clId="{5FC447D6-A907-4521-A459-10ED97C10615}" dt="2024-06-05T15:04:33.568" v="32" actId="47"/>
        <pc:sldMkLst>
          <pc:docMk/>
          <pc:sldMk cId="2682949338" sldId="419"/>
        </pc:sldMkLst>
      </pc:sldChg>
      <pc:sldChg chg="modSp add mod">
        <pc:chgData name="Pedigo, Jake" userId="0c06b333-eb43-4e1b-ae58-2615bd219d7a" providerId="ADAL" clId="{5FC447D6-A907-4521-A459-10ED97C10615}" dt="2024-06-05T16:16:20.848" v="57" actId="404"/>
        <pc:sldMkLst>
          <pc:docMk/>
          <pc:sldMk cId="3594022461" sldId="419"/>
        </pc:sldMkLst>
      </pc:sldChg>
      <pc:sldChg chg="del">
        <pc:chgData name="Pedigo, Jake" userId="0c06b333-eb43-4e1b-ae58-2615bd219d7a" providerId="ADAL" clId="{5FC447D6-A907-4521-A459-10ED97C10615}" dt="2024-06-05T15:04:34.415" v="33" actId="47"/>
        <pc:sldMkLst>
          <pc:docMk/>
          <pc:sldMk cId="1275707828" sldId="420"/>
        </pc:sldMkLst>
      </pc:sldChg>
      <pc:sldChg chg="add del">
        <pc:chgData name="Pedigo, Jake" userId="0c06b333-eb43-4e1b-ae58-2615bd219d7a" providerId="ADAL" clId="{5FC447D6-A907-4521-A459-10ED97C10615}" dt="2024-06-05T16:18:14.965" v="66" actId="47"/>
        <pc:sldMkLst>
          <pc:docMk/>
          <pc:sldMk cId="2836006764" sldId="420"/>
        </pc:sldMkLst>
      </pc:sldChg>
      <pc:sldChg chg="del">
        <pc:chgData name="Pedigo, Jake" userId="0c06b333-eb43-4e1b-ae58-2615bd219d7a" providerId="ADAL" clId="{5FC447D6-A907-4521-A459-10ED97C10615}" dt="2024-06-05T15:04:35.356" v="34" actId="47"/>
        <pc:sldMkLst>
          <pc:docMk/>
          <pc:sldMk cId="108840912" sldId="421"/>
        </pc:sldMkLst>
      </pc:sldChg>
      <pc:sldChg chg="del">
        <pc:chgData name="Pedigo, Jake" userId="0c06b333-eb43-4e1b-ae58-2615bd219d7a" providerId="ADAL" clId="{5FC447D6-A907-4521-A459-10ED97C10615}" dt="2024-06-05T15:04:36.484" v="35" actId="47"/>
        <pc:sldMkLst>
          <pc:docMk/>
          <pc:sldMk cId="3758460526" sldId="422"/>
        </pc:sldMkLst>
      </pc:sldChg>
    </pc:docChg>
  </pc:docChgLst>
  <pc:docChgLst>
    <pc:chgData name="Hudson, Joshua" userId="S::joshua.hudson@ercot.com::04dc2e99-16e4-4c49-a91a-25a951000035" providerId="AD" clId="Web-{915F63F1-CBFA-565E-6270-B8CFDB915621}"/>
    <pc:docChg chg="modSld">
      <pc:chgData name="Hudson, Joshua" userId="S::joshua.hudson@ercot.com::04dc2e99-16e4-4c49-a91a-25a951000035" providerId="AD" clId="Web-{915F63F1-CBFA-565E-6270-B8CFDB915621}" dt="2023-11-08T21:17:00.100" v="427"/>
      <pc:docMkLst>
        <pc:docMk/>
      </pc:docMkLst>
      <pc:sldChg chg="modSp">
        <pc:chgData name="Hudson, Joshua" userId="S::joshua.hudson@ercot.com::04dc2e99-16e4-4c49-a91a-25a951000035" providerId="AD" clId="Web-{915F63F1-CBFA-565E-6270-B8CFDB915621}" dt="2023-11-08T21:15:30.849" v="199"/>
        <pc:sldMkLst>
          <pc:docMk/>
          <pc:sldMk cId="2506534793" sldId="410"/>
        </pc:sldMkLst>
      </pc:sldChg>
      <pc:sldChg chg="modSp">
        <pc:chgData name="Hudson, Joshua" userId="S::joshua.hudson@ercot.com::04dc2e99-16e4-4c49-a91a-25a951000035" providerId="AD" clId="Web-{915F63F1-CBFA-565E-6270-B8CFDB915621}" dt="2023-11-08T21:14:25.802" v="53"/>
        <pc:sldMkLst>
          <pc:docMk/>
          <pc:sldMk cId="2569309724" sldId="413"/>
        </pc:sldMkLst>
      </pc:sldChg>
      <pc:sldChg chg="modSp">
        <pc:chgData name="Hudson, Joshua" userId="S::joshua.hudson@ercot.com::04dc2e99-16e4-4c49-a91a-25a951000035" providerId="AD" clId="Web-{915F63F1-CBFA-565E-6270-B8CFDB915621}" dt="2023-11-08T21:14:51.692" v="115"/>
        <pc:sldMkLst>
          <pc:docMk/>
          <pc:sldMk cId="769589810" sldId="414"/>
        </pc:sldMkLst>
      </pc:sldChg>
      <pc:sldChg chg="modSp">
        <pc:chgData name="Hudson, Joshua" userId="S::joshua.hudson@ercot.com::04dc2e99-16e4-4c49-a91a-25a951000035" providerId="AD" clId="Web-{915F63F1-CBFA-565E-6270-B8CFDB915621}" dt="2023-11-08T21:15:55.631" v="257"/>
        <pc:sldMkLst>
          <pc:docMk/>
          <pc:sldMk cId="2033245671" sldId="415"/>
        </pc:sldMkLst>
      </pc:sldChg>
      <pc:sldChg chg="modSp">
        <pc:chgData name="Hudson, Joshua" userId="S::joshua.hudson@ercot.com::04dc2e99-16e4-4c49-a91a-25a951000035" providerId="AD" clId="Web-{915F63F1-CBFA-565E-6270-B8CFDB915621}" dt="2023-11-08T21:16:28.866" v="339"/>
        <pc:sldMkLst>
          <pc:docMk/>
          <pc:sldMk cId="3325521999" sldId="417"/>
        </pc:sldMkLst>
      </pc:sldChg>
      <pc:sldChg chg="modSp">
        <pc:chgData name="Hudson, Joshua" userId="S::joshua.hudson@ercot.com::04dc2e99-16e4-4c49-a91a-25a951000035" providerId="AD" clId="Web-{915F63F1-CBFA-565E-6270-B8CFDB915621}" dt="2023-11-08T21:16:46.772" v="393"/>
        <pc:sldMkLst>
          <pc:docMk/>
          <pc:sldMk cId="870220362" sldId="418"/>
        </pc:sldMkLst>
      </pc:sldChg>
      <pc:sldChg chg="modSp">
        <pc:chgData name="Hudson, Joshua" userId="S::joshua.hudson@ercot.com::04dc2e99-16e4-4c49-a91a-25a951000035" providerId="AD" clId="Web-{915F63F1-CBFA-565E-6270-B8CFDB915621}" dt="2023-11-08T21:17:00.100" v="427"/>
        <pc:sldMkLst>
          <pc:docMk/>
          <pc:sldMk cId="2109115099" sldId="419"/>
        </pc:sldMkLst>
      </pc:sldChg>
    </pc:docChg>
  </pc:docChgLst>
  <pc:docChgLst>
    <pc:chgData name="Pedigo, Jake" userId="0c06b333-eb43-4e1b-ae58-2615bd219d7a" providerId="ADAL" clId="{86A8B23E-06D0-42FD-90C4-53F7DB2F41CC}"/>
    <pc:docChg chg="addSld delSld modSld modSection">
      <pc:chgData name="Pedigo, Jake" userId="0c06b333-eb43-4e1b-ae58-2615bd219d7a" providerId="ADAL" clId="{86A8B23E-06D0-42FD-90C4-53F7DB2F41CC}" dt="2024-08-02T19:25:59.431" v="50" actId="47"/>
      <pc:docMkLst>
        <pc:docMk/>
      </pc:docMkLst>
      <pc:sldChg chg="add del">
        <pc:chgData name="Pedigo, Jake" userId="0c06b333-eb43-4e1b-ae58-2615bd219d7a" providerId="ADAL" clId="{86A8B23E-06D0-42FD-90C4-53F7DB2F41CC}" dt="2024-08-02T19:24:52.487" v="40" actId="47"/>
        <pc:sldMkLst>
          <pc:docMk/>
          <pc:sldMk cId="53326999" sldId="414"/>
        </pc:sldMkLst>
      </pc:sldChg>
      <pc:sldChg chg="modSp add mod">
        <pc:chgData name="Pedigo, Jake" userId="0c06b333-eb43-4e1b-ae58-2615bd219d7a" providerId="ADAL" clId="{86A8B23E-06D0-42FD-90C4-53F7DB2F41CC}" dt="2024-08-02T19:24:48.461" v="39" actId="2164"/>
        <pc:sldMkLst>
          <pc:docMk/>
          <pc:sldMk cId="2195706054" sldId="415"/>
        </pc:sldMkLst>
      </pc:sldChg>
      <pc:sldChg chg="del">
        <pc:chgData name="Pedigo, Jake" userId="0c06b333-eb43-4e1b-ae58-2615bd219d7a" providerId="ADAL" clId="{86A8B23E-06D0-42FD-90C4-53F7DB2F41CC}" dt="2024-08-01T14:26:30.975" v="20" actId="47"/>
        <pc:sldMkLst>
          <pc:docMk/>
          <pc:sldMk cId="2731545863" sldId="415"/>
        </pc:sldMkLst>
      </pc:sldChg>
      <pc:sldChg chg="modSp add mod">
        <pc:chgData name="Pedigo, Jake" userId="0c06b333-eb43-4e1b-ae58-2615bd219d7a" providerId="ADAL" clId="{86A8B23E-06D0-42FD-90C4-53F7DB2F41CC}" dt="2024-08-02T19:24:34.956" v="37" actId="255"/>
        <pc:sldMkLst>
          <pc:docMk/>
          <pc:sldMk cId="1947681996" sldId="416"/>
        </pc:sldMkLst>
      </pc:sldChg>
      <pc:sldChg chg="del">
        <pc:chgData name="Pedigo, Jake" userId="0c06b333-eb43-4e1b-ae58-2615bd219d7a" providerId="ADAL" clId="{86A8B23E-06D0-42FD-90C4-53F7DB2F41CC}" dt="2024-08-01T14:26:30.058" v="19" actId="47"/>
        <pc:sldMkLst>
          <pc:docMk/>
          <pc:sldMk cId="2736942238" sldId="416"/>
        </pc:sldMkLst>
      </pc:sldChg>
      <pc:sldChg chg="del">
        <pc:chgData name="Pedigo, Jake" userId="0c06b333-eb43-4e1b-ae58-2615bd219d7a" providerId="ADAL" clId="{86A8B23E-06D0-42FD-90C4-53F7DB2F41CC}" dt="2024-08-01T14:26:41.173" v="26" actId="47"/>
        <pc:sldMkLst>
          <pc:docMk/>
          <pc:sldMk cId="870562216" sldId="417"/>
        </pc:sldMkLst>
      </pc:sldChg>
      <pc:sldChg chg="modSp add mod">
        <pc:chgData name="Pedigo, Jake" userId="0c06b333-eb43-4e1b-ae58-2615bd219d7a" providerId="ADAL" clId="{86A8B23E-06D0-42FD-90C4-53F7DB2F41CC}" dt="2024-08-02T19:25:39.187" v="47" actId="255"/>
        <pc:sldMkLst>
          <pc:docMk/>
          <pc:sldMk cId="4096911272" sldId="417"/>
        </pc:sldMkLst>
      </pc:sldChg>
      <pc:sldChg chg="del">
        <pc:chgData name="Pedigo, Jake" userId="0c06b333-eb43-4e1b-ae58-2615bd219d7a" providerId="ADAL" clId="{86A8B23E-06D0-42FD-90C4-53F7DB2F41CC}" dt="2024-08-01T14:26:42.147" v="27" actId="47"/>
        <pc:sldMkLst>
          <pc:docMk/>
          <pc:sldMk cId="415004132" sldId="418"/>
        </pc:sldMkLst>
      </pc:sldChg>
      <pc:sldChg chg="modSp add mod">
        <pc:chgData name="Pedigo, Jake" userId="0c06b333-eb43-4e1b-ae58-2615bd219d7a" providerId="ADAL" clId="{86A8B23E-06D0-42FD-90C4-53F7DB2F41CC}" dt="2024-08-02T19:25:56.028" v="49" actId="2164"/>
        <pc:sldMkLst>
          <pc:docMk/>
          <pc:sldMk cId="501035732" sldId="418"/>
        </pc:sldMkLst>
      </pc:sldChg>
      <pc:sldChg chg="add del">
        <pc:chgData name="Pedigo, Jake" userId="0c06b333-eb43-4e1b-ae58-2615bd219d7a" providerId="ADAL" clId="{86A8B23E-06D0-42FD-90C4-53F7DB2F41CC}" dt="2024-08-02T19:25:59.431" v="50" actId="47"/>
        <pc:sldMkLst>
          <pc:docMk/>
          <pc:sldMk cId="562958798" sldId="419"/>
        </pc:sldMkLst>
      </pc:sldChg>
      <pc:sldChg chg="del">
        <pc:chgData name="Pedigo, Jake" userId="0c06b333-eb43-4e1b-ae58-2615bd219d7a" providerId="ADAL" clId="{86A8B23E-06D0-42FD-90C4-53F7DB2F41CC}" dt="2024-08-01T14:26:43.153" v="28" actId="47"/>
        <pc:sldMkLst>
          <pc:docMk/>
          <pc:sldMk cId="4274257968" sldId="419"/>
        </pc:sldMkLst>
      </pc:sldChg>
    </pc:docChg>
  </pc:docChgLst>
  <pc:docChgLst>
    <pc:chgData name="Pedigo, Jake" userId="0c06b333-eb43-4e1b-ae58-2615bd219d7a" providerId="ADAL" clId="{329D7C1B-8B93-48BE-92E0-64E2AE27B005}"/>
    <pc:docChg chg="addSld delSld modSld modSection">
      <pc:chgData name="Pedigo, Jake" userId="0c06b333-eb43-4e1b-ae58-2615bd219d7a" providerId="ADAL" clId="{329D7C1B-8B93-48BE-92E0-64E2AE27B005}" dt="2024-04-03T14:35:50.646" v="95" actId="47"/>
      <pc:docMkLst>
        <pc:docMk/>
      </pc:docMkLst>
      <pc:sldChg chg="modSp add mod">
        <pc:chgData name="Pedigo, Jake" userId="0c06b333-eb43-4e1b-ae58-2615bd219d7a" providerId="ADAL" clId="{329D7C1B-8B93-48BE-92E0-64E2AE27B005}" dt="2024-04-03T14:32:05.650" v="67" actId="14100"/>
        <pc:sldMkLst>
          <pc:docMk/>
          <pc:sldMk cId="3654939957" sldId="414"/>
        </pc:sldMkLst>
      </pc:sldChg>
      <pc:sldChg chg="modSp add mod">
        <pc:chgData name="Pedigo, Jake" userId="0c06b333-eb43-4e1b-ae58-2615bd219d7a" providerId="ADAL" clId="{329D7C1B-8B93-48BE-92E0-64E2AE27B005}" dt="2024-04-03T14:32:29.197" v="70" actId="14100"/>
        <pc:sldMkLst>
          <pc:docMk/>
          <pc:sldMk cId="3517840686" sldId="415"/>
        </pc:sldMkLst>
      </pc:sldChg>
      <pc:sldChg chg="add del">
        <pc:chgData name="Pedigo, Jake" userId="0c06b333-eb43-4e1b-ae58-2615bd219d7a" providerId="ADAL" clId="{329D7C1B-8B93-48BE-92E0-64E2AE27B005}" dt="2024-04-03T14:32:36.143" v="71" actId="47"/>
        <pc:sldMkLst>
          <pc:docMk/>
          <pc:sldMk cId="1577368796" sldId="416"/>
        </pc:sldMkLst>
      </pc:sldChg>
      <pc:sldChg chg="modSp add mod">
        <pc:chgData name="Pedigo, Jake" userId="0c06b333-eb43-4e1b-ae58-2615bd219d7a" providerId="ADAL" clId="{329D7C1B-8B93-48BE-92E0-64E2AE27B005}" dt="2024-04-03T14:33:56.567" v="81" actId="14100"/>
        <pc:sldMkLst>
          <pc:docMk/>
          <pc:sldMk cId="2376815128" sldId="416"/>
        </pc:sldMkLst>
      </pc:sldChg>
      <pc:sldChg chg="add del">
        <pc:chgData name="Pedigo, Jake" userId="0c06b333-eb43-4e1b-ae58-2615bd219d7a" providerId="ADAL" clId="{329D7C1B-8B93-48BE-92E0-64E2AE27B005}" dt="2024-04-03T14:32:37.551" v="72" actId="47"/>
        <pc:sldMkLst>
          <pc:docMk/>
          <pc:sldMk cId="1181336304" sldId="417"/>
        </pc:sldMkLst>
      </pc:sldChg>
      <pc:sldChg chg="modSp add mod">
        <pc:chgData name="Pedigo, Jake" userId="0c06b333-eb43-4e1b-ae58-2615bd219d7a" providerId="ADAL" clId="{329D7C1B-8B93-48BE-92E0-64E2AE27B005}" dt="2024-04-03T14:34:18.129" v="83" actId="14100"/>
        <pc:sldMkLst>
          <pc:docMk/>
          <pc:sldMk cId="2986948389" sldId="417"/>
        </pc:sldMkLst>
      </pc:sldChg>
      <pc:sldChg chg="modSp add mod">
        <pc:chgData name="Pedigo, Jake" userId="0c06b333-eb43-4e1b-ae58-2615bd219d7a" providerId="ADAL" clId="{329D7C1B-8B93-48BE-92E0-64E2AE27B005}" dt="2024-04-03T14:34:37.605" v="85" actId="14100"/>
        <pc:sldMkLst>
          <pc:docMk/>
          <pc:sldMk cId="2883031647" sldId="418"/>
        </pc:sldMkLst>
      </pc:sldChg>
      <pc:sldChg chg="modSp add mod">
        <pc:chgData name="Pedigo, Jake" userId="0c06b333-eb43-4e1b-ae58-2615bd219d7a" providerId="ADAL" clId="{329D7C1B-8B93-48BE-92E0-64E2AE27B005}" dt="2024-04-03T14:35:00.511" v="87" actId="14100"/>
        <pc:sldMkLst>
          <pc:docMk/>
          <pc:sldMk cId="4286445701" sldId="419"/>
        </pc:sldMkLst>
      </pc:sldChg>
      <pc:sldChg chg="modSp add mod">
        <pc:chgData name="Pedigo, Jake" userId="0c06b333-eb43-4e1b-ae58-2615bd219d7a" providerId="ADAL" clId="{329D7C1B-8B93-48BE-92E0-64E2AE27B005}" dt="2024-04-03T14:35:32.049" v="91" actId="14100"/>
        <pc:sldMkLst>
          <pc:docMk/>
          <pc:sldMk cId="694343054" sldId="420"/>
        </pc:sldMkLst>
      </pc:sldChg>
      <pc:sldChg chg="del">
        <pc:chgData name="Pedigo, Jake" userId="0c06b333-eb43-4e1b-ae58-2615bd219d7a" providerId="ADAL" clId="{329D7C1B-8B93-48BE-92E0-64E2AE27B005}" dt="2024-04-01T16:11:50.743" v="46" actId="47"/>
        <pc:sldMkLst>
          <pc:docMk/>
          <pc:sldMk cId="1752652496" sldId="420"/>
        </pc:sldMkLst>
      </pc:sldChg>
      <pc:sldChg chg="modSp add mod">
        <pc:chgData name="Pedigo, Jake" userId="0c06b333-eb43-4e1b-ae58-2615bd219d7a" providerId="ADAL" clId="{329D7C1B-8B93-48BE-92E0-64E2AE27B005}" dt="2024-04-03T14:35:48.699" v="94" actId="14100"/>
        <pc:sldMkLst>
          <pc:docMk/>
          <pc:sldMk cId="1157306554" sldId="421"/>
        </pc:sldMkLst>
      </pc:sldChg>
      <pc:sldChg chg="add del">
        <pc:chgData name="Pedigo, Jake" userId="0c06b333-eb43-4e1b-ae58-2615bd219d7a" providerId="ADAL" clId="{329D7C1B-8B93-48BE-92E0-64E2AE27B005}" dt="2024-04-03T14:35:50.646" v="95" actId="47"/>
        <pc:sldMkLst>
          <pc:docMk/>
          <pc:sldMk cId="40584025" sldId="422"/>
        </pc:sldMkLst>
      </pc:sldChg>
      <pc:sldChg chg="del">
        <pc:chgData name="Pedigo, Jake" userId="0c06b333-eb43-4e1b-ae58-2615bd219d7a" providerId="ADAL" clId="{329D7C1B-8B93-48BE-92E0-64E2AE27B005}" dt="2024-04-01T16:11:52.322" v="47" actId="47"/>
        <pc:sldMkLst>
          <pc:docMk/>
          <pc:sldMk cId="2864357590" sldId="425"/>
        </pc:sldMkLst>
      </pc:sldChg>
      <pc:sldChg chg="del">
        <pc:chgData name="Pedigo, Jake" userId="0c06b333-eb43-4e1b-ae58-2615bd219d7a" providerId="ADAL" clId="{329D7C1B-8B93-48BE-92E0-64E2AE27B005}" dt="2024-04-01T16:12:01.906" v="49" actId="47"/>
        <pc:sldMkLst>
          <pc:docMk/>
          <pc:sldMk cId="1993285968" sldId="426"/>
        </pc:sldMkLst>
      </pc:sldChg>
      <pc:sldChg chg="del">
        <pc:chgData name="Pedigo, Jake" userId="0c06b333-eb43-4e1b-ae58-2615bd219d7a" providerId="ADAL" clId="{329D7C1B-8B93-48BE-92E0-64E2AE27B005}" dt="2024-04-01T16:12:02.840" v="50" actId="47"/>
        <pc:sldMkLst>
          <pc:docMk/>
          <pc:sldMk cId="3200251858" sldId="427"/>
        </pc:sldMkLst>
      </pc:sldChg>
      <pc:sldChg chg="del">
        <pc:chgData name="Pedigo, Jake" userId="0c06b333-eb43-4e1b-ae58-2615bd219d7a" providerId="ADAL" clId="{329D7C1B-8B93-48BE-92E0-64E2AE27B005}" dt="2024-04-01T16:12:03.659" v="51" actId="47"/>
        <pc:sldMkLst>
          <pc:docMk/>
          <pc:sldMk cId="760645245" sldId="428"/>
        </pc:sldMkLst>
      </pc:sldChg>
      <pc:sldChg chg="del">
        <pc:chgData name="Pedigo, Jake" userId="0c06b333-eb43-4e1b-ae58-2615bd219d7a" providerId="ADAL" clId="{329D7C1B-8B93-48BE-92E0-64E2AE27B005}" dt="2024-04-01T16:12:04.933" v="52" actId="47"/>
        <pc:sldMkLst>
          <pc:docMk/>
          <pc:sldMk cId="3718628743" sldId="429"/>
        </pc:sldMkLst>
      </pc:sldChg>
      <pc:sldChg chg="del">
        <pc:chgData name="Pedigo, Jake" userId="0c06b333-eb43-4e1b-ae58-2615bd219d7a" providerId="ADAL" clId="{329D7C1B-8B93-48BE-92E0-64E2AE27B005}" dt="2024-04-01T16:12:06.233" v="53" actId="47"/>
        <pc:sldMkLst>
          <pc:docMk/>
          <pc:sldMk cId="3220163717" sldId="430"/>
        </pc:sldMkLst>
      </pc:sldChg>
    </pc:docChg>
  </pc:docChgLst>
  <pc:docChgLst>
    <pc:chgData name="Pedigo, Jake" userId="0c06b333-eb43-4e1b-ae58-2615bd219d7a" providerId="ADAL" clId="{7F571922-BFF5-4670-9FC5-95E52520736C}"/>
    <pc:docChg chg="delSld modSld modSection">
      <pc:chgData name="Pedigo, Jake" userId="0c06b333-eb43-4e1b-ae58-2615bd219d7a" providerId="ADAL" clId="{7F571922-BFF5-4670-9FC5-95E52520736C}" dt="2025-06-05T14:17:37.975" v="12" actId="47"/>
      <pc:docMkLst>
        <pc:docMk/>
      </pc:docMkLst>
      <pc:sldChg chg="modSp">
        <pc:chgData name="Pedigo, Jake" userId="0c06b333-eb43-4e1b-ae58-2615bd219d7a" providerId="ADAL" clId="{7F571922-BFF5-4670-9FC5-95E52520736C}" dt="2025-06-05T14:17:09.741" v="0"/>
        <pc:sldMkLst>
          <pc:docMk/>
          <pc:sldMk cId="730603795" sldId="260"/>
        </pc:sldMkLst>
        <pc:spChg chg="mod">
          <ac:chgData name="Pedigo, Jake" userId="0c06b333-eb43-4e1b-ae58-2615bd219d7a" providerId="ADAL" clId="{7F571922-BFF5-4670-9FC5-95E52520736C}" dt="2025-06-05T14:17:09.741" v="0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7F571922-BFF5-4670-9FC5-95E52520736C}" dt="2025-06-05T14:17:17.973" v="2" actId="6549"/>
        <pc:sldMkLst>
          <pc:docMk/>
          <pc:sldMk cId="2900273907" sldId="286"/>
        </pc:sldMkLst>
        <pc:spChg chg="mod">
          <ac:chgData name="Pedigo, Jake" userId="0c06b333-eb43-4e1b-ae58-2615bd219d7a" providerId="ADAL" clId="{7F571922-BFF5-4670-9FC5-95E52520736C}" dt="2025-06-05T14:17:09.741" v="0"/>
          <ac:spMkLst>
            <pc:docMk/>
            <pc:sldMk cId="2900273907" sldId="286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7F571922-BFF5-4670-9FC5-95E52520736C}" dt="2025-06-05T14:17:17.973" v="2" actId="654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7F571922-BFF5-4670-9FC5-95E52520736C}" dt="2025-06-05T14:17:14.466" v="1" actId="6549"/>
        <pc:sldMkLst>
          <pc:docMk/>
          <pc:sldMk cId="3485043083" sldId="402"/>
        </pc:sldMkLst>
        <pc:spChg chg="mod">
          <ac:chgData name="Pedigo, Jake" userId="0c06b333-eb43-4e1b-ae58-2615bd219d7a" providerId="ADAL" clId="{7F571922-BFF5-4670-9FC5-95E52520736C}" dt="2025-06-05T14:17:09.741" v="0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7F571922-BFF5-4670-9FC5-95E52520736C}" dt="2025-06-05T14:17:14.466" v="1" actId="6549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7F571922-BFF5-4670-9FC5-95E52520736C}" dt="2025-06-05T14:17:21.230" v="3" actId="6549"/>
        <pc:sldMkLst>
          <pc:docMk/>
          <pc:sldMk cId="2569309724" sldId="413"/>
        </pc:sldMkLst>
        <pc:spChg chg="mod">
          <ac:chgData name="Pedigo, Jake" userId="0c06b333-eb43-4e1b-ae58-2615bd219d7a" providerId="ADAL" clId="{7F571922-BFF5-4670-9FC5-95E52520736C}" dt="2025-06-05T14:17:09.741" v="0"/>
          <ac:spMkLst>
            <pc:docMk/>
            <pc:sldMk cId="2569309724" sldId="413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7F571922-BFF5-4670-9FC5-95E52520736C}" dt="2025-06-05T14:17:21.230" v="3" actId="6549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7F571922-BFF5-4670-9FC5-95E52520736C}" dt="2025-06-05T14:17:27.430" v="4" actId="6549"/>
        <pc:sldMkLst>
          <pc:docMk/>
          <pc:sldMk cId="1441550195" sldId="421"/>
        </pc:sldMkLst>
        <pc:spChg chg="mod">
          <ac:chgData name="Pedigo, Jake" userId="0c06b333-eb43-4e1b-ae58-2615bd219d7a" providerId="ADAL" clId="{7F571922-BFF5-4670-9FC5-95E52520736C}" dt="2025-06-05T14:17:09.741" v="0"/>
          <ac:spMkLst>
            <pc:docMk/>
            <pc:sldMk cId="1441550195" sldId="421"/>
            <ac:spMk id="4" creationId="{88BDCAFD-D89B-417C-B46F-80D7CAB2F820}"/>
          </ac:spMkLst>
        </pc:spChg>
        <pc:graphicFrameChg chg="modGraphic">
          <ac:chgData name="Pedigo, Jake" userId="0c06b333-eb43-4e1b-ae58-2615bd219d7a" providerId="ADAL" clId="{7F571922-BFF5-4670-9FC5-95E52520736C}" dt="2025-06-05T14:17:27.430" v="4" actId="6549"/>
          <ac:graphicFrameMkLst>
            <pc:docMk/>
            <pc:sldMk cId="1441550195" sldId="421"/>
            <ac:graphicFrameMk id="5" creationId="{CA5A3F10-BF9A-CAE3-37F4-8401DA629B2B}"/>
          </ac:graphicFrameMkLst>
        </pc:graphicFrameChg>
      </pc:sldChg>
      <pc:sldChg chg="modSp del">
        <pc:chgData name="Pedigo, Jake" userId="0c06b333-eb43-4e1b-ae58-2615bd219d7a" providerId="ADAL" clId="{7F571922-BFF5-4670-9FC5-95E52520736C}" dt="2025-06-05T14:17:29.243" v="5" actId="47"/>
        <pc:sldMkLst>
          <pc:docMk/>
          <pc:sldMk cId="2000844115" sldId="423"/>
        </pc:sldMkLst>
      </pc:sldChg>
      <pc:sldChg chg="modSp del">
        <pc:chgData name="Pedigo, Jake" userId="0c06b333-eb43-4e1b-ae58-2615bd219d7a" providerId="ADAL" clId="{7F571922-BFF5-4670-9FC5-95E52520736C}" dt="2025-06-05T14:17:30.509" v="6" actId="47"/>
        <pc:sldMkLst>
          <pc:docMk/>
          <pc:sldMk cId="3290086518" sldId="424"/>
        </pc:sldMkLst>
      </pc:sldChg>
      <pc:sldChg chg="modSp del">
        <pc:chgData name="Pedigo, Jake" userId="0c06b333-eb43-4e1b-ae58-2615bd219d7a" providerId="ADAL" clId="{7F571922-BFF5-4670-9FC5-95E52520736C}" dt="2025-06-05T14:17:31.897" v="7" actId="47"/>
        <pc:sldMkLst>
          <pc:docMk/>
          <pc:sldMk cId="1600519775" sldId="425"/>
        </pc:sldMkLst>
      </pc:sldChg>
      <pc:sldChg chg="modSp del">
        <pc:chgData name="Pedigo, Jake" userId="0c06b333-eb43-4e1b-ae58-2615bd219d7a" providerId="ADAL" clId="{7F571922-BFF5-4670-9FC5-95E52520736C}" dt="2025-06-05T14:17:32.978" v="8" actId="47"/>
        <pc:sldMkLst>
          <pc:docMk/>
          <pc:sldMk cId="3672737793" sldId="426"/>
        </pc:sldMkLst>
      </pc:sldChg>
      <pc:sldChg chg="modSp del">
        <pc:chgData name="Pedigo, Jake" userId="0c06b333-eb43-4e1b-ae58-2615bd219d7a" providerId="ADAL" clId="{7F571922-BFF5-4670-9FC5-95E52520736C}" dt="2025-06-05T14:17:34.134" v="9" actId="47"/>
        <pc:sldMkLst>
          <pc:docMk/>
          <pc:sldMk cId="4145505557" sldId="427"/>
        </pc:sldMkLst>
      </pc:sldChg>
      <pc:sldChg chg="modSp del">
        <pc:chgData name="Pedigo, Jake" userId="0c06b333-eb43-4e1b-ae58-2615bd219d7a" providerId="ADAL" clId="{7F571922-BFF5-4670-9FC5-95E52520736C}" dt="2025-06-05T14:17:35.383" v="10" actId="47"/>
        <pc:sldMkLst>
          <pc:docMk/>
          <pc:sldMk cId="2206015586" sldId="428"/>
        </pc:sldMkLst>
      </pc:sldChg>
      <pc:sldChg chg="modSp del">
        <pc:chgData name="Pedigo, Jake" userId="0c06b333-eb43-4e1b-ae58-2615bd219d7a" providerId="ADAL" clId="{7F571922-BFF5-4670-9FC5-95E52520736C}" dt="2025-06-05T14:17:36.618" v="11" actId="47"/>
        <pc:sldMkLst>
          <pc:docMk/>
          <pc:sldMk cId="4129082383" sldId="429"/>
        </pc:sldMkLst>
      </pc:sldChg>
      <pc:sldChg chg="modSp del">
        <pc:chgData name="Pedigo, Jake" userId="0c06b333-eb43-4e1b-ae58-2615bd219d7a" providerId="ADAL" clId="{7F571922-BFF5-4670-9FC5-95E52520736C}" dt="2025-06-05T14:17:37.975" v="12" actId="47"/>
        <pc:sldMkLst>
          <pc:docMk/>
          <pc:sldMk cId="4104871546" sldId="43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3CA32E-F5EB-1BDE-B156-C1B05F0CB1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830D01-EA59-A701-71F6-9B5161DF09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F806F80-27AA-EFE3-0D5B-F94FD3A4F9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74721B-2866-EFEC-EA33-FAEC2B7675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14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4611E5-82DC-3885-877D-62C754353B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654CFEF-F8CB-A243-21D7-1B65CCD47C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C066FE-D31D-96F8-7843-C714CC6E69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C8B3C-80EF-9FBB-70E8-963B098F56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1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2DC4C1-593E-468D-9291-10D71DF8A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80AB74-6107-DAF9-9ECC-7085D4B167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8B39F2-5EBA-B3C3-0D8C-1C76271CCF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620F62-FC42-6A7E-490F-35D3B96D93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22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BA3226-B1B3-6E90-2162-9C74C8DE25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F7A260-DAF3-32C5-A315-40EF210467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D5F5E4-FDDA-0CE2-167C-22E26BF14D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C06E5-E645-0E34-085E-7D75E54B8E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04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61133F-1D2C-A889-9F40-1595C0C1F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D9DDF0A-B611-4D6E-648A-EC90ADB26F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5220A4-1CF8-BE38-3B58-94A448AEFE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82E778-EC4E-7ADA-E0FB-B9BCCC1022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83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July 2025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July 2025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557700"/>
              </p:ext>
            </p:extLst>
          </p:nvPr>
        </p:nvGraphicFramePr>
        <p:xfrm>
          <a:off x="381000" y="959831"/>
          <a:ext cx="8382000" cy="1042473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543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1.33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81.25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85147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557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0.94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75.00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77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July 2025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284373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56,192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23,625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21,426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134.75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382.61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July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551355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39D0B5-6982-74CB-C0CB-576626678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8B417-933E-902C-95CF-F4830C1AC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6F2F1EC-D422-DE46-18D2-4AE6E6E60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July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A1580E4-3D5B-70D7-35EE-3532737FE9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533697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246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2ADA37-CE70-FB58-A7A7-00D791738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ED2D1-B8DE-3D0F-2BC8-750A2E58A1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4197C8B-E42F-EDD7-B885-F8D2AE9C5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July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74DA797-A82A-588C-5633-BE788EE25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308842"/>
              </p:ext>
            </p:extLst>
          </p:nvPr>
        </p:nvGraphicFramePr>
        <p:xfrm>
          <a:off x="378068" y="838201"/>
          <a:ext cx="8384930" cy="322010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55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8C8A5B-558E-FC2C-7B8E-7FD12EA0E9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BDB81-05AF-F506-ABCA-F22173219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8BDCAFD-D89B-417C-B46F-80D7CAB2F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– July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A5A3F10-BF9A-CAE3-37F4-8401DA629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643981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550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A7F77C-71D0-A9D5-0E03-46F9F931DA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89648-A7DD-2CD8-306F-2CA70C501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0DA8581-2197-9CB0-03A8-00217A43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– July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EF10732-09B5-13D6-8EEF-C54F29389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968455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93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3E16DF-396E-D0F9-BFF0-1709F3586B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6BA76-7779-6A9C-927C-262760E66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8CA7B4-6606-314D-423D-D63842E4B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– July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D23E213-6856-CC82-B87E-11057B0F2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291942"/>
              </p:ext>
            </p:extLst>
          </p:nvPr>
        </p:nvGraphicFramePr>
        <p:xfrm>
          <a:off x="438509" y="732605"/>
          <a:ext cx="8382000" cy="523789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60574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54b9945b-bdc1-47d8-839f-cb700d43e85f">
      <Terms xmlns="http://schemas.microsoft.com/office/infopath/2007/PartnerControls"/>
    </lcf76f155ced4ddcb4097134ff3c332f>
    <Notes xmlns="54b9945b-bdc1-47d8-839f-cb700d43e85f" xsi:nil="true"/>
    <JIRAStatus xmlns="54b9945b-bdc1-47d8-839f-cb700d43e85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09EBECCB8E34590BF400895CD6BC0" ma:contentTypeVersion="15" ma:contentTypeDescription="Create a new document." ma:contentTypeScope="" ma:versionID="0a3c35d700ab66eed99290f314bacbeb">
  <xsd:schema xmlns:xsd="http://www.w3.org/2001/XMLSchema" xmlns:xs="http://www.w3.org/2001/XMLSchema" xmlns:p="http://schemas.microsoft.com/office/2006/metadata/properties" xmlns:ns2="54b9945b-bdc1-47d8-839f-cb700d43e85f" xmlns:ns3="fb345aca-afcc-41ce-93cb-87b3e88e776f" targetNamespace="http://schemas.microsoft.com/office/2006/metadata/properties" ma:root="true" ma:fieldsID="5371ec68b705dbe5b9957f7d9cdecf36" ns2:_="" ns3:_="">
    <xsd:import namespace="54b9945b-bdc1-47d8-839f-cb700d43e85f"/>
    <xsd:import namespace="fb345aca-afcc-41ce-93cb-87b3e88e77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Notes" minOccurs="0"/>
                <xsd:element ref="ns2:MediaServiceDateTaken" minOccurs="0"/>
                <xsd:element ref="ns2:JIRA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9945b-bdc1-47d8-839f-cb700d43e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0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JIRAStatus" ma:index="22" nillable="true" ma:displayName="Status" ma:description="JIRA Ticket Status" ma:format="Dropdown" ma:internalName="JIRAStatus">
      <xsd:simpleType>
        <xsd:restriction base="dms:Choice">
          <xsd:enumeration value="In Progress"/>
          <xsd:enumeration value="Completed"/>
          <xsd:enumeration value="Recurring"/>
          <xsd:enumeration value="Not Started"/>
          <xsd:enumeration value="Posted As-Is"/>
          <xsd:enumeration value="Posted Updated"/>
          <xsd:enumeration value="Waiting for SME"/>
          <xsd:enumeration value="Verified in Seeq"/>
          <xsd:enumeration value="Added to Track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54b9945b-bdc1-47d8-839f-cb700d43e85f"/>
    <ds:schemaRef ds:uri="http://schemas.openxmlformats.org/package/2006/metadata/core-properties"/>
    <ds:schemaRef ds:uri="fb345aca-afcc-41ce-93cb-87b3e88e776f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D2CF05E-16DB-4986-A571-595F4C9BCC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b9945b-bdc1-47d8-839f-cb700d43e85f"/>
    <ds:schemaRef ds:uri="fb345aca-afcc-41ce-93cb-87b3e88e77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2306D2-30AE-454D-A0BD-C40AB94C55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7883</TotalTime>
  <Words>944</Words>
  <Application>Microsoft Office PowerPoint</Application>
  <PresentationFormat>On-screen Show (4:3)</PresentationFormat>
  <Paragraphs>627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July 2025</vt:lpstr>
      <vt:lpstr>IRR Summary – July 2025</vt:lpstr>
      <vt:lpstr>IRR ≥ 95%, ≥ 100 Scored Intervals – July 2025</vt:lpstr>
      <vt:lpstr>IRR ≥ 95%, ≥ 100 Scored Intervals – July 2025</vt:lpstr>
      <vt:lpstr>IRR ≥ 95%, ≥ 100 Scored Intervals – July 2025</vt:lpstr>
      <vt:lpstr>IRR &lt; 95%, ≥ 100 Scored Intervals – July 2025</vt:lpstr>
      <vt:lpstr>IRR &lt; 95%, ≥ 100 Scored Intervals – July 2025</vt:lpstr>
      <vt:lpstr>IRR &lt; 95%, ≥ 100 Scored Intervals – July 2025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330</cp:revision>
  <cp:lastPrinted>2016-01-21T20:53:15Z</cp:lastPrinted>
  <dcterms:created xsi:type="dcterms:W3CDTF">2016-01-21T15:20:31Z</dcterms:created>
  <dcterms:modified xsi:type="dcterms:W3CDTF">2025-08-08T21:02:21Z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0x010100B2B09EBECCB8E34590BF400895CD6BC0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