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8" r:id="rId9"/>
    <p:sldId id="28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8"/>
            <p14:sldId id="2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19" d="100"/>
          <a:sy n="119" d="100"/>
        </p:scale>
        <p:origin x="324" y="33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37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08/14/2025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0625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0386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9 New CRs successfully completed testing in Flight 0625 including 8 DUNS+4 CRs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8 Existing CRs successfully completed testing in Flight 0625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Of the 8 Existing CRs, 6 tested for Service Provider Change and 3 added Territories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Existing CR withdrew from Flight 0625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08/14/25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1025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for Flight 0625 was sent on 07/23/25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first reminder for Flight 0625 was sent on 08/13/25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final reminder for Flight 0625 will be sent on 09/03/25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0625 application deadline is 08/20/25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0625 signup deadline is 09/10/25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09/16/25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began on 10/13/25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0625 </a:t>
            </a:r>
            <a:r>
              <a:rPr lang="en-US" sz="2000" dirty="0">
                <a:solidFill>
                  <a:prstClr val="black"/>
                </a:solidFill>
              </a:rPr>
              <a:t>is scheduled to conclude on 10/24/25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10/31/25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08/14/25</a:t>
            </a:r>
          </a:p>
        </p:txBody>
      </p:sp>
    </p:spTree>
    <p:extLst>
      <p:ext uri="{BB962C8B-B14F-4D97-AF65-F5344CB8AC3E}">
        <p14:creationId xmlns:p14="http://schemas.microsoft.com/office/powerpoint/2010/main" val="66323659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8090</TotalTime>
  <Words>145</Words>
  <Application>Microsoft Office PowerPoint</Application>
  <PresentationFormat>On-screen Show (4:3)</PresentationFormat>
  <Paragraphs>31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0625 Details</vt:lpstr>
      <vt:lpstr>Flight 1025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248</cp:revision>
  <cp:lastPrinted>2016-01-21T20:53:15Z</cp:lastPrinted>
  <dcterms:created xsi:type="dcterms:W3CDTF">2016-01-21T15:20:31Z</dcterms:created>
  <dcterms:modified xsi:type="dcterms:W3CDTF">2025-08-08T16:28:13Z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2023-07-18T13:44:30Z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2ed0afb9-576e-448a-bf55-019656ba7901</vt:lpwstr>
  </property>
  <property fmtid="{D5CDD505-2E9C-101B-9397-08002B2CF9AE}" pid="9" name="MSIP_Label_7084cbda-52b8-46fb-a7b7-cb5bd465ed85_ContentBits">
    <vt:lpwstr>0</vt:lpwstr>
  </property>
</Properties>
</file>