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5"/>
  </p:notesMasterIdLst>
  <p:sldIdLst>
    <p:sldId id="285" r:id="rId2"/>
    <p:sldId id="286" r:id="rId3"/>
    <p:sldId id="287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60038"/>
    <a:srgbClr val="717073"/>
    <a:srgbClr val="007698"/>
    <a:srgbClr val="EF3E42"/>
    <a:srgbClr val="003D83"/>
    <a:srgbClr val="49A94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903"/>
    <p:restoredTop sz="96327"/>
  </p:normalViewPr>
  <p:slideViewPr>
    <p:cSldViewPr snapToGrid="0" snapToObjects="1">
      <p:cViewPr varScale="1">
        <p:scale>
          <a:sx n="155" d="100"/>
          <a:sy n="155" d="100"/>
        </p:scale>
        <p:origin x="324" y="15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9C1C0E3-AFF0-B540-BDA0-8122F751C8D9}" type="datetimeFigureOut">
              <a:rPr lang="en-US" smtClean="0"/>
              <a:t>8/5/2025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690CC79-1C0C-F642-A258-1ED897B181D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23619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Image 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8D357E16-E70C-D34A-BE6E-EAA50A7F1EF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50" y="858"/>
            <a:ext cx="12188950" cy="6856284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92E86F6-6F17-8544-B84F-D91A1E61098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09601" y="2672079"/>
            <a:ext cx="10744199" cy="2311560"/>
          </a:xfrm>
        </p:spPr>
        <p:txBody>
          <a:bodyPr anchor="b">
            <a:normAutofit/>
          </a:bodyPr>
          <a:lstStyle>
            <a:lvl1pPr algn="l">
              <a:defRPr sz="4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534A80C-A052-BE4E-86B4-E3EE2F3F8C7F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609601" y="4986100"/>
            <a:ext cx="10744199" cy="330675"/>
          </a:xfrm>
        </p:spPr>
        <p:txBody>
          <a:bodyPr>
            <a:normAutofit/>
          </a:bodyPr>
          <a:lstStyle>
            <a:lvl1pPr marL="0" indent="0" algn="l">
              <a:buNone/>
              <a:defRPr sz="1700" b="1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F4AB7F2-335F-5C41-95A0-763AF01D40FB}"/>
              </a:ext>
            </a:extLst>
          </p:cNvPr>
          <p:cNvSpPr txBox="1"/>
          <p:nvPr userDrawn="1"/>
        </p:nvSpPr>
        <p:spPr>
          <a:xfrm>
            <a:off x="0" y="6479619"/>
            <a:ext cx="12192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i="1" kern="120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Confidential – For internal purposes only</a:t>
            </a:r>
            <a:endParaRPr lang="en-US" sz="1000" kern="1200" dirty="0">
              <a:solidFill>
                <a:schemeClr val="bg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B8C52F44-F800-1E4F-8855-47A356E2DF7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1672" y="6079372"/>
            <a:ext cx="6104964" cy="392112"/>
          </a:xfrm>
        </p:spPr>
        <p:txBody>
          <a:bodyPr>
            <a:normAutofit/>
          </a:bodyPr>
          <a:lstStyle>
            <a:lvl1pPr>
              <a:defRPr sz="15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Presenter</a:t>
            </a:r>
          </a:p>
        </p:txBody>
      </p:sp>
      <p:sp>
        <p:nvSpPr>
          <p:cNvPr id="11" name="Text Placeholder 9">
            <a:extLst>
              <a:ext uri="{FF2B5EF4-FFF2-40B4-BE49-F238E27FC236}">
                <a16:creationId xmlns:a16="http://schemas.microsoft.com/office/drawing/2014/main" id="{CCAF4479-7C01-B641-A207-78086E89E2E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1672" y="5699227"/>
            <a:ext cx="6104964" cy="392112"/>
          </a:xfrm>
        </p:spPr>
        <p:txBody>
          <a:bodyPr>
            <a:normAutofit/>
          </a:bodyPr>
          <a:lstStyle>
            <a:lvl1pPr>
              <a:defRPr sz="15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22674411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vider Slide with Image 0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932E5B34-75E3-A840-B202-AE4D88217B7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24" y="0"/>
            <a:ext cx="12188952" cy="685799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4951893-7B85-2741-B347-04B5FBD3094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78362" y="4734054"/>
            <a:ext cx="7128068" cy="826771"/>
          </a:xfrm>
        </p:spPr>
        <p:txBody>
          <a:bodyPr anchor="b">
            <a:normAutofit/>
          </a:bodyPr>
          <a:lstStyle>
            <a:lvl1pPr algn="r">
              <a:defRPr sz="4200">
                <a:solidFill>
                  <a:srgbClr val="007698"/>
                </a:solidFill>
              </a:defRPr>
            </a:lvl1pPr>
          </a:lstStyle>
          <a:p>
            <a:r>
              <a:rPr lang="en-US" dirty="0"/>
              <a:t>EDIT DIVIDER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A4963FB-3B93-7140-A553-6B16264751B6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4378360" y="5530003"/>
            <a:ext cx="7128069" cy="579966"/>
          </a:xfrm>
        </p:spPr>
        <p:txBody>
          <a:bodyPr>
            <a:normAutofit/>
          </a:bodyPr>
          <a:lstStyle>
            <a:lvl1pPr marL="0" indent="0" algn="r">
              <a:buNone/>
              <a:defRPr sz="1600" b="1">
                <a:solidFill>
                  <a:srgbClr val="007698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SUBTITLE TEXT HERE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0FEF30B-168A-4A4E-A97F-F8A291B1F4DD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582130" y="4274046"/>
            <a:ext cx="3924300" cy="339565"/>
          </a:xfrm>
        </p:spPr>
        <p:txBody>
          <a:bodyPr>
            <a:normAutofit/>
          </a:bodyPr>
          <a:lstStyle>
            <a:lvl1pPr algn="r">
              <a:defRPr sz="1400" b="0">
                <a:solidFill>
                  <a:srgbClr val="717073"/>
                </a:solidFill>
              </a:defRPr>
            </a:lvl1pPr>
            <a:lvl2pPr marL="11113" indent="0">
              <a:buNone/>
              <a:defRPr/>
            </a:lvl2pPr>
          </a:lstStyle>
          <a:p>
            <a:pPr lvl="0"/>
            <a:r>
              <a:rPr lang="en-US" dirty="0"/>
              <a:t>SECTION #</a:t>
            </a:r>
          </a:p>
        </p:txBody>
      </p:sp>
    </p:spTree>
    <p:extLst>
      <p:ext uri="{BB962C8B-B14F-4D97-AF65-F5344CB8AC3E}">
        <p14:creationId xmlns:p14="http://schemas.microsoft.com/office/powerpoint/2010/main" val="11067762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17F624-FA5A-5E44-91EF-D98B80CB76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648" y="640080"/>
            <a:ext cx="10244447" cy="641267"/>
          </a:xfrm>
        </p:spPr>
        <p:txBody>
          <a:bodyPr anchor="t" anchorCtr="0">
            <a:normAutofit/>
          </a:bodyPr>
          <a:lstStyle>
            <a:lvl1pPr>
              <a:defRPr sz="3000" b="0">
                <a:solidFill>
                  <a:srgbClr val="007698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EDCC4DA-646E-6C4D-88F0-C0C3E1397D6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599" y="1371600"/>
            <a:ext cx="10972799" cy="4754880"/>
          </a:xfrm>
        </p:spPr>
        <p:txBody>
          <a:bodyPr/>
          <a:lstStyle>
            <a:lvl1pPr>
              <a:defRPr sz="1600"/>
            </a:lvl1pPr>
            <a:lvl2pPr>
              <a:buClr>
                <a:srgbClr val="007698"/>
              </a:buClr>
              <a:defRPr sz="1600"/>
            </a:lvl2pPr>
            <a:lvl3pPr>
              <a:buClr>
                <a:srgbClr val="007698"/>
              </a:buClr>
              <a:defRPr sz="1600">
                <a:solidFill>
                  <a:srgbClr val="717073"/>
                </a:solidFill>
              </a:defRPr>
            </a:lvl3pPr>
            <a:lvl4pPr>
              <a:buClr>
                <a:srgbClr val="007698"/>
              </a:buClr>
              <a:defRPr sz="1600">
                <a:solidFill>
                  <a:srgbClr val="717073"/>
                </a:solidFill>
              </a:defRPr>
            </a:lvl4pPr>
            <a:lvl5pPr>
              <a:buClr>
                <a:srgbClr val="007698"/>
              </a:buClr>
              <a:defRPr sz="1600">
                <a:solidFill>
                  <a:srgbClr val="717073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A8EF9ED-23CB-E647-B8B9-1546428241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6FDA270-0AE5-874F-AC96-CBCC8B1249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D616CF-C9AA-AD44-BBB6-8180664C3B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9" name="Date Placeholder 3">
            <a:extLst>
              <a:ext uri="{FF2B5EF4-FFF2-40B4-BE49-F238E27FC236}">
                <a16:creationId xmlns:a16="http://schemas.microsoft.com/office/drawing/2014/main" id="{A277192B-F444-8E46-910E-47EF8E49DE1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12242" y="6300364"/>
            <a:ext cx="610496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lnSpc>
                <a:spcPct val="150000"/>
              </a:lnSpc>
              <a:defRPr lang="en-US" sz="700" i="1" smtClean="0">
                <a:effectLst/>
              </a:defRPr>
            </a:lvl1pPr>
          </a:lstStyle>
          <a:p>
            <a:r>
              <a:rPr lang="en-US" sz="1000" dirty="0"/>
              <a:t>Presentation title</a:t>
            </a:r>
          </a:p>
          <a:p>
            <a:r>
              <a:rPr lang="en-US" dirty="0"/>
              <a:t>©2021 Oncor Electric Delivery Company LLC. All rights reserved.                  Confidential – For internal purposes only</a:t>
            </a:r>
          </a:p>
        </p:txBody>
      </p:sp>
    </p:spTree>
    <p:extLst>
      <p:ext uri="{BB962C8B-B14F-4D97-AF65-F5344CB8AC3E}">
        <p14:creationId xmlns:p14="http://schemas.microsoft.com/office/powerpoint/2010/main" val="31215845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7B3DF7-8F53-DC4F-9A46-C6C4711AAE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640080"/>
            <a:ext cx="10244447" cy="641861"/>
          </a:xfrm>
        </p:spPr>
        <p:txBody>
          <a:bodyPr anchor="t" anchorCtr="0">
            <a:normAutofit/>
          </a:bodyPr>
          <a:lstStyle>
            <a:lvl1pPr>
              <a:defRPr sz="3000" b="0">
                <a:solidFill>
                  <a:srgbClr val="007698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46DC2FB-9B4A-6F40-B191-612D3C0845A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09600" y="1371599"/>
            <a:ext cx="5410200" cy="4754880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buClr>
                <a:srgbClr val="007698"/>
              </a:buClr>
              <a:defRPr sz="1600"/>
            </a:lvl2pPr>
            <a:lvl3pPr>
              <a:buClr>
                <a:srgbClr val="007698"/>
              </a:buClr>
              <a:defRPr sz="1600"/>
            </a:lvl3pPr>
            <a:lvl4pPr>
              <a:buClr>
                <a:srgbClr val="007698"/>
              </a:buClr>
              <a:defRPr sz="1600"/>
            </a:lvl4pPr>
            <a:lvl5pPr>
              <a:buClr>
                <a:srgbClr val="007698"/>
              </a:buClr>
              <a:defRPr sz="16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2B375C0-57EC-144C-95E3-21A9BBFAC16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371600"/>
            <a:ext cx="5410198" cy="4754880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buClr>
                <a:srgbClr val="007698"/>
              </a:buClr>
              <a:defRPr sz="1600"/>
            </a:lvl2pPr>
            <a:lvl3pPr>
              <a:buClr>
                <a:srgbClr val="007698"/>
              </a:buClr>
              <a:defRPr sz="1600"/>
            </a:lvl3pPr>
            <a:lvl4pPr>
              <a:buClr>
                <a:srgbClr val="007698"/>
              </a:buClr>
              <a:defRPr sz="1600"/>
            </a:lvl4pPr>
            <a:lvl5pPr>
              <a:buClr>
                <a:srgbClr val="007698"/>
              </a:buClr>
              <a:defRPr sz="16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55C3741-18B2-CB40-B848-B5DA4CF6DE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5E9F88-4833-3D41-9BC1-03895FBF71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D616CF-C9AA-AD44-BBB6-8180664C3B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9" name="Date Placeholder 3">
            <a:extLst>
              <a:ext uri="{FF2B5EF4-FFF2-40B4-BE49-F238E27FC236}">
                <a16:creationId xmlns:a16="http://schemas.microsoft.com/office/drawing/2014/main" id="{B5BE1267-3EAE-7C40-AD76-EABB5DD4A751}"/>
              </a:ext>
            </a:extLst>
          </p:cNvPr>
          <p:cNvSpPr>
            <a:spLocks noGrp="1"/>
          </p:cNvSpPr>
          <p:nvPr>
            <p:ph type="dt" sz="half" idx="13"/>
          </p:nvPr>
        </p:nvSpPr>
        <p:spPr>
          <a:xfrm>
            <a:off x="712242" y="6300364"/>
            <a:ext cx="610496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lnSpc>
                <a:spcPct val="150000"/>
              </a:lnSpc>
              <a:defRPr lang="en-US" sz="700" i="1" smtClean="0">
                <a:effectLst/>
              </a:defRPr>
            </a:lvl1pPr>
          </a:lstStyle>
          <a:p>
            <a:r>
              <a:rPr lang="en-US" sz="1000" dirty="0"/>
              <a:t>Presentation title</a:t>
            </a:r>
          </a:p>
          <a:p>
            <a:r>
              <a:rPr lang="en-US" dirty="0"/>
              <a:t>©2021 Oncor Electric Delivery Company LLC. All rights reserved.                  Confidential – For internal purposes only</a:t>
            </a:r>
          </a:p>
        </p:txBody>
      </p:sp>
    </p:spTree>
    <p:extLst>
      <p:ext uri="{BB962C8B-B14F-4D97-AF65-F5344CB8AC3E}">
        <p14:creationId xmlns:p14="http://schemas.microsoft.com/office/powerpoint/2010/main" val="40288963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41FBEE-5FA1-314C-84CF-DADF2FF9B7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2" y="640080"/>
            <a:ext cx="10244446" cy="692786"/>
          </a:xfrm>
        </p:spPr>
        <p:txBody>
          <a:bodyPr anchor="t" anchorCtr="0">
            <a:normAutofit/>
          </a:bodyPr>
          <a:lstStyle>
            <a:lvl1pPr>
              <a:defRPr sz="3000" b="0">
                <a:solidFill>
                  <a:srgbClr val="007698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4700C73-F27B-6546-B67F-5E7EA8B00F9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09602" y="1371600"/>
            <a:ext cx="5387974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B02AF4-60C7-134F-BD6E-8677FF812BA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09602" y="2254249"/>
            <a:ext cx="5387974" cy="3935413"/>
          </a:xfrm>
        </p:spPr>
        <p:txBody>
          <a:bodyPr/>
          <a:lstStyle>
            <a:lvl1pPr>
              <a:defRPr sz="1600"/>
            </a:lvl1pPr>
            <a:lvl2pPr>
              <a:buClr>
                <a:srgbClr val="007698"/>
              </a:buClr>
              <a:defRPr sz="1600"/>
            </a:lvl2pPr>
            <a:lvl3pPr>
              <a:buClr>
                <a:srgbClr val="007698"/>
              </a:buClr>
              <a:defRPr sz="1600"/>
            </a:lvl3pPr>
            <a:lvl4pPr>
              <a:buClr>
                <a:srgbClr val="007698"/>
              </a:buClr>
              <a:defRPr sz="1600"/>
            </a:lvl4pPr>
            <a:lvl5pPr>
              <a:buClr>
                <a:srgbClr val="007698"/>
              </a:buClr>
              <a:defRPr sz="16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CE8844A-4D95-8B4F-9757-5BD5164004C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371600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9D50D96-349B-4F4A-A8B8-F2D783E3669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254250"/>
            <a:ext cx="5183188" cy="3935412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buClr>
                <a:srgbClr val="007698"/>
              </a:buClr>
              <a:defRPr sz="1600"/>
            </a:lvl2pPr>
            <a:lvl3pPr>
              <a:buClr>
                <a:srgbClr val="007698"/>
              </a:buClr>
              <a:defRPr sz="1600"/>
            </a:lvl3pPr>
            <a:lvl4pPr>
              <a:buClr>
                <a:srgbClr val="007698"/>
              </a:buClr>
              <a:defRPr sz="1600"/>
            </a:lvl4pPr>
            <a:lvl5pPr>
              <a:buClr>
                <a:srgbClr val="007698"/>
              </a:buClr>
              <a:defRPr sz="16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D18C384-AE99-9749-A721-BF19E22D0E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979364E-247E-3349-88E0-C87E4E99DD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D616CF-C9AA-AD44-BBB6-8180664C3B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1" name="Date Placeholder 3">
            <a:extLst>
              <a:ext uri="{FF2B5EF4-FFF2-40B4-BE49-F238E27FC236}">
                <a16:creationId xmlns:a16="http://schemas.microsoft.com/office/drawing/2014/main" id="{4E31C54F-19E5-B642-AEBC-A5A2752008F8}"/>
              </a:ext>
            </a:extLst>
          </p:cNvPr>
          <p:cNvSpPr>
            <a:spLocks noGrp="1"/>
          </p:cNvSpPr>
          <p:nvPr>
            <p:ph type="dt" sz="half" idx="13"/>
          </p:nvPr>
        </p:nvSpPr>
        <p:spPr>
          <a:xfrm>
            <a:off x="712242" y="6300364"/>
            <a:ext cx="610496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lnSpc>
                <a:spcPct val="150000"/>
              </a:lnSpc>
              <a:defRPr lang="en-US" sz="700" i="1" smtClean="0">
                <a:effectLst/>
              </a:defRPr>
            </a:lvl1pPr>
          </a:lstStyle>
          <a:p>
            <a:r>
              <a:rPr lang="en-US" sz="1000" dirty="0"/>
              <a:t>Presentation title</a:t>
            </a:r>
          </a:p>
          <a:p>
            <a:r>
              <a:rPr lang="en-US" dirty="0"/>
              <a:t>©2021 Oncor Electric Delivery Company LLC. All rights reserved.                  Confidential – For internal purposes only</a:t>
            </a:r>
          </a:p>
        </p:txBody>
      </p:sp>
    </p:spTree>
    <p:extLst>
      <p:ext uri="{BB962C8B-B14F-4D97-AF65-F5344CB8AC3E}">
        <p14:creationId xmlns:p14="http://schemas.microsoft.com/office/powerpoint/2010/main" val="25598422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7D4622-68C1-464B-8643-DB971BAE4E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640080"/>
            <a:ext cx="10244447" cy="641861"/>
          </a:xfrm>
        </p:spPr>
        <p:txBody>
          <a:bodyPr anchor="t" anchorCtr="0">
            <a:normAutofit/>
          </a:bodyPr>
          <a:lstStyle>
            <a:lvl1pPr>
              <a:defRPr sz="3000" b="0">
                <a:solidFill>
                  <a:srgbClr val="007698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8836BB4-D4AE-0C47-8D33-E6A5D5C5B2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FE3F652-7F98-3A47-9F75-C3AB834334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D616CF-C9AA-AD44-BBB6-8180664C3B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1957E547-A0C3-AA4E-9249-2B5EC46D9C6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12242" y="6300364"/>
            <a:ext cx="610496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lnSpc>
                <a:spcPct val="150000"/>
              </a:lnSpc>
              <a:defRPr lang="en-US" sz="700" i="1" smtClean="0">
                <a:effectLst/>
              </a:defRPr>
            </a:lvl1pPr>
          </a:lstStyle>
          <a:p>
            <a:r>
              <a:rPr lang="en-US" sz="1000" dirty="0"/>
              <a:t>Presentation title</a:t>
            </a:r>
          </a:p>
          <a:p>
            <a:r>
              <a:rPr lang="en-US" dirty="0"/>
              <a:t>©2021 Oncor Electric Delivery Company LLC. All rights reserved.                  Confidential – For internal purposes only</a:t>
            </a:r>
          </a:p>
        </p:txBody>
      </p:sp>
    </p:spTree>
    <p:extLst>
      <p:ext uri="{BB962C8B-B14F-4D97-AF65-F5344CB8AC3E}">
        <p14:creationId xmlns:p14="http://schemas.microsoft.com/office/powerpoint/2010/main" val="14436710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Slide Image 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8D357E16-E70C-D34A-BE6E-EAA50A7F1EF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51" y="858"/>
            <a:ext cx="12188948" cy="685628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92E86F6-6F17-8544-B84F-D91A1E61098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09601" y="2672079"/>
            <a:ext cx="10744199" cy="2311560"/>
          </a:xfrm>
        </p:spPr>
        <p:txBody>
          <a:bodyPr anchor="b">
            <a:normAutofit/>
          </a:bodyPr>
          <a:lstStyle>
            <a:lvl1pPr algn="l">
              <a:defRPr sz="4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534A80C-A052-BE4E-86B4-E3EE2F3F8C7F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609601" y="4986100"/>
            <a:ext cx="10744199" cy="330675"/>
          </a:xfrm>
        </p:spPr>
        <p:txBody>
          <a:bodyPr>
            <a:normAutofit/>
          </a:bodyPr>
          <a:lstStyle>
            <a:lvl1pPr marL="0" indent="0" algn="l">
              <a:buNone/>
              <a:defRPr sz="1700" b="1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F4AB7F2-335F-5C41-95A0-763AF01D40FB}"/>
              </a:ext>
            </a:extLst>
          </p:cNvPr>
          <p:cNvSpPr txBox="1"/>
          <p:nvPr userDrawn="1"/>
        </p:nvSpPr>
        <p:spPr>
          <a:xfrm>
            <a:off x="0" y="6479619"/>
            <a:ext cx="12192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i="1" kern="120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Confidential – For internal purposes only</a:t>
            </a:r>
            <a:endParaRPr lang="en-US" sz="1000" kern="1200" dirty="0">
              <a:solidFill>
                <a:schemeClr val="bg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B8C52F44-F800-1E4F-8855-47A356E2DF7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1672" y="6079372"/>
            <a:ext cx="6104964" cy="392112"/>
          </a:xfrm>
        </p:spPr>
        <p:txBody>
          <a:bodyPr>
            <a:normAutofit/>
          </a:bodyPr>
          <a:lstStyle>
            <a:lvl1pPr>
              <a:defRPr sz="15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Presenter</a:t>
            </a:r>
          </a:p>
        </p:txBody>
      </p:sp>
      <p:sp>
        <p:nvSpPr>
          <p:cNvPr id="11" name="Text Placeholder 9">
            <a:extLst>
              <a:ext uri="{FF2B5EF4-FFF2-40B4-BE49-F238E27FC236}">
                <a16:creationId xmlns:a16="http://schemas.microsoft.com/office/drawing/2014/main" id="{CCAF4479-7C01-B641-A207-78086E89E2E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1672" y="5699227"/>
            <a:ext cx="6104964" cy="392112"/>
          </a:xfrm>
        </p:spPr>
        <p:txBody>
          <a:bodyPr>
            <a:normAutofit/>
          </a:bodyPr>
          <a:lstStyle>
            <a:lvl1pPr>
              <a:defRPr sz="15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30667997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Place Image 0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A9AF9B89-D4DE-CC47-A883-C09B4734731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" y="857"/>
            <a:ext cx="12188952" cy="685628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92E86F6-6F17-8544-B84F-D91A1E61098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09601" y="2672079"/>
            <a:ext cx="10744199" cy="2311560"/>
          </a:xfrm>
        </p:spPr>
        <p:txBody>
          <a:bodyPr anchor="b">
            <a:normAutofit/>
          </a:bodyPr>
          <a:lstStyle>
            <a:lvl1pPr algn="l">
              <a:defRPr sz="4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534A80C-A052-BE4E-86B4-E3EE2F3F8C7F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609601" y="4986100"/>
            <a:ext cx="10744199" cy="330675"/>
          </a:xfrm>
        </p:spPr>
        <p:txBody>
          <a:bodyPr>
            <a:normAutofit/>
          </a:bodyPr>
          <a:lstStyle>
            <a:lvl1pPr marL="0" indent="0" algn="l">
              <a:buNone/>
              <a:defRPr sz="1700" b="1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F4AB7F2-335F-5C41-95A0-763AF01D40FB}"/>
              </a:ext>
            </a:extLst>
          </p:cNvPr>
          <p:cNvSpPr txBox="1"/>
          <p:nvPr userDrawn="1"/>
        </p:nvSpPr>
        <p:spPr>
          <a:xfrm>
            <a:off x="0" y="6479619"/>
            <a:ext cx="12192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i="1" kern="120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Confidential – For internal purposes only</a:t>
            </a:r>
            <a:endParaRPr lang="en-US" sz="1000" kern="1200" dirty="0">
              <a:solidFill>
                <a:schemeClr val="bg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B8C52F44-F800-1E4F-8855-47A356E2DF7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1672" y="6079372"/>
            <a:ext cx="6104964" cy="392112"/>
          </a:xfrm>
        </p:spPr>
        <p:txBody>
          <a:bodyPr>
            <a:normAutofit/>
          </a:bodyPr>
          <a:lstStyle>
            <a:lvl1pPr>
              <a:defRPr sz="15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Presenter</a:t>
            </a:r>
          </a:p>
        </p:txBody>
      </p:sp>
      <p:sp>
        <p:nvSpPr>
          <p:cNvPr id="11" name="Text Placeholder 9">
            <a:extLst>
              <a:ext uri="{FF2B5EF4-FFF2-40B4-BE49-F238E27FC236}">
                <a16:creationId xmlns:a16="http://schemas.microsoft.com/office/drawing/2014/main" id="{CCAF4479-7C01-B641-A207-78086E89E2E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1672" y="5699227"/>
            <a:ext cx="6104964" cy="392112"/>
          </a:xfrm>
        </p:spPr>
        <p:txBody>
          <a:bodyPr>
            <a:normAutofit/>
          </a:bodyPr>
          <a:lstStyle>
            <a:lvl1pPr>
              <a:defRPr sz="15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34777837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Slide_ChooseYour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C8233480-AA54-1C40-BA0F-5F8AEFF6239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2192000" cy="6858000"/>
          </a:xfrm>
          <a:solidFill>
            <a:schemeClr val="bg2">
              <a:lumMod val="90000"/>
            </a:schemeClr>
          </a:solidFill>
        </p:spPr>
        <p:txBody>
          <a:bodyPr/>
          <a:lstStyle/>
          <a:p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92E86F6-6F17-8544-B84F-D91A1E61098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09601" y="2672079"/>
            <a:ext cx="10744199" cy="2311560"/>
          </a:xfrm>
        </p:spPr>
        <p:txBody>
          <a:bodyPr anchor="b">
            <a:normAutofit/>
          </a:bodyPr>
          <a:lstStyle>
            <a:lvl1pPr algn="l">
              <a:defRPr sz="4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534A80C-A052-BE4E-86B4-E3EE2F3F8C7F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609601" y="4986100"/>
            <a:ext cx="10744199" cy="330675"/>
          </a:xfrm>
        </p:spPr>
        <p:txBody>
          <a:bodyPr>
            <a:normAutofit/>
          </a:bodyPr>
          <a:lstStyle>
            <a:lvl1pPr marL="0" indent="0" algn="l">
              <a:buNone/>
              <a:defRPr sz="1700" b="1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F4AB7F2-335F-5C41-95A0-763AF01D40FB}"/>
              </a:ext>
            </a:extLst>
          </p:cNvPr>
          <p:cNvSpPr txBox="1"/>
          <p:nvPr userDrawn="1"/>
        </p:nvSpPr>
        <p:spPr>
          <a:xfrm>
            <a:off x="0" y="6479619"/>
            <a:ext cx="12192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i="1" kern="120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Confidential – For internal purposes only</a:t>
            </a:r>
            <a:endParaRPr lang="en-US" sz="1000" kern="1200" dirty="0">
              <a:solidFill>
                <a:schemeClr val="bg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B8C52F44-F800-1E4F-8855-47A356E2DF7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1672" y="6079372"/>
            <a:ext cx="6104964" cy="392112"/>
          </a:xfrm>
        </p:spPr>
        <p:txBody>
          <a:bodyPr>
            <a:normAutofit/>
          </a:bodyPr>
          <a:lstStyle>
            <a:lvl1pPr>
              <a:defRPr sz="15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Presenter</a:t>
            </a:r>
          </a:p>
        </p:txBody>
      </p:sp>
      <p:sp>
        <p:nvSpPr>
          <p:cNvPr id="11" name="Text Placeholder 9">
            <a:extLst>
              <a:ext uri="{FF2B5EF4-FFF2-40B4-BE49-F238E27FC236}">
                <a16:creationId xmlns:a16="http://schemas.microsoft.com/office/drawing/2014/main" id="{CCAF4479-7C01-B641-A207-78086E89E2E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1672" y="5699227"/>
            <a:ext cx="6104964" cy="392112"/>
          </a:xfrm>
        </p:spPr>
        <p:txBody>
          <a:bodyPr>
            <a:normAutofit/>
          </a:bodyPr>
          <a:lstStyle>
            <a:lvl1pPr>
              <a:defRPr sz="15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Date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0F47E2B5-DBC1-AA48-BED1-C9F0013ED7A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17706" y="292019"/>
            <a:ext cx="1318928" cy="8525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62285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vider Slide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07D090DF-F64C-2E41-B9DF-5B3193DE673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25" y="0"/>
            <a:ext cx="12188950" cy="685799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4951893-7B85-2741-B347-04B5FBD3094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417834" y="4456656"/>
            <a:ext cx="10164564" cy="847091"/>
          </a:xfrm>
        </p:spPr>
        <p:txBody>
          <a:bodyPr anchor="b">
            <a:normAutofit/>
          </a:bodyPr>
          <a:lstStyle>
            <a:lvl1pPr>
              <a:defRPr sz="4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DIVIDER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A4963FB-3B93-7140-A553-6B16264751B6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417834" y="5314020"/>
            <a:ext cx="10164564" cy="826771"/>
          </a:xfrm>
        </p:spPr>
        <p:txBody>
          <a:bodyPr>
            <a:normAutofit/>
          </a:bodyPr>
          <a:lstStyle>
            <a:lvl1pPr marL="0" indent="0">
              <a:buNone/>
              <a:defRPr sz="1600" b="1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SUBTITLE TEXT HERE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0FEF30B-168A-4A4E-A97F-F8A291B1F4DD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407364" y="3986374"/>
            <a:ext cx="3924300" cy="339565"/>
          </a:xfrm>
        </p:spPr>
        <p:txBody>
          <a:bodyPr>
            <a:normAutofit/>
          </a:bodyPr>
          <a:lstStyle>
            <a:lvl1pPr>
              <a:defRPr sz="1400" b="0">
                <a:solidFill>
                  <a:schemeClr val="bg1"/>
                </a:solidFill>
              </a:defRPr>
            </a:lvl1pPr>
            <a:lvl2pPr marL="11113" indent="0">
              <a:buNone/>
              <a:defRPr/>
            </a:lvl2pPr>
          </a:lstStyle>
          <a:p>
            <a:pPr lvl="0"/>
            <a:r>
              <a:rPr lang="en-US" dirty="0"/>
              <a:t>SECTION #</a:t>
            </a:r>
          </a:p>
        </p:txBody>
      </p:sp>
    </p:spTree>
    <p:extLst>
      <p:ext uri="{BB962C8B-B14F-4D97-AF65-F5344CB8AC3E}">
        <p14:creationId xmlns:p14="http://schemas.microsoft.com/office/powerpoint/2010/main" val="42247048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Divider Slide R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07D090DF-F64C-2E41-B9DF-5B3193DE673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26" y="0"/>
            <a:ext cx="12188948" cy="685799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4951893-7B85-2741-B347-04B5FBD3094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417834" y="4456656"/>
            <a:ext cx="10164564" cy="847091"/>
          </a:xfrm>
        </p:spPr>
        <p:txBody>
          <a:bodyPr anchor="b">
            <a:normAutofit/>
          </a:bodyPr>
          <a:lstStyle>
            <a:lvl1pPr>
              <a:defRPr sz="4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DIVIDER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A4963FB-3B93-7140-A553-6B16264751B6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417834" y="5314020"/>
            <a:ext cx="10164564" cy="826771"/>
          </a:xfrm>
        </p:spPr>
        <p:txBody>
          <a:bodyPr>
            <a:normAutofit/>
          </a:bodyPr>
          <a:lstStyle>
            <a:lvl1pPr marL="0" indent="0">
              <a:buNone/>
              <a:defRPr sz="1600" b="1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SUBTITLE TEXT HERE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0FEF30B-168A-4A4E-A97F-F8A291B1F4DD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407364" y="3986374"/>
            <a:ext cx="3924300" cy="339565"/>
          </a:xfrm>
        </p:spPr>
        <p:txBody>
          <a:bodyPr>
            <a:normAutofit/>
          </a:bodyPr>
          <a:lstStyle>
            <a:lvl1pPr>
              <a:defRPr sz="1400" b="0">
                <a:solidFill>
                  <a:schemeClr val="bg1"/>
                </a:solidFill>
              </a:defRPr>
            </a:lvl1pPr>
            <a:lvl2pPr marL="11113" indent="0">
              <a:buNone/>
              <a:defRPr/>
            </a:lvl2pPr>
          </a:lstStyle>
          <a:p>
            <a:pPr lvl="0"/>
            <a:r>
              <a:rPr lang="en-US" dirty="0"/>
              <a:t>SECTION #</a:t>
            </a:r>
          </a:p>
        </p:txBody>
      </p:sp>
    </p:spTree>
    <p:extLst>
      <p:ext uri="{BB962C8B-B14F-4D97-AF65-F5344CB8AC3E}">
        <p14:creationId xmlns:p14="http://schemas.microsoft.com/office/powerpoint/2010/main" val="529468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Divider Slide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07D090DF-F64C-2E41-B9DF-5B3193DE673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26" y="0"/>
            <a:ext cx="12188948" cy="685799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4951893-7B85-2741-B347-04B5FBD3094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417834" y="4456656"/>
            <a:ext cx="10164564" cy="847091"/>
          </a:xfrm>
        </p:spPr>
        <p:txBody>
          <a:bodyPr anchor="b">
            <a:normAutofit/>
          </a:bodyPr>
          <a:lstStyle>
            <a:lvl1pPr>
              <a:defRPr sz="4200">
                <a:solidFill>
                  <a:srgbClr val="007698"/>
                </a:solidFill>
              </a:defRPr>
            </a:lvl1pPr>
          </a:lstStyle>
          <a:p>
            <a:r>
              <a:rPr lang="en-US" dirty="0"/>
              <a:t>CLICK TO EDIT DIVIDER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A4963FB-3B93-7140-A553-6B16264751B6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417834" y="5314020"/>
            <a:ext cx="10164564" cy="826771"/>
          </a:xfrm>
        </p:spPr>
        <p:txBody>
          <a:bodyPr>
            <a:normAutofit/>
          </a:bodyPr>
          <a:lstStyle>
            <a:lvl1pPr marL="0" indent="0">
              <a:buNone/>
              <a:defRPr sz="1600" b="1">
                <a:solidFill>
                  <a:srgbClr val="007698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SUBTITLE TEXT HERE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0FEF30B-168A-4A4E-A97F-F8A291B1F4DD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407364" y="3986374"/>
            <a:ext cx="3924300" cy="339565"/>
          </a:xfrm>
        </p:spPr>
        <p:txBody>
          <a:bodyPr>
            <a:normAutofit/>
          </a:bodyPr>
          <a:lstStyle>
            <a:lvl1pPr>
              <a:defRPr sz="1400" b="0">
                <a:solidFill>
                  <a:srgbClr val="717073"/>
                </a:solidFill>
              </a:defRPr>
            </a:lvl1pPr>
            <a:lvl2pPr marL="11113" indent="0">
              <a:buNone/>
              <a:defRPr/>
            </a:lvl2pPr>
          </a:lstStyle>
          <a:p>
            <a:pPr lvl="0"/>
            <a:r>
              <a:rPr lang="en-US" dirty="0"/>
              <a:t>SECTION #</a:t>
            </a:r>
          </a:p>
        </p:txBody>
      </p:sp>
    </p:spTree>
    <p:extLst>
      <p:ext uri="{BB962C8B-B14F-4D97-AF65-F5344CB8AC3E}">
        <p14:creationId xmlns:p14="http://schemas.microsoft.com/office/powerpoint/2010/main" val="11694322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vider Slide with Image 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C14E3167-D07C-DA46-8256-9B5ED90B710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24" y="0"/>
            <a:ext cx="12188952" cy="685799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4951893-7B85-2741-B347-04B5FBD3094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78362" y="4734054"/>
            <a:ext cx="7128068" cy="826771"/>
          </a:xfrm>
        </p:spPr>
        <p:txBody>
          <a:bodyPr anchor="b">
            <a:normAutofit/>
          </a:bodyPr>
          <a:lstStyle>
            <a:lvl1pPr algn="r">
              <a:defRPr sz="4200">
                <a:solidFill>
                  <a:srgbClr val="007698"/>
                </a:solidFill>
              </a:defRPr>
            </a:lvl1pPr>
          </a:lstStyle>
          <a:p>
            <a:r>
              <a:rPr lang="en-US" dirty="0"/>
              <a:t>EDIT DIVIDER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A4963FB-3B93-7140-A553-6B16264751B6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4378360" y="5530003"/>
            <a:ext cx="7128069" cy="579966"/>
          </a:xfrm>
        </p:spPr>
        <p:txBody>
          <a:bodyPr>
            <a:normAutofit/>
          </a:bodyPr>
          <a:lstStyle>
            <a:lvl1pPr marL="0" indent="0" algn="r">
              <a:buNone/>
              <a:defRPr sz="1600" b="1">
                <a:solidFill>
                  <a:srgbClr val="007698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SUBTITLE TEXT HERE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0FEF30B-168A-4A4E-A97F-F8A291B1F4DD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582130" y="4274046"/>
            <a:ext cx="3924300" cy="339565"/>
          </a:xfrm>
        </p:spPr>
        <p:txBody>
          <a:bodyPr>
            <a:normAutofit/>
          </a:bodyPr>
          <a:lstStyle>
            <a:lvl1pPr algn="r">
              <a:defRPr sz="1400" b="0">
                <a:solidFill>
                  <a:srgbClr val="717073"/>
                </a:solidFill>
              </a:defRPr>
            </a:lvl1pPr>
            <a:lvl2pPr marL="11113" indent="0">
              <a:buNone/>
              <a:defRPr/>
            </a:lvl2pPr>
          </a:lstStyle>
          <a:p>
            <a:pPr lvl="0"/>
            <a:r>
              <a:rPr lang="en-US" dirty="0"/>
              <a:t>SECTION #</a:t>
            </a:r>
          </a:p>
        </p:txBody>
      </p:sp>
    </p:spTree>
    <p:extLst>
      <p:ext uri="{BB962C8B-B14F-4D97-AF65-F5344CB8AC3E}">
        <p14:creationId xmlns:p14="http://schemas.microsoft.com/office/powerpoint/2010/main" val="41211734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vider Slide with Image 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932E5B34-75E3-A840-B202-AE4D88217B7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24" y="0"/>
            <a:ext cx="12188952" cy="685799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4951893-7B85-2741-B347-04B5FBD3094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78362" y="4734054"/>
            <a:ext cx="7128068" cy="826771"/>
          </a:xfrm>
        </p:spPr>
        <p:txBody>
          <a:bodyPr anchor="b">
            <a:normAutofit/>
          </a:bodyPr>
          <a:lstStyle>
            <a:lvl1pPr algn="r">
              <a:defRPr sz="4200">
                <a:solidFill>
                  <a:srgbClr val="007698"/>
                </a:solidFill>
              </a:defRPr>
            </a:lvl1pPr>
          </a:lstStyle>
          <a:p>
            <a:r>
              <a:rPr lang="en-US" dirty="0"/>
              <a:t>EDIT DIVIDER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A4963FB-3B93-7140-A553-6B16264751B6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4378360" y="5530003"/>
            <a:ext cx="7128069" cy="579966"/>
          </a:xfrm>
        </p:spPr>
        <p:txBody>
          <a:bodyPr>
            <a:normAutofit/>
          </a:bodyPr>
          <a:lstStyle>
            <a:lvl1pPr marL="0" indent="0" algn="r">
              <a:buNone/>
              <a:defRPr sz="1600" b="1">
                <a:solidFill>
                  <a:srgbClr val="007698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SUBTITLE TEXT HERE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0FEF30B-168A-4A4E-A97F-F8A291B1F4DD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582130" y="4274046"/>
            <a:ext cx="3924300" cy="339565"/>
          </a:xfrm>
        </p:spPr>
        <p:txBody>
          <a:bodyPr>
            <a:normAutofit/>
          </a:bodyPr>
          <a:lstStyle>
            <a:lvl1pPr algn="r">
              <a:defRPr sz="1400" b="0">
                <a:solidFill>
                  <a:srgbClr val="717073"/>
                </a:solidFill>
              </a:defRPr>
            </a:lvl1pPr>
            <a:lvl2pPr marL="11113" indent="0">
              <a:buNone/>
              <a:defRPr/>
            </a:lvl2pPr>
          </a:lstStyle>
          <a:p>
            <a:pPr lvl="0"/>
            <a:r>
              <a:rPr lang="en-US" dirty="0"/>
              <a:t>SECTION #</a:t>
            </a:r>
          </a:p>
        </p:txBody>
      </p:sp>
    </p:spTree>
    <p:extLst>
      <p:ext uri="{BB962C8B-B14F-4D97-AF65-F5344CB8AC3E}">
        <p14:creationId xmlns:p14="http://schemas.microsoft.com/office/powerpoint/2010/main" val="17198427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B73CC07C-ABFA-8941-80AB-18C83B49786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25" y="2"/>
            <a:ext cx="12188950" cy="5954232"/>
          </a:xfrm>
          <a:prstGeom prst="rect">
            <a:avLst/>
          </a:prstGeom>
        </p:spPr>
      </p:pic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43DFC76-F3D9-5148-BDB2-6E47FFAF28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365125"/>
            <a:ext cx="109728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4726354-91BA-6B42-8CFE-67E081E82D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09599" y="1825625"/>
            <a:ext cx="10972799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5BA937B-3054-C04E-A949-6499E25F588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12242" y="6300364"/>
            <a:ext cx="610496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lnSpc>
                <a:spcPct val="150000"/>
              </a:lnSpc>
              <a:defRPr lang="en-US" sz="700" i="1" smtClean="0">
                <a:effectLst/>
              </a:defRPr>
            </a:lvl1pPr>
          </a:lstStyle>
          <a:p>
            <a:r>
              <a:rPr lang="en-US" sz="1000" dirty="0"/>
              <a:t>Presentation title</a:t>
            </a:r>
          </a:p>
          <a:p>
            <a:r>
              <a:rPr lang="en-US" dirty="0"/>
              <a:t>©2021 Oncor Electric Delivery Company LLC. All rights reserved.                  Confidential – For internal purposes only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B136811-3504-E544-909D-C3E548D18C5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DB636C6-D50D-CD4F-8420-AB7583C42C4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599" y="6356350"/>
            <a:ext cx="322434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>
                <a:solidFill>
                  <a:srgbClr val="717073"/>
                </a:solidFill>
              </a:defRPr>
            </a:lvl1pPr>
          </a:lstStyle>
          <a:p>
            <a:fld id="{A4D616CF-C9AA-AD44-BBB6-8180664C3BE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41034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5" r:id="rId2"/>
    <p:sldLayoutId id="2147483660" r:id="rId3"/>
    <p:sldLayoutId id="2147483667" r:id="rId4"/>
    <p:sldLayoutId id="2147483651" r:id="rId5"/>
    <p:sldLayoutId id="2147483661" r:id="rId6"/>
    <p:sldLayoutId id="2147483662" r:id="rId7"/>
    <p:sldLayoutId id="2147483663" r:id="rId8"/>
    <p:sldLayoutId id="2147483664" r:id="rId9"/>
    <p:sldLayoutId id="2147483666" r:id="rId10"/>
    <p:sldLayoutId id="2147483650" r:id="rId11"/>
    <p:sldLayoutId id="2147483652" r:id="rId12"/>
    <p:sldLayoutId id="2147483653" r:id="rId13"/>
    <p:sldLayoutId id="2147483654" r:id="rId14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rgbClr val="860038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1800" b="0" kern="1200">
          <a:solidFill>
            <a:srgbClr val="717073"/>
          </a:solidFill>
          <a:latin typeface="+mn-lt"/>
          <a:ea typeface="+mn-ea"/>
          <a:cs typeface="+mn-cs"/>
        </a:defRPr>
      </a:lvl1pPr>
      <a:lvl2pPr marL="236538" indent="-225425" algn="l" defTabSz="914400" rtl="0" eaLnBrk="1" latinLnBrk="0" hangingPunct="1">
        <a:lnSpc>
          <a:spcPct val="90000"/>
        </a:lnSpc>
        <a:spcBef>
          <a:spcPts val="500"/>
        </a:spcBef>
        <a:buClr>
          <a:srgbClr val="860038"/>
        </a:buClr>
        <a:buFont typeface="Arial" panose="020B0604020202020204" pitchFamily="34" charset="0"/>
        <a:buChar char="•"/>
        <a:tabLst/>
        <a:defRPr sz="1800" kern="1200">
          <a:solidFill>
            <a:srgbClr val="717073"/>
          </a:solidFill>
          <a:latin typeface="+mn-lt"/>
          <a:ea typeface="+mn-ea"/>
          <a:cs typeface="+mn-cs"/>
        </a:defRPr>
      </a:lvl2pPr>
      <a:lvl3pPr marL="461963" indent="-225425" algn="l" defTabSz="914400" rtl="0" eaLnBrk="1" latinLnBrk="0" hangingPunct="1">
        <a:lnSpc>
          <a:spcPct val="90000"/>
        </a:lnSpc>
        <a:spcBef>
          <a:spcPts val="500"/>
        </a:spcBef>
        <a:buClr>
          <a:srgbClr val="860038"/>
        </a:buClr>
        <a:buFont typeface="Arial" panose="020B0604020202020204" pitchFamily="34" charset="0"/>
        <a:buChar char="•"/>
        <a:tabLst/>
        <a:defRPr sz="1800" kern="1200">
          <a:solidFill>
            <a:srgbClr val="717073"/>
          </a:solidFill>
          <a:latin typeface="+mn-lt"/>
          <a:ea typeface="+mn-ea"/>
          <a:cs typeface="+mn-cs"/>
        </a:defRPr>
      </a:lvl3pPr>
      <a:lvl4pPr marL="687388" indent="-225425" algn="l" defTabSz="914400" rtl="0" eaLnBrk="1" latinLnBrk="0" hangingPunct="1">
        <a:lnSpc>
          <a:spcPct val="90000"/>
        </a:lnSpc>
        <a:spcBef>
          <a:spcPts val="500"/>
        </a:spcBef>
        <a:buClr>
          <a:srgbClr val="860038"/>
        </a:buClr>
        <a:buFont typeface="Arial" panose="020B0604020202020204" pitchFamily="34" charset="0"/>
        <a:buChar char="•"/>
        <a:tabLst/>
        <a:defRPr sz="1800" kern="1200">
          <a:solidFill>
            <a:srgbClr val="717073"/>
          </a:solidFill>
          <a:latin typeface="+mn-lt"/>
          <a:ea typeface="+mn-ea"/>
          <a:cs typeface="+mn-cs"/>
        </a:defRPr>
      </a:lvl4pPr>
      <a:lvl5pPr marL="925513" indent="-238125" algn="l" defTabSz="914400" rtl="0" eaLnBrk="1" latinLnBrk="0" hangingPunct="1">
        <a:lnSpc>
          <a:spcPct val="90000"/>
        </a:lnSpc>
        <a:spcBef>
          <a:spcPts val="500"/>
        </a:spcBef>
        <a:buClr>
          <a:srgbClr val="860038"/>
        </a:buClr>
        <a:buFont typeface="Arial" panose="020B0604020202020204" pitchFamily="34" charset="0"/>
        <a:buChar char="•"/>
        <a:tabLst/>
        <a:defRPr sz="1800" kern="1200">
          <a:solidFill>
            <a:srgbClr val="717073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mis.ercot.com/secure/data-products/grid/modeling?id=pg6-009-m" TargetMode="External"/><Relationship Id="rId2" Type="http://schemas.openxmlformats.org/officeDocument/2006/relationships/hyperlink" Target="https://mis.ercot.com/secure/data-products/data-product-details?id=pg6-104-m" TargetMode="Externa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1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B1B106-2BDF-4645-9BAF-7B73C05398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SSWG Report to ROS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FB00CC8-40FA-2C45-8543-9E783E17023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August 7, 2025</a:t>
            </a:r>
          </a:p>
          <a:p>
            <a:r>
              <a:rPr lang="en-US" sz="1400" b="0" dirty="0"/>
              <a:t>Chair: Zach Walker (Zachary.Walker2@oncor.com)</a:t>
            </a:r>
          </a:p>
          <a:p>
            <a:r>
              <a:rPr lang="en-US" sz="1400" b="0" dirty="0"/>
              <a:t>Vice Chair: Chris Ramirez (cramirez@wettllc.com)</a:t>
            </a:r>
          </a:p>
        </p:txBody>
      </p:sp>
    </p:spTree>
    <p:extLst>
      <p:ext uri="{BB962C8B-B14F-4D97-AF65-F5344CB8AC3E}">
        <p14:creationId xmlns:p14="http://schemas.microsoft.com/office/powerpoint/2010/main" val="16822606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C612ED-D11B-DF4C-BFCA-78D7D19B3C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9463" y="446895"/>
            <a:ext cx="10244447" cy="641267"/>
          </a:xfrm>
        </p:spPr>
        <p:txBody>
          <a:bodyPr/>
          <a:lstStyle/>
          <a:p>
            <a:r>
              <a:rPr lang="en-US" dirty="0"/>
              <a:t>SSWG Report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FEAC6D2-D710-984E-B524-9578FAC3FD0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6414" y="1178414"/>
            <a:ext cx="5955849" cy="4993785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n-US" b="1" dirty="0">
                <a:solidFill>
                  <a:srgbClr val="860038"/>
                </a:solidFill>
              </a:rPr>
              <a:t>Key Updates</a:t>
            </a:r>
            <a:endParaRPr lang="en-US" dirty="0"/>
          </a:p>
          <a:p>
            <a:pPr marL="285750" indent="-285750">
              <a:lnSpc>
                <a:spcPct val="100000"/>
              </a:lnSpc>
              <a:spcBef>
                <a:spcPts val="600"/>
              </a:spcBef>
              <a:buClr>
                <a:srgbClr val="007698"/>
              </a:buClr>
              <a:buFont typeface="Arial" panose="020B0604020202020204" pitchFamily="34" charset="0"/>
              <a:buChar char="•"/>
            </a:pPr>
            <a:r>
              <a:rPr lang="en-US" b="1" dirty="0"/>
              <a:t>SCR 831</a:t>
            </a:r>
          </a:p>
          <a:p>
            <a:pPr marL="522288" lvl="1" indent="-285750">
              <a:lnSpc>
                <a:spcPct val="100000"/>
              </a:lnSpc>
              <a:spcBef>
                <a:spcPts val="600"/>
              </a:spcBef>
            </a:pPr>
            <a:r>
              <a:rPr lang="en-US" dirty="0"/>
              <a:t>SSWG agreed to recommend approval of SCR 831</a:t>
            </a:r>
          </a:p>
          <a:p>
            <a:pPr lvl="1" indent="0">
              <a:lnSpc>
                <a:spcPct val="100000"/>
              </a:lnSpc>
              <a:spcBef>
                <a:spcPts val="600"/>
              </a:spcBef>
              <a:buNone/>
            </a:pPr>
            <a:endParaRPr lang="en-US" dirty="0"/>
          </a:p>
          <a:p>
            <a:pPr marL="285750" indent="-285750">
              <a:lnSpc>
                <a:spcPct val="100000"/>
              </a:lnSpc>
              <a:spcBef>
                <a:spcPts val="600"/>
              </a:spcBef>
              <a:buClr>
                <a:srgbClr val="007698"/>
              </a:buClr>
              <a:buFont typeface="Arial" panose="020B0604020202020204" pitchFamily="34" charset="0"/>
              <a:buChar char="•"/>
            </a:pPr>
            <a:r>
              <a:rPr lang="en-US" b="1" dirty="0"/>
              <a:t>25SSWG Case Build #1</a:t>
            </a:r>
            <a:endParaRPr lang="en-US" dirty="0"/>
          </a:p>
          <a:p>
            <a:pPr marL="522288" lvl="1" indent="-285750">
              <a:lnSpc>
                <a:spcPct val="100000"/>
              </a:lnSpc>
              <a:spcBef>
                <a:spcPts val="600"/>
              </a:spcBef>
            </a:pPr>
            <a:r>
              <a:rPr lang="en-US" dirty="0"/>
              <a:t>25SSWG Power Flow Base Cases posted to ERCOT MIS:</a:t>
            </a:r>
          </a:p>
          <a:p>
            <a:pPr marL="747713" lvl="2" indent="-285750">
              <a:lnSpc>
                <a:spcPct val="100000"/>
              </a:lnSpc>
              <a:spcBef>
                <a:spcPts val="600"/>
              </a:spcBef>
            </a:pPr>
            <a:r>
              <a:rPr lang="en-US" dirty="0">
                <a:hlinkClick r:id="rId2"/>
              </a:rPr>
              <a:t>SSWG Cases</a:t>
            </a:r>
            <a:endParaRPr lang="en-US" dirty="0"/>
          </a:p>
          <a:p>
            <a:pPr marL="747713" lvl="2" indent="-285750">
              <a:lnSpc>
                <a:spcPct val="100000"/>
              </a:lnSpc>
              <a:spcBef>
                <a:spcPts val="600"/>
              </a:spcBef>
            </a:pPr>
            <a:r>
              <a:rPr lang="en-US" dirty="0">
                <a:hlinkClick r:id="rId3"/>
              </a:rPr>
              <a:t>Contingency Files</a:t>
            </a:r>
            <a:endParaRPr lang="en-US" dirty="0"/>
          </a:p>
          <a:p>
            <a:pPr>
              <a:lnSpc>
                <a:spcPct val="100000"/>
              </a:lnSpc>
              <a:spcBef>
                <a:spcPts val="600"/>
              </a:spcBef>
              <a:buClr>
                <a:srgbClr val="007698"/>
              </a:buClr>
            </a:pPr>
            <a:endParaRPr lang="en-US" b="1" dirty="0"/>
          </a:p>
          <a:p>
            <a:pPr marL="285750" indent="-285750">
              <a:lnSpc>
                <a:spcPct val="100000"/>
              </a:lnSpc>
              <a:spcBef>
                <a:spcPts val="600"/>
              </a:spcBef>
              <a:buClr>
                <a:srgbClr val="007698"/>
              </a:buClr>
              <a:buFont typeface="Arial" panose="020B0604020202020204" pitchFamily="34" charset="0"/>
              <a:buChar char="•"/>
            </a:pPr>
            <a:r>
              <a:rPr lang="en-US" b="1" dirty="0"/>
              <a:t>SSWG Procedure Manual Revisions </a:t>
            </a:r>
          </a:p>
          <a:p>
            <a:pPr marL="522288" lvl="1" indent="-285750">
              <a:lnSpc>
                <a:spcPct val="100000"/>
              </a:lnSpc>
              <a:spcBef>
                <a:spcPts val="600"/>
              </a:spcBef>
            </a:pPr>
            <a:r>
              <a:rPr lang="en-US" dirty="0"/>
              <a:t>Minor language updates to reflect current processes and Planning Guide requirements (PGR115) to be submitted for approval by </a:t>
            </a:r>
            <a:r>
              <a:rPr lang="en-US" i="1" dirty="0"/>
              <a:t>September</a:t>
            </a:r>
            <a:r>
              <a:rPr lang="en-US" dirty="0"/>
              <a:t> ROS Meeting</a:t>
            </a:r>
          </a:p>
          <a:p>
            <a:pPr marL="522288" lvl="1" indent="-285750">
              <a:lnSpc>
                <a:spcPct val="100000"/>
              </a:lnSpc>
              <a:spcBef>
                <a:spcPts val="600"/>
              </a:spcBef>
            </a:pPr>
            <a:r>
              <a:rPr lang="en-US" dirty="0"/>
              <a:t>Review still ongoing for Peak Net Load &amp; Maintenance Outage cases to be added to biannual SSWG case builds</a:t>
            </a:r>
          </a:p>
          <a:p>
            <a:pPr marL="522288" lvl="1" indent="-285750">
              <a:lnSpc>
                <a:spcPct val="100000"/>
              </a:lnSpc>
              <a:spcBef>
                <a:spcPts val="600"/>
              </a:spcBef>
            </a:pPr>
            <a:endParaRPr lang="en-US" b="1" dirty="0"/>
          </a:p>
          <a:p>
            <a:pPr marL="747713" lvl="2" indent="-285750">
              <a:lnSpc>
                <a:spcPct val="100000"/>
              </a:lnSpc>
              <a:spcBef>
                <a:spcPts val="600"/>
              </a:spcBef>
            </a:pPr>
            <a:endParaRPr lang="en-US" sz="1100" dirty="0"/>
          </a:p>
          <a:p>
            <a:pPr marL="747713" lvl="2" indent="-285750">
              <a:lnSpc>
                <a:spcPct val="100000"/>
              </a:lnSpc>
              <a:spcBef>
                <a:spcPts val="600"/>
              </a:spcBef>
            </a:pPr>
            <a:endParaRPr lang="en-US" dirty="0"/>
          </a:p>
          <a:p>
            <a:pPr marL="522288" lvl="1" indent="-285750">
              <a:lnSpc>
                <a:spcPct val="100000"/>
              </a:lnSpc>
              <a:spcBef>
                <a:spcPts val="600"/>
              </a:spcBef>
            </a:pPr>
            <a:endParaRPr lang="en-US" dirty="0"/>
          </a:p>
          <a:p>
            <a:pPr lvl="1" indent="0">
              <a:lnSpc>
                <a:spcPct val="100000"/>
              </a:lnSpc>
              <a:spcBef>
                <a:spcPts val="600"/>
              </a:spcBef>
              <a:buNone/>
            </a:pPr>
            <a:endParaRPr lang="en-US" dirty="0"/>
          </a:p>
          <a:p>
            <a:pPr marL="522288" lvl="1" indent="-285750">
              <a:lnSpc>
                <a:spcPct val="100000"/>
              </a:lnSpc>
              <a:spcBef>
                <a:spcPts val="600"/>
              </a:spcBef>
            </a:pPr>
            <a:endParaRPr lang="en-US" dirty="0"/>
          </a:p>
          <a:p>
            <a:pPr marL="522288" lvl="1" indent="-285750">
              <a:lnSpc>
                <a:spcPct val="100000"/>
              </a:lnSpc>
              <a:spcBef>
                <a:spcPts val="600"/>
              </a:spcBef>
            </a:pPr>
            <a:endParaRPr lang="en-US" dirty="0"/>
          </a:p>
          <a:p>
            <a:endParaRPr lang="en-US" dirty="0"/>
          </a:p>
        </p:txBody>
      </p:sp>
      <p:sp>
        <p:nvSpPr>
          <p:cNvPr id="6" name="Slide Number Placeholder 4">
            <a:extLst>
              <a:ext uri="{FF2B5EF4-FFF2-40B4-BE49-F238E27FC236}">
                <a16:creationId xmlns:a16="http://schemas.microsoft.com/office/drawing/2014/main" id="{9E18FBAA-DD75-BA42-B59B-333320BEB2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599" y="6442414"/>
            <a:ext cx="3224349" cy="365125"/>
          </a:xfrm>
        </p:spPr>
        <p:txBody>
          <a:bodyPr/>
          <a:lstStyle/>
          <a:p>
            <a:fld id="{A4D616CF-C9AA-AD44-BBB6-8180664C3BE1}" type="slidenum">
              <a:rPr lang="en-US" sz="1000" smtClean="0"/>
              <a:t>2</a:t>
            </a:fld>
            <a:endParaRPr lang="en-US" sz="1000" dirty="0"/>
          </a:p>
        </p:txBody>
      </p:sp>
      <p:sp>
        <p:nvSpPr>
          <p:cNvPr id="7" name="Date Placeholder 5">
            <a:extLst>
              <a:ext uri="{FF2B5EF4-FFF2-40B4-BE49-F238E27FC236}">
                <a16:creationId xmlns:a16="http://schemas.microsoft.com/office/drawing/2014/main" id="{708D11B1-4A16-A64A-9EB5-EAA0FD04A5E6}"/>
              </a:ext>
            </a:extLst>
          </p:cNvPr>
          <p:cNvSpPr txBox="1">
            <a:spLocks/>
          </p:cNvSpPr>
          <p:nvPr/>
        </p:nvSpPr>
        <p:spPr>
          <a:xfrm>
            <a:off x="448229" y="6461734"/>
            <a:ext cx="854675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lnSpc>
                <a:spcPct val="150000"/>
              </a:lnSpc>
              <a:defRPr lang="en-US" sz="700" i="1" kern="120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800" i="0" dirty="0">
                <a:solidFill>
                  <a:srgbClr val="717073"/>
                </a:solidFill>
              </a:rPr>
              <a:t>SSWG Report to ROS </a:t>
            </a:r>
            <a:r>
              <a:rPr lang="en-US" dirty="0">
                <a:solidFill>
                  <a:srgbClr val="717073"/>
                </a:solidFill>
              </a:rPr>
              <a:t>                  				External</a:t>
            </a:r>
          </a:p>
        </p:txBody>
      </p:sp>
      <p:pic>
        <p:nvPicPr>
          <p:cNvPr id="4" name="Picture 3" descr="Timeline&#10;&#10;Description automatically generated with medium confidence">
            <a:extLst>
              <a:ext uri="{FF2B5EF4-FFF2-40B4-BE49-F238E27FC236}">
                <a16:creationId xmlns:a16="http://schemas.microsoft.com/office/drawing/2014/main" id="{8AD2A430-4436-3754-FAE1-B6C245D533DE}"/>
              </a:ext>
            </a:extLst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8594" y="1458480"/>
            <a:ext cx="5403323" cy="23164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53617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C612ED-D11B-DF4C-BFCA-78D7D19B3C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9463" y="446895"/>
            <a:ext cx="10244447" cy="641267"/>
          </a:xfrm>
        </p:spPr>
        <p:txBody>
          <a:bodyPr/>
          <a:lstStyle/>
          <a:p>
            <a:r>
              <a:rPr lang="en-US" dirty="0"/>
              <a:t>SSWG Report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FEAC6D2-D710-984E-B524-9578FAC3FD0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6414" y="1178414"/>
            <a:ext cx="5955849" cy="4993785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n-US" b="1" dirty="0">
                <a:solidFill>
                  <a:srgbClr val="860038"/>
                </a:solidFill>
              </a:rPr>
              <a:t>Key Updates</a:t>
            </a:r>
            <a:endParaRPr lang="en-US" dirty="0"/>
          </a:p>
          <a:p>
            <a:pPr marL="285750" indent="-285750">
              <a:lnSpc>
                <a:spcPct val="100000"/>
              </a:lnSpc>
              <a:spcBef>
                <a:spcPts val="600"/>
              </a:spcBef>
              <a:buClr>
                <a:srgbClr val="007698"/>
              </a:buClr>
              <a:buFont typeface="Arial" panose="020B0604020202020204" pitchFamily="34" charset="0"/>
              <a:buChar char="•"/>
            </a:pPr>
            <a:r>
              <a:rPr lang="en-US" b="1" dirty="0"/>
              <a:t>PGRR127 - Addition of Proposed Generation to the Planning Models</a:t>
            </a:r>
          </a:p>
          <a:p>
            <a:pPr marL="522288" lvl="1" indent="-285750">
              <a:lnSpc>
                <a:spcPct val="100000"/>
              </a:lnSpc>
              <a:spcBef>
                <a:spcPts val="600"/>
              </a:spcBef>
            </a:pPr>
            <a:r>
              <a:rPr lang="en-US" dirty="0"/>
              <a:t>Introduced at last week’s SSWG meeting</a:t>
            </a:r>
          </a:p>
          <a:p>
            <a:pPr marL="522288" lvl="1" indent="-285750">
              <a:lnSpc>
                <a:spcPct val="100000"/>
              </a:lnSpc>
              <a:spcBef>
                <a:spcPts val="600"/>
              </a:spcBef>
            </a:pPr>
            <a:r>
              <a:rPr lang="en-US" dirty="0"/>
              <a:t>Further discussion needed</a:t>
            </a:r>
          </a:p>
          <a:p>
            <a:pPr marL="522288" lvl="1" indent="-285750">
              <a:lnSpc>
                <a:spcPct val="100000"/>
              </a:lnSpc>
              <a:spcBef>
                <a:spcPts val="600"/>
              </a:spcBef>
            </a:pPr>
            <a:r>
              <a:rPr lang="en-US" dirty="0"/>
              <a:t>At least one TSP planning to file comments</a:t>
            </a:r>
          </a:p>
          <a:p>
            <a:pPr marL="747713" lvl="2" indent="-285750">
              <a:lnSpc>
                <a:spcPct val="100000"/>
              </a:lnSpc>
              <a:spcBef>
                <a:spcPts val="600"/>
              </a:spcBef>
            </a:pPr>
            <a:endParaRPr lang="en-US" sz="1100" dirty="0"/>
          </a:p>
          <a:p>
            <a:pPr marL="747713" lvl="2" indent="-285750">
              <a:lnSpc>
                <a:spcPct val="100000"/>
              </a:lnSpc>
              <a:spcBef>
                <a:spcPts val="600"/>
              </a:spcBef>
            </a:pPr>
            <a:endParaRPr lang="en-US" dirty="0"/>
          </a:p>
          <a:p>
            <a:pPr marL="522288" lvl="1" indent="-285750">
              <a:lnSpc>
                <a:spcPct val="100000"/>
              </a:lnSpc>
              <a:spcBef>
                <a:spcPts val="600"/>
              </a:spcBef>
            </a:pPr>
            <a:endParaRPr lang="en-US" dirty="0"/>
          </a:p>
          <a:p>
            <a:pPr lvl="1" indent="0">
              <a:lnSpc>
                <a:spcPct val="100000"/>
              </a:lnSpc>
              <a:spcBef>
                <a:spcPts val="600"/>
              </a:spcBef>
              <a:buNone/>
            </a:pPr>
            <a:endParaRPr lang="en-US" dirty="0"/>
          </a:p>
          <a:p>
            <a:pPr marL="522288" lvl="1" indent="-285750">
              <a:lnSpc>
                <a:spcPct val="100000"/>
              </a:lnSpc>
              <a:spcBef>
                <a:spcPts val="600"/>
              </a:spcBef>
            </a:pPr>
            <a:endParaRPr lang="en-US" dirty="0"/>
          </a:p>
          <a:p>
            <a:pPr marL="522288" lvl="1" indent="-285750">
              <a:lnSpc>
                <a:spcPct val="100000"/>
              </a:lnSpc>
              <a:spcBef>
                <a:spcPts val="600"/>
              </a:spcBef>
            </a:pPr>
            <a:endParaRPr lang="en-US" dirty="0"/>
          </a:p>
          <a:p>
            <a:endParaRPr lang="en-US" dirty="0"/>
          </a:p>
        </p:txBody>
      </p:sp>
      <p:sp>
        <p:nvSpPr>
          <p:cNvPr id="6" name="Slide Number Placeholder 4">
            <a:extLst>
              <a:ext uri="{FF2B5EF4-FFF2-40B4-BE49-F238E27FC236}">
                <a16:creationId xmlns:a16="http://schemas.microsoft.com/office/drawing/2014/main" id="{9E18FBAA-DD75-BA42-B59B-333320BEB2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599" y="6442414"/>
            <a:ext cx="3224349" cy="365125"/>
          </a:xfrm>
        </p:spPr>
        <p:txBody>
          <a:bodyPr/>
          <a:lstStyle/>
          <a:p>
            <a:fld id="{A4D616CF-C9AA-AD44-BBB6-8180664C3BE1}" type="slidenum">
              <a:rPr lang="en-US" sz="1000" smtClean="0"/>
              <a:t>3</a:t>
            </a:fld>
            <a:endParaRPr lang="en-US" sz="1000" dirty="0"/>
          </a:p>
        </p:txBody>
      </p:sp>
      <p:sp>
        <p:nvSpPr>
          <p:cNvPr id="7" name="Date Placeholder 5">
            <a:extLst>
              <a:ext uri="{FF2B5EF4-FFF2-40B4-BE49-F238E27FC236}">
                <a16:creationId xmlns:a16="http://schemas.microsoft.com/office/drawing/2014/main" id="{708D11B1-4A16-A64A-9EB5-EAA0FD04A5E6}"/>
              </a:ext>
            </a:extLst>
          </p:cNvPr>
          <p:cNvSpPr txBox="1">
            <a:spLocks/>
          </p:cNvSpPr>
          <p:nvPr/>
        </p:nvSpPr>
        <p:spPr>
          <a:xfrm>
            <a:off x="448229" y="6461734"/>
            <a:ext cx="854675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lnSpc>
                <a:spcPct val="150000"/>
              </a:lnSpc>
              <a:defRPr lang="en-US" sz="700" i="1" kern="120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800" i="0" dirty="0">
                <a:solidFill>
                  <a:srgbClr val="717073"/>
                </a:solidFill>
              </a:rPr>
              <a:t>SSWG Report to ROS </a:t>
            </a:r>
            <a:r>
              <a:rPr lang="en-US" dirty="0">
                <a:solidFill>
                  <a:srgbClr val="717073"/>
                </a:solidFill>
              </a:rPr>
              <a:t>                  				External</a:t>
            </a:r>
          </a:p>
        </p:txBody>
      </p:sp>
    </p:spTree>
    <p:extLst>
      <p:ext uri="{BB962C8B-B14F-4D97-AF65-F5344CB8AC3E}">
        <p14:creationId xmlns:p14="http://schemas.microsoft.com/office/powerpoint/2010/main" val="2791491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Oncor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1257</TotalTime>
  <Words>163</Words>
  <Application>Microsoft Office PowerPoint</Application>
  <PresentationFormat>Widescreen</PresentationFormat>
  <Paragraphs>38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6" baseType="lpstr">
      <vt:lpstr>Arial</vt:lpstr>
      <vt:lpstr>Calibri</vt:lpstr>
      <vt:lpstr>Oncor Theme</vt:lpstr>
      <vt:lpstr>SSWG Report to ROS</vt:lpstr>
      <vt:lpstr>SSWG Report</vt:lpstr>
      <vt:lpstr>SSWG Report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Michael Hatley</dc:creator>
  <cp:lastModifiedBy>Walker, Zachary</cp:lastModifiedBy>
  <cp:revision>140</cp:revision>
  <dcterms:created xsi:type="dcterms:W3CDTF">2020-02-27T19:53:34Z</dcterms:created>
  <dcterms:modified xsi:type="dcterms:W3CDTF">2025-08-05T20:56:38Z</dcterms:modified>
</cp:coreProperties>
</file>