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76004" autoAdjust="0"/>
  </p:normalViewPr>
  <p:slideViewPr>
    <p:cSldViewPr showGuides="1">
      <p:cViewPr varScale="1">
        <p:scale>
          <a:sx n="76" d="100"/>
          <a:sy n="76" d="100"/>
        </p:scale>
        <p:origin x="2688" y="2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10/31/24– K5 changed to 0.5 to 1 to correct the time error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11/1/24  - K5 changed from 1 to 0.75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11/5/24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11/18/24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11/22/24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3/5/25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3/6/25 – K5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Max Ace Integral Feedback changed from 350 MW to 400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PSRR Dynamic Threshold for sunrise and sunset changed from 180 MW/Min to 225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3/11/25 – Max Ace Integral Feedback changed from 400 MW to 350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3/12/25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6/6/25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6/13/25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7/14/25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7/18/25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7/24/25 – Enabled PWRR direct method in GTBD calculation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(July 2025)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August 04, 2025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7/14/25 – K5 changed from 0.5 to 0.75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7/18/25 – K5 changed from 0.75 to 0.5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7/24/25 – Enabled PWRR direct method in GTBD calculation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873805"/>
              </p:ext>
            </p:extLst>
          </p:nvPr>
        </p:nvGraphicFramePr>
        <p:xfrm>
          <a:off x="402054" y="2382351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588299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AC4AA8-7CDB-2C19-B89C-9C808688A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813876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8E73A8-4927-0322-0CFD-CF045687A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5189</TotalTime>
  <Words>708</Words>
  <Application>Microsoft Office PowerPoint</Application>
  <PresentationFormat>On-screen Show (4:3)</PresentationFormat>
  <Paragraphs>116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Stratman, Anne</cp:lastModifiedBy>
  <cp:revision>232</cp:revision>
  <cp:lastPrinted>2016-01-21T20:53:15Z</cp:lastPrinted>
  <dcterms:created xsi:type="dcterms:W3CDTF">2016-01-21T15:20:31Z</dcterms:created>
  <dcterms:modified xsi:type="dcterms:W3CDTF">2025-08-05T20:14:49Z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